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Inter Light" panose="020B0604020202020204" charset="0"/>
      <p:regular r:id="rId21"/>
      <p:bold r:id="rId22"/>
    </p:embeddedFont>
    <p:embeddedFont>
      <p:font typeface="Raleway SemiBold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ill Sans" panose="020B0604020202020204" charset="0"/>
      <p:regular r:id="rId31"/>
      <p:bold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6/CJnInm60ar3I3S0kjaV1XFK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D11E22-2284-438A-9CD8-797AE747270E}">
  <a:tblStyle styleId="{56D11E22-2284-438A-9CD8-797AE74727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1814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51f945cbc_1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1151f945cbc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0804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5ce61b2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115ce61b2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690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42a8b75624_19_0:notes"/>
          <p:cNvSpPr txBox="1">
            <a:spLocks noGrp="1"/>
          </p:cNvSpPr>
          <p:nvPr>
            <p:ph type="body" idx="1"/>
          </p:nvPr>
        </p:nvSpPr>
        <p:spPr>
          <a:xfrm>
            <a:off x="685800" y="4328410"/>
            <a:ext cx="5486400" cy="3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142a8b75624_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23950"/>
            <a:ext cx="5397500" cy="303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1647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42a8b75624_19_3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4" name="Google Shape;604;g142a8b75624_19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410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489f1c0ab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Now, we will like to take you through the ONDC journey through a demo of a transaction on the network. In this, we demonstrate interaction among three ONDC enabled applications PhonePe, SellerApp and Loadshare.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highlight>
                <a:srgbClr val="FFE600"/>
              </a:highlight>
            </a:endParaRPr>
          </a:p>
        </p:txBody>
      </p:sp>
      <p:sp>
        <p:nvSpPr>
          <p:cNvPr id="670" name="Google Shape;670;g1489f1c0a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547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489f1c0ab6_1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0" name="Google Shape;680;g1489f1c0ab6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031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89f1c0ab6_1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1489f1c0ab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852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285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866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62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1939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221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95e48033a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1195e4803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020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045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sldNum" idx="12"/>
          </p:nvPr>
        </p:nvSpPr>
        <p:spPr>
          <a:xfrm>
            <a:off x="11773678" y="6492875"/>
            <a:ext cx="4183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50" tIns="121950" rIns="121950" bIns="121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60"/>
          <p:cNvGrpSpPr/>
          <p:nvPr/>
        </p:nvGrpSpPr>
        <p:grpSpPr>
          <a:xfrm>
            <a:off x="1107039" y="1588455"/>
            <a:ext cx="994316" cy="61102"/>
            <a:chOff x="4580561" y="2589004"/>
            <a:chExt cx="1064464" cy="25200"/>
          </a:xfrm>
        </p:grpSpPr>
        <p:sp>
          <p:nvSpPr>
            <p:cNvPr id="88" name="Google Shape;88;p6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50" tIns="121950" rIns="121950" bIns="121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50" tIns="121950" rIns="121950" bIns="121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60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50" tIns="121950" rIns="121950" bIns="1219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60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50" tIns="121950" rIns="121950" bIns="12195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6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50" tIns="121950" rIns="121950" bIns="1219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89f1c0ab6_2_126"/>
          <p:cNvSpPr>
            <a:spLocks noGrp="1"/>
          </p:cNvSpPr>
          <p:nvPr>
            <p:ph type="pic" idx="2"/>
          </p:nvPr>
        </p:nvSpPr>
        <p:spPr>
          <a:xfrm>
            <a:off x="7765144" y="0"/>
            <a:ext cx="4426800" cy="418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89f1c0ab6_2_128"/>
          <p:cNvSpPr>
            <a:spLocks noGrp="1"/>
          </p:cNvSpPr>
          <p:nvPr>
            <p:ph type="pic" idx="2"/>
          </p:nvPr>
        </p:nvSpPr>
        <p:spPr>
          <a:xfrm>
            <a:off x="7448551" y="0"/>
            <a:ext cx="4743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7" name="Google Shape;97;g1489f1c0ab6_2_128"/>
          <p:cNvSpPr/>
          <p:nvPr/>
        </p:nvSpPr>
        <p:spPr>
          <a:xfrm>
            <a:off x="442584" y="6438754"/>
            <a:ext cx="350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9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98" name="Google Shape;98;g1489f1c0ab6_2_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960" y="341515"/>
            <a:ext cx="159023" cy="16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TITLE_AND_BODY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89f1c0ab6_2_132"/>
          <p:cNvSpPr txBox="1">
            <a:spLocks noGrp="1"/>
          </p:cNvSpPr>
          <p:nvPr>
            <p:ph type="sldNum" idx="12"/>
          </p:nvPr>
        </p:nvSpPr>
        <p:spPr>
          <a:xfrm>
            <a:off x="2413000" y="3479800"/>
            <a:ext cx="247500" cy="1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75" tIns="19075" rIns="19075" bIns="19075" anchor="b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Gill Sans"/>
              <a:buNone/>
              <a:defRPr sz="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Gill Sans"/>
              <a:buNone/>
              <a:defRPr sz="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Gill Sans"/>
              <a:buNone/>
              <a:defRPr sz="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Gill Sans"/>
              <a:buNone/>
              <a:defRPr sz="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Gill Sans"/>
              <a:buNone/>
              <a:defRPr sz="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Gill Sans"/>
              <a:buNone/>
              <a:defRPr sz="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Gill Sans"/>
              <a:buNone/>
              <a:defRPr sz="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Gill Sans"/>
              <a:buNone/>
              <a:defRPr sz="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Gill Sans"/>
              <a:buNone/>
              <a:defRPr sz="7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Blank 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ndCi02wBv2qpJJGmR4XjK7B0RpxO2f6t/vie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51f945cbc_1_115"/>
          <p:cNvSpPr/>
          <p:nvPr/>
        </p:nvSpPr>
        <p:spPr>
          <a:xfrm>
            <a:off x="10628673" y="-2494072"/>
            <a:ext cx="3913200" cy="3913200"/>
          </a:xfrm>
          <a:prstGeom prst="ellipse">
            <a:avLst/>
          </a:prstGeom>
          <a:noFill/>
          <a:ln w="320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1151f945cbc_1_115"/>
          <p:cNvPicPr preferRelativeResize="0"/>
          <p:nvPr/>
        </p:nvPicPr>
        <p:blipFill rotWithShape="1">
          <a:blip r:embed="rId3">
            <a:alphaModFix/>
          </a:blip>
          <a:srcRect t="6305"/>
          <a:stretch/>
        </p:blipFill>
        <p:spPr>
          <a:xfrm>
            <a:off x="7629252" y="3676234"/>
            <a:ext cx="2796329" cy="1213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151f945cbc_1_115"/>
          <p:cNvSpPr txBox="1"/>
          <p:nvPr/>
        </p:nvSpPr>
        <p:spPr>
          <a:xfrm>
            <a:off x="617298" y="5844374"/>
            <a:ext cx="440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1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Briefing </a:t>
            </a:r>
            <a:r>
              <a:rPr lang="en-IN" sz="2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151f945cbc_1_115"/>
          <p:cNvSpPr txBox="1"/>
          <p:nvPr/>
        </p:nvSpPr>
        <p:spPr>
          <a:xfrm>
            <a:off x="6127498" y="1530147"/>
            <a:ext cx="54717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Become part of India’s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N"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Digital Commerce Revolution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151f945cbc_1_115"/>
          <p:cNvSpPr txBox="1">
            <a:spLocks noGrp="1"/>
          </p:cNvSpPr>
          <p:nvPr>
            <p:ph type="sldNum" idx="12"/>
          </p:nvPr>
        </p:nvSpPr>
        <p:spPr>
          <a:xfrm>
            <a:off x="11773678" y="6492875"/>
            <a:ext cx="41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  <p:pic>
        <p:nvPicPr>
          <p:cNvPr id="110" name="Google Shape;110;g1151f945cbc_1_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041623" cy="56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5ce61b2c2_0_0"/>
          <p:cNvSpPr txBox="1"/>
          <p:nvPr/>
        </p:nvSpPr>
        <p:spPr>
          <a:xfrm>
            <a:off x="1145345" y="298907"/>
            <a:ext cx="956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For all participants, ONDC brings benefits not possible before</a:t>
            </a:r>
            <a:endParaRPr sz="2400" b="1" i="0" u="none" strike="noStrike" cap="non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g115ce61b2c2_0_0"/>
          <p:cNvSpPr txBox="1"/>
          <p:nvPr/>
        </p:nvSpPr>
        <p:spPr>
          <a:xfrm>
            <a:off x="8360600" y="2235375"/>
            <a:ext cx="3130800" cy="40290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48000" tIns="48000" rIns="48000" bIns="48000" anchor="t" anchorCtr="0">
            <a:noAutofit/>
          </a:bodyPr>
          <a:lstStyle/>
          <a:p>
            <a:pPr marL="228592" marR="0" lvl="0" indent="-1396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g115ce61b2c2_0_0"/>
          <p:cNvSpPr/>
          <p:nvPr/>
        </p:nvSpPr>
        <p:spPr>
          <a:xfrm>
            <a:off x="8344644" y="1218987"/>
            <a:ext cx="900000" cy="870900"/>
          </a:xfrm>
          <a:prstGeom prst="ellips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g115ce61b2c2_0_0"/>
          <p:cNvSpPr/>
          <p:nvPr/>
        </p:nvSpPr>
        <p:spPr>
          <a:xfrm>
            <a:off x="532190" y="1218988"/>
            <a:ext cx="900000" cy="870900"/>
          </a:xfrm>
          <a:prstGeom prst="ellips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g115ce61b2c2_0_0"/>
          <p:cNvSpPr/>
          <p:nvPr/>
        </p:nvSpPr>
        <p:spPr>
          <a:xfrm>
            <a:off x="4544024" y="1222702"/>
            <a:ext cx="900000" cy="870900"/>
          </a:xfrm>
          <a:prstGeom prst="ellipse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g115ce61b2c2_0_0"/>
          <p:cNvSpPr txBox="1"/>
          <p:nvPr/>
        </p:nvSpPr>
        <p:spPr>
          <a:xfrm>
            <a:off x="532200" y="2235375"/>
            <a:ext cx="3456600" cy="40290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48000" tIns="48000" rIns="48000" bIns="48000" anchor="t" anchorCtr="0">
            <a:noAutofit/>
          </a:bodyPr>
          <a:lstStyle/>
          <a:p>
            <a:pPr marL="228592" marR="0" lvl="0" indent="-1523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g115ce61b2c2_0_0"/>
          <p:cNvSpPr txBox="1"/>
          <p:nvPr/>
        </p:nvSpPr>
        <p:spPr>
          <a:xfrm>
            <a:off x="9109450" y="1372950"/>
            <a:ext cx="2348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FOR TECHNOLOGY COMPANIES</a:t>
            </a:r>
            <a:endParaRPr sz="1600" b="1" i="1" u="none" strike="noStrike" cap="non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6" name="Google Shape;326;g115ce61b2c2_0_0"/>
          <p:cNvSpPr txBox="1"/>
          <p:nvPr/>
        </p:nvSpPr>
        <p:spPr>
          <a:xfrm>
            <a:off x="1444499" y="1480225"/>
            <a:ext cx="202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FOR SELLERS</a:t>
            </a:r>
            <a:endParaRPr sz="1600" b="1" i="1" u="none" strike="noStrike" cap="non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g115ce61b2c2_0_0"/>
          <p:cNvSpPr txBox="1"/>
          <p:nvPr/>
        </p:nvSpPr>
        <p:spPr>
          <a:xfrm>
            <a:off x="5435799" y="1488875"/>
            <a:ext cx="202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FOR BUYERS</a:t>
            </a:r>
            <a:endParaRPr sz="1600" b="1" i="1" u="none" strike="noStrike" cap="non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8" name="Google Shape;328;g115ce61b2c2_0_0" descr="User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13569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115ce61b2c2_0_0" descr="Kiosk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9166" y="136065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115ce61b2c2_0_0" descr="Ecommerce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9839" y="135693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15ce61b2c2_0_0"/>
          <p:cNvSpPr/>
          <p:nvPr/>
        </p:nvSpPr>
        <p:spPr>
          <a:xfrm>
            <a:off x="497055" y="335121"/>
            <a:ext cx="474600" cy="47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g115ce61b2c2_0_0"/>
          <p:cNvGrpSpPr/>
          <p:nvPr/>
        </p:nvGrpSpPr>
        <p:grpSpPr>
          <a:xfrm>
            <a:off x="4504800" y="2235377"/>
            <a:ext cx="3271500" cy="4028993"/>
            <a:chOff x="847193" y="2147551"/>
            <a:chExt cx="3271500" cy="3545400"/>
          </a:xfrm>
        </p:grpSpPr>
        <p:sp>
          <p:nvSpPr>
            <p:cNvPr id="333" name="Google Shape;333;g115ce61b2c2_0_0"/>
            <p:cNvSpPr txBox="1"/>
            <p:nvPr/>
          </p:nvSpPr>
          <p:spPr>
            <a:xfrm>
              <a:off x="881605" y="2147551"/>
              <a:ext cx="3202800" cy="35454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48000" tIns="48000" rIns="48000" bIns="48000" anchor="ctr" anchorCtr="0">
              <a:noAutofit/>
            </a:bodyPr>
            <a:lstStyle/>
            <a:p>
              <a:pPr marL="228592" marR="0" lvl="0" indent="-152392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4" name="Google Shape;334;g115ce61b2c2_0_0"/>
            <p:cNvSpPr txBox="1"/>
            <p:nvPr/>
          </p:nvSpPr>
          <p:spPr>
            <a:xfrm>
              <a:off x="847193" y="2219010"/>
              <a:ext cx="3271500" cy="32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6212" marR="0" lvl="0" indent="-176212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Lato"/>
                <a:buChar char="•"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Single platform accesses all domains</a:t>
              </a: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6212" marR="0" lvl="0" indent="-176212" algn="l" rtl="0">
                <a:lnSpc>
                  <a:spcPct val="2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Lato"/>
                <a:buChar char="•"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Access all sellers in each domain</a:t>
              </a: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6212" marR="0" lvl="0" indent="-176212" algn="l" rtl="0">
                <a:lnSpc>
                  <a:spcPct val="2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Lato"/>
                <a:buChar char="•"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Unified experience </a:t>
              </a: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6212" marR="0" lvl="0" indent="-176212" algn="l" rtl="0">
                <a:lnSpc>
                  <a:spcPct val="2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Lato"/>
                <a:buChar char="•"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Wider options for price, delivery, add-ons </a:t>
              </a: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6212" marR="0" lvl="0" indent="-176212" algn="l" rtl="0">
                <a:lnSpc>
                  <a:spcPct val="2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Lato"/>
                <a:buChar char="•"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Faster </a:t>
              </a:r>
              <a:r>
                <a:rPr lang="en-IN"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hyper-local </a:t>
              </a:r>
              <a:r>
                <a:rPr lang="en-IN"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fulfilment</a:t>
              </a: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6212" marR="0" lvl="0" indent="-176212" algn="l" rtl="0">
                <a:lnSpc>
                  <a:spcPct val="2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Lato"/>
                <a:buChar char="•"/>
              </a:pPr>
              <a:r>
                <a:rPr lang="en-IN"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Buyer experience key differentiator </a:t>
              </a: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35" name="Google Shape;335;g115ce61b2c2_0_0"/>
          <p:cNvSpPr txBox="1"/>
          <p:nvPr/>
        </p:nvSpPr>
        <p:spPr>
          <a:xfrm>
            <a:off x="11773678" y="6492875"/>
            <a:ext cx="41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IN"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g115ce61b2c2_0_0"/>
          <p:cNvSpPr txBox="1"/>
          <p:nvPr/>
        </p:nvSpPr>
        <p:spPr>
          <a:xfrm>
            <a:off x="548950" y="2329576"/>
            <a:ext cx="3456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6212" marR="0" lvl="0" indent="-1762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Discoverable by entire buyer universe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76212" marR="0" lvl="0" indent="-1762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Maintain one-time, single registration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76212" marR="0" lvl="0" indent="-1762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Low cost access to complete value chain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76212" marR="0" lvl="0" indent="-1762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Autonomy on rules &amp; terms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76212" marR="0" lvl="0" indent="-176212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Increased profitability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76212" marR="0" lvl="0" indent="-176212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Business enhancement analytics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76212" marR="0" lvl="0" indent="-176212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Portable network-wide reputation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76212" marR="0" lvl="0" indent="-176212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 disintermediation risk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g115ce61b2c2_0_0"/>
          <p:cNvSpPr txBox="1"/>
          <p:nvPr/>
        </p:nvSpPr>
        <p:spPr>
          <a:xfrm>
            <a:off x="8360600" y="2623875"/>
            <a:ext cx="3130800" cy="28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6212" marR="0" lvl="0" indent="-1762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Maximise value of your technology 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76212" marR="0" lvl="0" indent="-1762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Innovate to your strengths 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76212" marR="0" lvl="0" indent="-1762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Monetisation opportunity on transactions 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76212" marR="0" lvl="0" indent="-176212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Less time-to-scale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76212" marR="0" lvl="0" indent="-176212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Enhanced platform loyalty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g115ce61b2c2_0_0"/>
          <p:cNvSpPr/>
          <p:nvPr/>
        </p:nvSpPr>
        <p:spPr>
          <a:xfrm>
            <a:off x="10608828" y="-2488558"/>
            <a:ext cx="3913200" cy="3913200"/>
          </a:xfrm>
          <a:prstGeom prst="ellipse">
            <a:avLst/>
          </a:prstGeom>
          <a:noFill/>
          <a:ln w="320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42a8b75624_19_0"/>
          <p:cNvSpPr/>
          <p:nvPr/>
        </p:nvSpPr>
        <p:spPr>
          <a:xfrm>
            <a:off x="6314075" y="0"/>
            <a:ext cx="58779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142a8b75624_19_0"/>
          <p:cNvSpPr/>
          <p:nvPr/>
        </p:nvSpPr>
        <p:spPr>
          <a:xfrm>
            <a:off x="497055" y="335121"/>
            <a:ext cx="474900" cy="47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142a8b75624_19_0"/>
          <p:cNvSpPr txBox="1"/>
          <p:nvPr/>
        </p:nvSpPr>
        <p:spPr>
          <a:xfrm>
            <a:off x="1089691" y="316087"/>
            <a:ext cx="104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ONDC is live with sellers in 40+ cities</a:t>
            </a:r>
            <a:endParaRPr sz="2400" b="1" i="0" u="none" strike="noStrike" cap="non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46" name="Google Shape;346;g142a8b75624_19_0"/>
          <p:cNvGrpSpPr/>
          <p:nvPr/>
        </p:nvGrpSpPr>
        <p:grpSpPr>
          <a:xfrm>
            <a:off x="5976347" y="238811"/>
            <a:ext cx="6646679" cy="6465017"/>
            <a:chOff x="4230059" y="348455"/>
            <a:chExt cx="4985134" cy="4848884"/>
          </a:xfrm>
        </p:grpSpPr>
        <p:grpSp>
          <p:nvGrpSpPr>
            <p:cNvPr id="347" name="Google Shape;347;g142a8b75624_19_0"/>
            <p:cNvGrpSpPr/>
            <p:nvPr/>
          </p:nvGrpSpPr>
          <p:grpSpPr>
            <a:xfrm>
              <a:off x="4768621" y="348455"/>
              <a:ext cx="3980590" cy="4695041"/>
              <a:chOff x="1324551" y="1308027"/>
              <a:chExt cx="4122400" cy="4787927"/>
            </a:xfrm>
          </p:grpSpPr>
          <p:grpSp>
            <p:nvGrpSpPr>
              <p:cNvPr id="348" name="Google Shape;348;g142a8b75624_19_0"/>
              <p:cNvGrpSpPr/>
              <p:nvPr/>
            </p:nvGrpSpPr>
            <p:grpSpPr>
              <a:xfrm>
                <a:off x="1324551" y="1309443"/>
                <a:ext cx="4122400" cy="4786511"/>
                <a:chOff x="3921125" y="938213"/>
                <a:chExt cx="4279901" cy="4659312"/>
              </a:xfrm>
            </p:grpSpPr>
            <p:sp>
              <p:nvSpPr>
                <p:cNvPr id="349" name="Google Shape;349;g142a8b75624_19_0"/>
                <p:cNvSpPr/>
                <p:nvPr/>
              </p:nvSpPr>
              <p:spPr>
                <a:xfrm>
                  <a:off x="6510338" y="2635250"/>
                  <a:ext cx="595313" cy="92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580" extrusionOk="0">
                      <a:moveTo>
                        <a:pt x="284" y="574"/>
                      </a:moveTo>
                      <a:lnTo>
                        <a:pt x="284" y="574"/>
                      </a:lnTo>
                      <a:lnTo>
                        <a:pt x="282" y="572"/>
                      </a:lnTo>
                      <a:lnTo>
                        <a:pt x="278" y="572"/>
                      </a:lnTo>
                      <a:lnTo>
                        <a:pt x="278" y="574"/>
                      </a:lnTo>
                      <a:lnTo>
                        <a:pt x="278" y="580"/>
                      </a:lnTo>
                      <a:lnTo>
                        <a:pt x="280" y="580"/>
                      </a:lnTo>
                      <a:lnTo>
                        <a:pt x="282" y="580"/>
                      </a:lnTo>
                      <a:lnTo>
                        <a:pt x="284" y="580"/>
                      </a:lnTo>
                      <a:lnTo>
                        <a:pt x="286" y="580"/>
                      </a:lnTo>
                      <a:lnTo>
                        <a:pt x="286" y="578"/>
                      </a:lnTo>
                      <a:lnTo>
                        <a:pt x="286" y="576"/>
                      </a:lnTo>
                      <a:lnTo>
                        <a:pt x="284" y="574"/>
                      </a:lnTo>
                      <a:close/>
                      <a:moveTo>
                        <a:pt x="212" y="548"/>
                      </a:moveTo>
                      <a:lnTo>
                        <a:pt x="210" y="551"/>
                      </a:lnTo>
                      <a:lnTo>
                        <a:pt x="206" y="563"/>
                      </a:lnTo>
                      <a:lnTo>
                        <a:pt x="206" y="565"/>
                      </a:lnTo>
                      <a:lnTo>
                        <a:pt x="206" y="567"/>
                      </a:lnTo>
                      <a:lnTo>
                        <a:pt x="206" y="567"/>
                      </a:lnTo>
                      <a:lnTo>
                        <a:pt x="206" y="569"/>
                      </a:lnTo>
                      <a:lnTo>
                        <a:pt x="208" y="569"/>
                      </a:lnTo>
                      <a:lnTo>
                        <a:pt x="210" y="569"/>
                      </a:lnTo>
                      <a:lnTo>
                        <a:pt x="212" y="570"/>
                      </a:lnTo>
                      <a:lnTo>
                        <a:pt x="213" y="570"/>
                      </a:lnTo>
                      <a:lnTo>
                        <a:pt x="213" y="570"/>
                      </a:lnTo>
                      <a:lnTo>
                        <a:pt x="215" y="569"/>
                      </a:lnTo>
                      <a:lnTo>
                        <a:pt x="215" y="567"/>
                      </a:lnTo>
                      <a:lnTo>
                        <a:pt x="213" y="565"/>
                      </a:lnTo>
                      <a:lnTo>
                        <a:pt x="217" y="563"/>
                      </a:lnTo>
                      <a:lnTo>
                        <a:pt x="217" y="557"/>
                      </a:lnTo>
                      <a:lnTo>
                        <a:pt x="215" y="546"/>
                      </a:lnTo>
                      <a:lnTo>
                        <a:pt x="212" y="548"/>
                      </a:lnTo>
                      <a:close/>
                      <a:moveTo>
                        <a:pt x="261" y="540"/>
                      </a:moveTo>
                      <a:lnTo>
                        <a:pt x="259" y="540"/>
                      </a:lnTo>
                      <a:lnTo>
                        <a:pt x="259" y="544"/>
                      </a:lnTo>
                      <a:lnTo>
                        <a:pt x="257" y="546"/>
                      </a:lnTo>
                      <a:lnTo>
                        <a:pt x="255" y="550"/>
                      </a:lnTo>
                      <a:lnTo>
                        <a:pt x="255" y="550"/>
                      </a:lnTo>
                      <a:lnTo>
                        <a:pt x="255" y="550"/>
                      </a:lnTo>
                      <a:lnTo>
                        <a:pt x="255" y="551"/>
                      </a:lnTo>
                      <a:lnTo>
                        <a:pt x="255" y="553"/>
                      </a:lnTo>
                      <a:lnTo>
                        <a:pt x="257" y="553"/>
                      </a:lnTo>
                      <a:lnTo>
                        <a:pt x="259" y="553"/>
                      </a:lnTo>
                      <a:lnTo>
                        <a:pt x="261" y="553"/>
                      </a:lnTo>
                      <a:lnTo>
                        <a:pt x="261" y="550"/>
                      </a:lnTo>
                      <a:lnTo>
                        <a:pt x="261" y="546"/>
                      </a:lnTo>
                      <a:lnTo>
                        <a:pt x="263" y="544"/>
                      </a:lnTo>
                      <a:lnTo>
                        <a:pt x="263" y="542"/>
                      </a:lnTo>
                      <a:lnTo>
                        <a:pt x="263" y="540"/>
                      </a:lnTo>
                      <a:lnTo>
                        <a:pt x="261" y="540"/>
                      </a:lnTo>
                      <a:close/>
                      <a:moveTo>
                        <a:pt x="212" y="548"/>
                      </a:moveTo>
                      <a:lnTo>
                        <a:pt x="213" y="544"/>
                      </a:lnTo>
                      <a:lnTo>
                        <a:pt x="213" y="542"/>
                      </a:lnTo>
                      <a:lnTo>
                        <a:pt x="212" y="538"/>
                      </a:lnTo>
                      <a:lnTo>
                        <a:pt x="212" y="538"/>
                      </a:lnTo>
                      <a:lnTo>
                        <a:pt x="210" y="540"/>
                      </a:lnTo>
                      <a:lnTo>
                        <a:pt x="210" y="540"/>
                      </a:lnTo>
                      <a:lnTo>
                        <a:pt x="208" y="542"/>
                      </a:lnTo>
                      <a:lnTo>
                        <a:pt x="208" y="544"/>
                      </a:lnTo>
                      <a:lnTo>
                        <a:pt x="208" y="546"/>
                      </a:lnTo>
                      <a:lnTo>
                        <a:pt x="208" y="548"/>
                      </a:lnTo>
                      <a:lnTo>
                        <a:pt x="210" y="548"/>
                      </a:lnTo>
                      <a:lnTo>
                        <a:pt x="212" y="548"/>
                      </a:lnTo>
                      <a:close/>
                      <a:moveTo>
                        <a:pt x="375" y="65"/>
                      </a:moveTo>
                      <a:lnTo>
                        <a:pt x="374" y="63"/>
                      </a:lnTo>
                      <a:lnTo>
                        <a:pt x="372" y="57"/>
                      </a:lnTo>
                      <a:lnTo>
                        <a:pt x="374" y="55"/>
                      </a:lnTo>
                      <a:lnTo>
                        <a:pt x="372" y="55"/>
                      </a:lnTo>
                      <a:lnTo>
                        <a:pt x="372" y="55"/>
                      </a:lnTo>
                      <a:lnTo>
                        <a:pt x="372" y="55"/>
                      </a:lnTo>
                      <a:lnTo>
                        <a:pt x="372" y="55"/>
                      </a:lnTo>
                      <a:lnTo>
                        <a:pt x="370" y="55"/>
                      </a:lnTo>
                      <a:lnTo>
                        <a:pt x="370" y="55"/>
                      </a:lnTo>
                      <a:lnTo>
                        <a:pt x="370" y="55"/>
                      </a:lnTo>
                      <a:lnTo>
                        <a:pt x="370" y="55"/>
                      </a:lnTo>
                      <a:lnTo>
                        <a:pt x="370" y="57"/>
                      </a:lnTo>
                      <a:lnTo>
                        <a:pt x="370" y="57"/>
                      </a:lnTo>
                      <a:lnTo>
                        <a:pt x="370" y="57"/>
                      </a:lnTo>
                      <a:lnTo>
                        <a:pt x="370" y="59"/>
                      </a:lnTo>
                      <a:lnTo>
                        <a:pt x="370" y="59"/>
                      </a:lnTo>
                      <a:lnTo>
                        <a:pt x="368" y="57"/>
                      </a:lnTo>
                      <a:lnTo>
                        <a:pt x="368" y="57"/>
                      </a:lnTo>
                      <a:lnTo>
                        <a:pt x="364" y="57"/>
                      </a:lnTo>
                      <a:lnTo>
                        <a:pt x="364" y="57"/>
                      </a:lnTo>
                      <a:lnTo>
                        <a:pt x="362" y="57"/>
                      </a:lnTo>
                      <a:lnTo>
                        <a:pt x="356" y="55"/>
                      </a:lnTo>
                      <a:lnTo>
                        <a:pt x="354" y="55"/>
                      </a:lnTo>
                      <a:lnTo>
                        <a:pt x="353" y="57"/>
                      </a:lnTo>
                      <a:lnTo>
                        <a:pt x="351" y="57"/>
                      </a:lnTo>
                      <a:lnTo>
                        <a:pt x="349" y="55"/>
                      </a:lnTo>
                      <a:lnTo>
                        <a:pt x="351" y="53"/>
                      </a:lnTo>
                      <a:lnTo>
                        <a:pt x="351" y="51"/>
                      </a:lnTo>
                      <a:lnTo>
                        <a:pt x="349" y="49"/>
                      </a:lnTo>
                      <a:lnTo>
                        <a:pt x="345" y="47"/>
                      </a:lnTo>
                      <a:lnTo>
                        <a:pt x="341" y="47"/>
                      </a:lnTo>
                      <a:lnTo>
                        <a:pt x="335" y="47"/>
                      </a:lnTo>
                      <a:lnTo>
                        <a:pt x="332" y="46"/>
                      </a:lnTo>
                      <a:lnTo>
                        <a:pt x="328" y="44"/>
                      </a:lnTo>
                      <a:lnTo>
                        <a:pt x="326" y="42"/>
                      </a:lnTo>
                      <a:lnTo>
                        <a:pt x="322" y="42"/>
                      </a:lnTo>
                      <a:lnTo>
                        <a:pt x="320" y="42"/>
                      </a:lnTo>
                      <a:lnTo>
                        <a:pt x="318" y="44"/>
                      </a:lnTo>
                      <a:lnTo>
                        <a:pt x="318" y="44"/>
                      </a:lnTo>
                      <a:lnTo>
                        <a:pt x="316" y="44"/>
                      </a:lnTo>
                      <a:lnTo>
                        <a:pt x="316" y="46"/>
                      </a:lnTo>
                      <a:lnTo>
                        <a:pt x="313" y="46"/>
                      </a:lnTo>
                      <a:lnTo>
                        <a:pt x="311" y="46"/>
                      </a:lnTo>
                      <a:lnTo>
                        <a:pt x="305" y="46"/>
                      </a:lnTo>
                      <a:lnTo>
                        <a:pt x="303" y="46"/>
                      </a:lnTo>
                      <a:lnTo>
                        <a:pt x="301" y="44"/>
                      </a:lnTo>
                      <a:lnTo>
                        <a:pt x="301" y="42"/>
                      </a:lnTo>
                      <a:lnTo>
                        <a:pt x="299" y="38"/>
                      </a:lnTo>
                      <a:lnTo>
                        <a:pt x="297" y="38"/>
                      </a:lnTo>
                      <a:lnTo>
                        <a:pt x="295" y="36"/>
                      </a:lnTo>
                      <a:lnTo>
                        <a:pt x="294" y="34"/>
                      </a:lnTo>
                      <a:lnTo>
                        <a:pt x="292" y="34"/>
                      </a:lnTo>
                      <a:lnTo>
                        <a:pt x="290" y="36"/>
                      </a:lnTo>
                      <a:lnTo>
                        <a:pt x="290" y="36"/>
                      </a:lnTo>
                      <a:lnTo>
                        <a:pt x="288" y="36"/>
                      </a:lnTo>
                      <a:lnTo>
                        <a:pt x="288" y="34"/>
                      </a:lnTo>
                      <a:lnTo>
                        <a:pt x="286" y="34"/>
                      </a:lnTo>
                      <a:lnTo>
                        <a:pt x="288" y="32"/>
                      </a:lnTo>
                      <a:lnTo>
                        <a:pt x="288" y="32"/>
                      </a:lnTo>
                      <a:lnTo>
                        <a:pt x="286" y="30"/>
                      </a:lnTo>
                      <a:lnTo>
                        <a:pt x="286" y="28"/>
                      </a:lnTo>
                      <a:lnTo>
                        <a:pt x="284" y="28"/>
                      </a:lnTo>
                      <a:lnTo>
                        <a:pt x="282" y="30"/>
                      </a:lnTo>
                      <a:lnTo>
                        <a:pt x="280" y="32"/>
                      </a:lnTo>
                      <a:lnTo>
                        <a:pt x="280" y="27"/>
                      </a:lnTo>
                      <a:lnTo>
                        <a:pt x="280" y="21"/>
                      </a:lnTo>
                      <a:lnTo>
                        <a:pt x="278" y="19"/>
                      </a:lnTo>
                      <a:lnTo>
                        <a:pt x="278" y="17"/>
                      </a:lnTo>
                      <a:lnTo>
                        <a:pt x="276" y="15"/>
                      </a:lnTo>
                      <a:lnTo>
                        <a:pt x="271" y="11"/>
                      </a:lnTo>
                      <a:lnTo>
                        <a:pt x="269" y="11"/>
                      </a:lnTo>
                      <a:lnTo>
                        <a:pt x="269" y="11"/>
                      </a:lnTo>
                      <a:lnTo>
                        <a:pt x="269" y="11"/>
                      </a:lnTo>
                      <a:lnTo>
                        <a:pt x="265" y="11"/>
                      </a:lnTo>
                      <a:lnTo>
                        <a:pt x="263" y="9"/>
                      </a:lnTo>
                      <a:lnTo>
                        <a:pt x="263" y="9"/>
                      </a:lnTo>
                      <a:lnTo>
                        <a:pt x="257" y="9"/>
                      </a:lnTo>
                      <a:lnTo>
                        <a:pt x="252" y="7"/>
                      </a:lnTo>
                      <a:lnTo>
                        <a:pt x="250" y="7"/>
                      </a:lnTo>
                      <a:lnTo>
                        <a:pt x="242" y="15"/>
                      </a:lnTo>
                      <a:lnTo>
                        <a:pt x="240" y="17"/>
                      </a:lnTo>
                      <a:lnTo>
                        <a:pt x="238" y="17"/>
                      </a:lnTo>
                      <a:lnTo>
                        <a:pt x="236" y="17"/>
                      </a:lnTo>
                      <a:lnTo>
                        <a:pt x="234" y="17"/>
                      </a:lnTo>
                      <a:lnTo>
                        <a:pt x="234" y="17"/>
                      </a:lnTo>
                      <a:lnTo>
                        <a:pt x="233" y="17"/>
                      </a:lnTo>
                      <a:lnTo>
                        <a:pt x="233" y="17"/>
                      </a:lnTo>
                      <a:lnTo>
                        <a:pt x="223" y="13"/>
                      </a:lnTo>
                      <a:lnTo>
                        <a:pt x="219" y="11"/>
                      </a:lnTo>
                      <a:lnTo>
                        <a:pt x="215" y="13"/>
                      </a:lnTo>
                      <a:lnTo>
                        <a:pt x="212" y="13"/>
                      </a:lnTo>
                      <a:lnTo>
                        <a:pt x="212" y="11"/>
                      </a:lnTo>
                      <a:lnTo>
                        <a:pt x="210" y="11"/>
                      </a:lnTo>
                      <a:lnTo>
                        <a:pt x="210" y="9"/>
                      </a:lnTo>
                      <a:lnTo>
                        <a:pt x="210" y="9"/>
                      </a:lnTo>
                      <a:lnTo>
                        <a:pt x="210" y="7"/>
                      </a:lnTo>
                      <a:lnTo>
                        <a:pt x="208" y="6"/>
                      </a:lnTo>
                      <a:lnTo>
                        <a:pt x="208" y="6"/>
                      </a:lnTo>
                      <a:lnTo>
                        <a:pt x="204" y="4"/>
                      </a:lnTo>
                      <a:lnTo>
                        <a:pt x="204" y="2"/>
                      </a:lnTo>
                      <a:lnTo>
                        <a:pt x="202" y="0"/>
                      </a:lnTo>
                      <a:lnTo>
                        <a:pt x="200" y="4"/>
                      </a:lnTo>
                      <a:lnTo>
                        <a:pt x="200" y="11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198" y="17"/>
                      </a:lnTo>
                      <a:lnTo>
                        <a:pt x="200" y="19"/>
                      </a:lnTo>
                      <a:lnTo>
                        <a:pt x="202" y="23"/>
                      </a:lnTo>
                      <a:lnTo>
                        <a:pt x="204" y="23"/>
                      </a:lnTo>
                      <a:lnTo>
                        <a:pt x="206" y="23"/>
                      </a:lnTo>
                      <a:lnTo>
                        <a:pt x="206" y="25"/>
                      </a:lnTo>
                      <a:lnTo>
                        <a:pt x="208" y="27"/>
                      </a:lnTo>
                      <a:lnTo>
                        <a:pt x="210" y="30"/>
                      </a:lnTo>
                      <a:lnTo>
                        <a:pt x="212" y="34"/>
                      </a:lnTo>
                      <a:lnTo>
                        <a:pt x="213" y="36"/>
                      </a:lnTo>
                      <a:lnTo>
                        <a:pt x="215" y="40"/>
                      </a:lnTo>
                      <a:lnTo>
                        <a:pt x="215" y="40"/>
                      </a:lnTo>
                      <a:lnTo>
                        <a:pt x="215" y="42"/>
                      </a:lnTo>
                      <a:lnTo>
                        <a:pt x="215" y="47"/>
                      </a:lnTo>
                      <a:lnTo>
                        <a:pt x="217" y="51"/>
                      </a:lnTo>
                      <a:lnTo>
                        <a:pt x="217" y="53"/>
                      </a:lnTo>
                      <a:lnTo>
                        <a:pt x="217" y="55"/>
                      </a:lnTo>
                      <a:lnTo>
                        <a:pt x="217" y="57"/>
                      </a:lnTo>
                      <a:lnTo>
                        <a:pt x="215" y="61"/>
                      </a:lnTo>
                      <a:lnTo>
                        <a:pt x="212" y="70"/>
                      </a:lnTo>
                      <a:lnTo>
                        <a:pt x="210" y="74"/>
                      </a:lnTo>
                      <a:lnTo>
                        <a:pt x="212" y="74"/>
                      </a:lnTo>
                      <a:lnTo>
                        <a:pt x="213" y="76"/>
                      </a:lnTo>
                      <a:lnTo>
                        <a:pt x="213" y="74"/>
                      </a:lnTo>
                      <a:lnTo>
                        <a:pt x="215" y="74"/>
                      </a:lnTo>
                      <a:lnTo>
                        <a:pt x="219" y="72"/>
                      </a:lnTo>
                      <a:lnTo>
                        <a:pt x="221" y="74"/>
                      </a:lnTo>
                      <a:lnTo>
                        <a:pt x="221" y="74"/>
                      </a:lnTo>
                      <a:lnTo>
                        <a:pt x="219" y="76"/>
                      </a:lnTo>
                      <a:lnTo>
                        <a:pt x="219" y="78"/>
                      </a:lnTo>
                      <a:lnTo>
                        <a:pt x="219" y="78"/>
                      </a:lnTo>
                      <a:lnTo>
                        <a:pt x="219" y="78"/>
                      </a:lnTo>
                      <a:lnTo>
                        <a:pt x="219" y="78"/>
                      </a:lnTo>
                      <a:lnTo>
                        <a:pt x="221" y="80"/>
                      </a:lnTo>
                      <a:lnTo>
                        <a:pt x="221" y="80"/>
                      </a:lnTo>
                      <a:lnTo>
                        <a:pt x="223" y="80"/>
                      </a:lnTo>
                      <a:lnTo>
                        <a:pt x="223" y="82"/>
                      </a:lnTo>
                      <a:lnTo>
                        <a:pt x="227" y="84"/>
                      </a:lnTo>
                      <a:lnTo>
                        <a:pt x="227" y="85"/>
                      </a:lnTo>
                      <a:lnTo>
                        <a:pt x="227" y="85"/>
                      </a:lnTo>
                      <a:lnTo>
                        <a:pt x="227" y="85"/>
                      </a:lnTo>
                      <a:lnTo>
                        <a:pt x="227" y="85"/>
                      </a:lnTo>
                      <a:lnTo>
                        <a:pt x="225" y="87"/>
                      </a:lnTo>
                      <a:lnTo>
                        <a:pt x="225" y="87"/>
                      </a:lnTo>
                      <a:lnTo>
                        <a:pt x="225" y="87"/>
                      </a:lnTo>
                      <a:lnTo>
                        <a:pt x="225" y="89"/>
                      </a:lnTo>
                      <a:lnTo>
                        <a:pt x="225" y="89"/>
                      </a:lnTo>
                      <a:lnTo>
                        <a:pt x="227" y="89"/>
                      </a:lnTo>
                      <a:lnTo>
                        <a:pt x="229" y="91"/>
                      </a:lnTo>
                      <a:lnTo>
                        <a:pt x="229" y="91"/>
                      </a:lnTo>
                      <a:lnTo>
                        <a:pt x="229" y="93"/>
                      </a:lnTo>
                      <a:lnTo>
                        <a:pt x="229" y="93"/>
                      </a:lnTo>
                      <a:lnTo>
                        <a:pt x="229" y="95"/>
                      </a:lnTo>
                      <a:lnTo>
                        <a:pt x="229" y="95"/>
                      </a:lnTo>
                      <a:lnTo>
                        <a:pt x="229" y="95"/>
                      </a:lnTo>
                      <a:lnTo>
                        <a:pt x="229" y="95"/>
                      </a:lnTo>
                      <a:lnTo>
                        <a:pt x="227" y="95"/>
                      </a:lnTo>
                      <a:lnTo>
                        <a:pt x="225" y="95"/>
                      </a:lnTo>
                      <a:lnTo>
                        <a:pt x="225" y="97"/>
                      </a:lnTo>
                      <a:lnTo>
                        <a:pt x="221" y="99"/>
                      </a:lnTo>
                      <a:lnTo>
                        <a:pt x="221" y="99"/>
                      </a:lnTo>
                      <a:lnTo>
                        <a:pt x="217" y="101"/>
                      </a:lnTo>
                      <a:lnTo>
                        <a:pt x="217" y="101"/>
                      </a:lnTo>
                      <a:lnTo>
                        <a:pt x="215" y="103"/>
                      </a:lnTo>
                      <a:lnTo>
                        <a:pt x="212" y="106"/>
                      </a:lnTo>
                      <a:lnTo>
                        <a:pt x="210" y="108"/>
                      </a:lnTo>
                      <a:lnTo>
                        <a:pt x="210" y="110"/>
                      </a:lnTo>
                      <a:lnTo>
                        <a:pt x="208" y="110"/>
                      </a:lnTo>
                      <a:lnTo>
                        <a:pt x="206" y="112"/>
                      </a:lnTo>
                      <a:lnTo>
                        <a:pt x="206" y="112"/>
                      </a:lnTo>
                      <a:lnTo>
                        <a:pt x="202" y="114"/>
                      </a:lnTo>
                      <a:lnTo>
                        <a:pt x="202" y="114"/>
                      </a:lnTo>
                      <a:lnTo>
                        <a:pt x="202" y="114"/>
                      </a:lnTo>
                      <a:lnTo>
                        <a:pt x="200" y="114"/>
                      </a:lnTo>
                      <a:lnTo>
                        <a:pt x="200" y="114"/>
                      </a:lnTo>
                      <a:lnTo>
                        <a:pt x="200" y="114"/>
                      </a:lnTo>
                      <a:lnTo>
                        <a:pt x="198" y="116"/>
                      </a:lnTo>
                      <a:lnTo>
                        <a:pt x="196" y="120"/>
                      </a:lnTo>
                      <a:lnTo>
                        <a:pt x="189" y="125"/>
                      </a:lnTo>
                      <a:lnTo>
                        <a:pt x="187" y="127"/>
                      </a:lnTo>
                      <a:lnTo>
                        <a:pt x="185" y="129"/>
                      </a:lnTo>
                      <a:lnTo>
                        <a:pt x="185" y="129"/>
                      </a:lnTo>
                      <a:lnTo>
                        <a:pt x="185" y="129"/>
                      </a:lnTo>
                      <a:lnTo>
                        <a:pt x="185" y="129"/>
                      </a:lnTo>
                      <a:lnTo>
                        <a:pt x="185" y="131"/>
                      </a:lnTo>
                      <a:lnTo>
                        <a:pt x="185" y="131"/>
                      </a:lnTo>
                      <a:lnTo>
                        <a:pt x="185" y="133"/>
                      </a:lnTo>
                      <a:lnTo>
                        <a:pt x="185" y="137"/>
                      </a:lnTo>
                      <a:lnTo>
                        <a:pt x="185" y="137"/>
                      </a:lnTo>
                      <a:lnTo>
                        <a:pt x="185" y="137"/>
                      </a:lnTo>
                      <a:lnTo>
                        <a:pt x="183" y="137"/>
                      </a:lnTo>
                      <a:lnTo>
                        <a:pt x="183" y="137"/>
                      </a:lnTo>
                      <a:lnTo>
                        <a:pt x="181" y="139"/>
                      </a:lnTo>
                      <a:lnTo>
                        <a:pt x="181" y="139"/>
                      </a:lnTo>
                      <a:lnTo>
                        <a:pt x="181" y="139"/>
                      </a:lnTo>
                      <a:lnTo>
                        <a:pt x="181" y="139"/>
                      </a:lnTo>
                      <a:lnTo>
                        <a:pt x="183" y="141"/>
                      </a:lnTo>
                      <a:lnTo>
                        <a:pt x="183" y="141"/>
                      </a:lnTo>
                      <a:lnTo>
                        <a:pt x="183" y="141"/>
                      </a:lnTo>
                      <a:lnTo>
                        <a:pt x="183" y="141"/>
                      </a:lnTo>
                      <a:lnTo>
                        <a:pt x="183" y="143"/>
                      </a:lnTo>
                      <a:lnTo>
                        <a:pt x="183" y="143"/>
                      </a:lnTo>
                      <a:lnTo>
                        <a:pt x="185" y="144"/>
                      </a:lnTo>
                      <a:lnTo>
                        <a:pt x="189" y="144"/>
                      </a:lnTo>
                      <a:lnTo>
                        <a:pt x="189" y="146"/>
                      </a:lnTo>
                      <a:lnTo>
                        <a:pt x="191" y="148"/>
                      </a:lnTo>
                      <a:lnTo>
                        <a:pt x="191" y="148"/>
                      </a:lnTo>
                      <a:lnTo>
                        <a:pt x="191" y="148"/>
                      </a:lnTo>
                      <a:lnTo>
                        <a:pt x="191" y="150"/>
                      </a:lnTo>
                      <a:lnTo>
                        <a:pt x="193" y="152"/>
                      </a:lnTo>
                      <a:lnTo>
                        <a:pt x="193" y="152"/>
                      </a:lnTo>
                      <a:lnTo>
                        <a:pt x="193" y="154"/>
                      </a:lnTo>
                      <a:lnTo>
                        <a:pt x="194" y="156"/>
                      </a:lnTo>
                      <a:lnTo>
                        <a:pt x="196" y="156"/>
                      </a:lnTo>
                      <a:lnTo>
                        <a:pt x="202" y="160"/>
                      </a:lnTo>
                      <a:lnTo>
                        <a:pt x="204" y="162"/>
                      </a:lnTo>
                      <a:lnTo>
                        <a:pt x="206" y="163"/>
                      </a:lnTo>
                      <a:lnTo>
                        <a:pt x="206" y="163"/>
                      </a:lnTo>
                      <a:lnTo>
                        <a:pt x="206" y="165"/>
                      </a:lnTo>
                      <a:lnTo>
                        <a:pt x="206" y="167"/>
                      </a:lnTo>
                      <a:lnTo>
                        <a:pt x="206" y="169"/>
                      </a:lnTo>
                      <a:lnTo>
                        <a:pt x="206" y="169"/>
                      </a:lnTo>
                      <a:lnTo>
                        <a:pt x="206" y="173"/>
                      </a:lnTo>
                      <a:lnTo>
                        <a:pt x="206" y="175"/>
                      </a:lnTo>
                      <a:lnTo>
                        <a:pt x="206" y="177"/>
                      </a:lnTo>
                      <a:lnTo>
                        <a:pt x="206" y="177"/>
                      </a:lnTo>
                      <a:lnTo>
                        <a:pt x="206" y="177"/>
                      </a:lnTo>
                      <a:lnTo>
                        <a:pt x="208" y="177"/>
                      </a:lnTo>
                      <a:lnTo>
                        <a:pt x="208" y="179"/>
                      </a:lnTo>
                      <a:lnTo>
                        <a:pt x="208" y="179"/>
                      </a:lnTo>
                      <a:lnTo>
                        <a:pt x="208" y="181"/>
                      </a:lnTo>
                      <a:lnTo>
                        <a:pt x="208" y="182"/>
                      </a:lnTo>
                      <a:lnTo>
                        <a:pt x="202" y="181"/>
                      </a:lnTo>
                      <a:lnTo>
                        <a:pt x="200" y="181"/>
                      </a:lnTo>
                      <a:lnTo>
                        <a:pt x="200" y="179"/>
                      </a:lnTo>
                      <a:lnTo>
                        <a:pt x="200" y="179"/>
                      </a:lnTo>
                      <a:lnTo>
                        <a:pt x="198" y="179"/>
                      </a:lnTo>
                      <a:lnTo>
                        <a:pt x="198" y="177"/>
                      </a:lnTo>
                      <a:lnTo>
                        <a:pt x="196" y="179"/>
                      </a:lnTo>
                      <a:lnTo>
                        <a:pt x="194" y="179"/>
                      </a:lnTo>
                      <a:lnTo>
                        <a:pt x="191" y="181"/>
                      </a:lnTo>
                      <a:lnTo>
                        <a:pt x="191" y="181"/>
                      </a:lnTo>
                      <a:lnTo>
                        <a:pt x="191" y="181"/>
                      </a:lnTo>
                      <a:lnTo>
                        <a:pt x="191" y="181"/>
                      </a:lnTo>
                      <a:lnTo>
                        <a:pt x="191" y="181"/>
                      </a:lnTo>
                      <a:lnTo>
                        <a:pt x="189" y="182"/>
                      </a:lnTo>
                      <a:lnTo>
                        <a:pt x="189" y="182"/>
                      </a:lnTo>
                      <a:lnTo>
                        <a:pt x="187" y="184"/>
                      </a:lnTo>
                      <a:lnTo>
                        <a:pt x="185" y="184"/>
                      </a:lnTo>
                      <a:lnTo>
                        <a:pt x="181" y="186"/>
                      </a:lnTo>
                      <a:lnTo>
                        <a:pt x="179" y="186"/>
                      </a:lnTo>
                      <a:lnTo>
                        <a:pt x="179" y="188"/>
                      </a:lnTo>
                      <a:lnTo>
                        <a:pt x="179" y="188"/>
                      </a:lnTo>
                      <a:lnTo>
                        <a:pt x="179" y="188"/>
                      </a:lnTo>
                      <a:lnTo>
                        <a:pt x="179" y="188"/>
                      </a:lnTo>
                      <a:lnTo>
                        <a:pt x="179" y="188"/>
                      </a:lnTo>
                      <a:lnTo>
                        <a:pt x="179" y="190"/>
                      </a:lnTo>
                      <a:lnTo>
                        <a:pt x="177" y="190"/>
                      </a:lnTo>
                      <a:lnTo>
                        <a:pt x="177" y="190"/>
                      </a:lnTo>
                      <a:lnTo>
                        <a:pt x="177" y="190"/>
                      </a:lnTo>
                      <a:lnTo>
                        <a:pt x="177" y="192"/>
                      </a:lnTo>
                      <a:lnTo>
                        <a:pt x="179" y="192"/>
                      </a:lnTo>
                      <a:lnTo>
                        <a:pt x="179" y="192"/>
                      </a:lnTo>
                      <a:lnTo>
                        <a:pt x="179" y="192"/>
                      </a:lnTo>
                      <a:lnTo>
                        <a:pt x="179" y="192"/>
                      </a:lnTo>
                      <a:lnTo>
                        <a:pt x="181" y="194"/>
                      </a:lnTo>
                      <a:lnTo>
                        <a:pt x="181" y="194"/>
                      </a:lnTo>
                      <a:lnTo>
                        <a:pt x="181" y="194"/>
                      </a:lnTo>
                      <a:lnTo>
                        <a:pt x="181" y="194"/>
                      </a:lnTo>
                      <a:lnTo>
                        <a:pt x="181" y="194"/>
                      </a:lnTo>
                      <a:lnTo>
                        <a:pt x="181" y="194"/>
                      </a:lnTo>
                      <a:lnTo>
                        <a:pt x="183" y="194"/>
                      </a:lnTo>
                      <a:lnTo>
                        <a:pt x="183" y="194"/>
                      </a:lnTo>
                      <a:lnTo>
                        <a:pt x="183" y="194"/>
                      </a:lnTo>
                      <a:lnTo>
                        <a:pt x="183" y="196"/>
                      </a:lnTo>
                      <a:lnTo>
                        <a:pt x="185" y="196"/>
                      </a:lnTo>
                      <a:lnTo>
                        <a:pt x="185" y="198"/>
                      </a:lnTo>
                      <a:lnTo>
                        <a:pt x="185" y="200"/>
                      </a:lnTo>
                      <a:lnTo>
                        <a:pt x="185" y="201"/>
                      </a:lnTo>
                      <a:lnTo>
                        <a:pt x="187" y="201"/>
                      </a:lnTo>
                      <a:lnTo>
                        <a:pt x="187" y="203"/>
                      </a:lnTo>
                      <a:lnTo>
                        <a:pt x="185" y="207"/>
                      </a:lnTo>
                      <a:lnTo>
                        <a:pt x="181" y="209"/>
                      </a:lnTo>
                      <a:lnTo>
                        <a:pt x="181" y="211"/>
                      </a:lnTo>
                      <a:lnTo>
                        <a:pt x="181" y="213"/>
                      </a:lnTo>
                      <a:lnTo>
                        <a:pt x="181" y="213"/>
                      </a:lnTo>
                      <a:lnTo>
                        <a:pt x="179" y="215"/>
                      </a:lnTo>
                      <a:lnTo>
                        <a:pt x="179" y="215"/>
                      </a:lnTo>
                      <a:lnTo>
                        <a:pt x="181" y="217"/>
                      </a:lnTo>
                      <a:lnTo>
                        <a:pt x="181" y="219"/>
                      </a:lnTo>
                      <a:lnTo>
                        <a:pt x="181" y="220"/>
                      </a:lnTo>
                      <a:lnTo>
                        <a:pt x="181" y="220"/>
                      </a:lnTo>
                      <a:lnTo>
                        <a:pt x="181" y="222"/>
                      </a:lnTo>
                      <a:lnTo>
                        <a:pt x="181" y="222"/>
                      </a:lnTo>
                      <a:lnTo>
                        <a:pt x="181" y="222"/>
                      </a:lnTo>
                      <a:lnTo>
                        <a:pt x="183" y="222"/>
                      </a:lnTo>
                      <a:lnTo>
                        <a:pt x="183" y="222"/>
                      </a:lnTo>
                      <a:lnTo>
                        <a:pt x="187" y="226"/>
                      </a:lnTo>
                      <a:lnTo>
                        <a:pt x="187" y="228"/>
                      </a:lnTo>
                      <a:lnTo>
                        <a:pt x="187" y="228"/>
                      </a:lnTo>
                      <a:lnTo>
                        <a:pt x="189" y="230"/>
                      </a:lnTo>
                      <a:lnTo>
                        <a:pt x="191" y="238"/>
                      </a:lnTo>
                      <a:lnTo>
                        <a:pt x="191" y="240"/>
                      </a:lnTo>
                      <a:lnTo>
                        <a:pt x="191" y="243"/>
                      </a:lnTo>
                      <a:lnTo>
                        <a:pt x="191" y="243"/>
                      </a:lnTo>
                      <a:lnTo>
                        <a:pt x="189" y="245"/>
                      </a:lnTo>
                      <a:lnTo>
                        <a:pt x="189" y="247"/>
                      </a:lnTo>
                      <a:lnTo>
                        <a:pt x="189" y="253"/>
                      </a:lnTo>
                      <a:lnTo>
                        <a:pt x="189" y="253"/>
                      </a:lnTo>
                      <a:lnTo>
                        <a:pt x="189" y="253"/>
                      </a:lnTo>
                      <a:lnTo>
                        <a:pt x="187" y="253"/>
                      </a:lnTo>
                      <a:lnTo>
                        <a:pt x="187" y="253"/>
                      </a:lnTo>
                      <a:lnTo>
                        <a:pt x="185" y="253"/>
                      </a:lnTo>
                      <a:lnTo>
                        <a:pt x="185" y="253"/>
                      </a:lnTo>
                      <a:lnTo>
                        <a:pt x="185" y="253"/>
                      </a:lnTo>
                      <a:lnTo>
                        <a:pt x="185" y="253"/>
                      </a:lnTo>
                      <a:lnTo>
                        <a:pt x="185" y="255"/>
                      </a:lnTo>
                      <a:lnTo>
                        <a:pt x="185" y="255"/>
                      </a:lnTo>
                      <a:lnTo>
                        <a:pt x="185" y="255"/>
                      </a:lnTo>
                      <a:lnTo>
                        <a:pt x="185" y="257"/>
                      </a:lnTo>
                      <a:lnTo>
                        <a:pt x="189" y="257"/>
                      </a:lnTo>
                      <a:lnTo>
                        <a:pt x="189" y="257"/>
                      </a:lnTo>
                      <a:lnTo>
                        <a:pt x="189" y="257"/>
                      </a:lnTo>
                      <a:lnTo>
                        <a:pt x="189" y="259"/>
                      </a:lnTo>
                      <a:lnTo>
                        <a:pt x="191" y="259"/>
                      </a:lnTo>
                      <a:lnTo>
                        <a:pt x="191" y="260"/>
                      </a:lnTo>
                      <a:lnTo>
                        <a:pt x="191" y="262"/>
                      </a:lnTo>
                      <a:lnTo>
                        <a:pt x="191" y="262"/>
                      </a:lnTo>
                      <a:lnTo>
                        <a:pt x="191" y="264"/>
                      </a:lnTo>
                      <a:lnTo>
                        <a:pt x="191" y="264"/>
                      </a:lnTo>
                      <a:lnTo>
                        <a:pt x="193" y="264"/>
                      </a:lnTo>
                      <a:lnTo>
                        <a:pt x="193" y="266"/>
                      </a:lnTo>
                      <a:lnTo>
                        <a:pt x="191" y="266"/>
                      </a:lnTo>
                      <a:lnTo>
                        <a:pt x="191" y="268"/>
                      </a:lnTo>
                      <a:lnTo>
                        <a:pt x="191" y="268"/>
                      </a:lnTo>
                      <a:lnTo>
                        <a:pt x="189" y="268"/>
                      </a:lnTo>
                      <a:lnTo>
                        <a:pt x="191" y="270"/>
                      </a:lnTo>
                      <a:lnTo>
                        <a:pt x="191" y="270"/>
                      </a:lnTo>
                      <a:lnTo>
                        <a:pt x="191" y="270"/>
                      </a:lnTo>
                      <a:lnTo>
                        <a:pt x="193" y="270"/>
                      </a:lnTo>
                      <a:lnTo>
                        <a:pt x="193" y="272"/>
                      </a:lnTo>
                      <a:lnTo>
                        <a:pt x="191" y="272"/>
                      </a:lnTo>
                      <a:lnTo>
                        <a:pt x="191" y="274"/>
                      </a:lnTo>
                      <a:lnTo>
                        <a:pt x="189" y="274"/>
                      </a:lnTo>
                      <a:lnTo>
                        <a:pt x="187" y="274"/>
                      </a:lnTo>
                      <a:lnTo>
                        <a:pt x="187" y="274"/>
                      </a:lnTo>
                      <a:lnTo>
                        <a:pt x="185" y="274"/>
                      </a:lnTo>
                      <a:lnTo>
                        <a:pt x="185" y="274"/>
                      </a:lnTo>
                      <a:lnTo>
                        <a:pt x="183" y="274"/>
                      </a:lnTo>
                      <a:lnTo>
                        <a:pt x="183" y="272"/>
                      </a:lnTo>
                      <a:lnTo>
                        <a:pt x="181" y="272"/>
                      </a:lnTo>
                      <a:lnTo>
                        <a:pt x="179" y="272"/>
                      </a:lnTo>
                      <a:lnTo>
                        <a:pt x="179" y="272"/>
                      </a:lnTo>
                      <a:lnTo>
                        <a:pt x="179" y="274"/>
                      </a:lnTo>
                      <a:lnTo>
                        <a:pt x="179" y="274"/>
                      </a:lnTo>
                      <a:lnTo>
                        <a:pt x="179" y="274"/>
                      </a:lnTo>
                      <a:lnTo>
                        <a:pt x="181" y="274"/>
                      </a:lnTo>
                      <a:lnTo>
                        <a:pt x="181" y="276"/>
                      </a:lnTo>
                      <a:lnTo>
                        <a:pt x="181" y="276"/>
                      </a:lnTo>
                      <a:lnTo>
                        <a:pt x="183" y="276"/>
                      </a:lnTo>
                      <a:lnTo>
                        <a:pt x="181" y="279"/>
                      </a:lnTo>
                      <a:lnTo>
                        <a:pt x="181" y="279"/>
                      </a:lnTo>
                      <a:lnTo>
                        <a:pt x="183" y="281"/>
                      </a:lnTo>
                      <a:lnTo>
                        <a:pt x="183" y="281"/>
                      </a:lnTo>
                      <a:lnTo>
                        <a:pt x="183" y="281"/>
                      </a:lnTo>
                      <a:lnTo>
                        <a:pt x="183" y="283"/>
                      </a:lnTo>
                      <a:lnTo>
                        <a:pt x="183" y="283"/>
                      </a:lnTo>
                      <a:lnTo>
                        <a:pt x="181" y="285"/>
                      </a:lnTo>
                      <a:lnTo>
                        <a:pt x="181" y="285"/>
                      </a:lnTo>
                      <a:lnTo>
                        <a:pt x="181" y="285"/>
                      </a:lnTo>
                      <a:lnTo>
                        <a:pt x="181" y="287"/>
                      </a:lnTo>
                      <a:lnTo>
                        <a:pt x="181" y="287"/>
                      </a:lnTo>
                      <a:lnTo>
                        <a:pt x="181" y="289"/>
                      </a:lnTo>
                      <a:lnTo>
                        <a:pt x="181" y="291"/>
                      </a:lnTo>
                      <a:lnTo>
                        <a:pt x="177" y="298"/>
                      </a:lnTo>
                      <a:lnTo>
                        <a:pt x="175" y="300"/>
                      </a:lnTo>
                      <a:lnTo>
                        <a:pt x="173" y="302"/>
                      </a:lnTo>
                      <a:lnTo>
                        <a:pt x="170" y="304"/>
                      </a:lnTo>
                      <a:lnTo>
                        <a:pt x="170" y="304"/>
                      </a:lnTo>
                      <a:lnTo>
                        <a:pt x="168" y="306"/>
                      </a:lnTo>
                      <a:lnTo>
                        <a:pt x="166" y="306"/>
                      </a:lnTo>
                      <a:lnTo>
                        <a:pt x="166" y="308"/>
                      </a:lnTo>
                      <a:lnTo>
                        <a:pt x="166" y="308"/>
                      </a:lnTo>
                      <a:lnTo>
                        <a:pt x="166" y="310"/>
                      </a:lnTo>
                      <a:lnTo>
                        <a:pt x="166" y="310"/>
                      </a:lnTo>
                      <a:lnTo>
                        <a:pt x="168" y="310"/>
                      </a:lnTo>
                      <a:lnTo>
                        <a:pt x="168" y="310"/>
                      </a:lnTo>
                      <a:lnTo>
                        <a:pt x="168" y="310"/>
                      </a:lnTo>
                      <a:lnTo>
                        <a:pt x="170" y="310"/>
                      </a:lnTo>
                      <a:lnTo>
                        <a:pt x="170" y="310"/>
                      </a:lnTo>
                      <a:lnTo>
                        <a:pt x="170" y="312"/>
                      </a:lnTo>
                      <a:lnTo>
                        <a:pt x="170" y="314"/>
                      </a:lnTo>
                      <a:lnTo>
                        <a:pt x="170" y="316"/>
                      </a:lnTo>
                      <a:lnTo>
                        <a:pt x="168" y="316"/>
                      </a:lnTo>
                      <a:lnTo>
                        <a:pt x="166" y="314"/>
                      </a:lnTo>
                      <a:lnTo>
                        <a:pt x="164" y="316"/>
                      </a:lnTo>
                      <a:lnTo>
                        <a:pt x="164" y="316"/>
                      </a:lnTo>
                      <a:lnTo>
                        <a:pt x="164" y="317"/>
                      </a:lnTo>
                      <a:lnTo>
                        <a:pt x="162" y="319"/>
                      </a:lnTo>
                      <a:lnTo>
                        <a:pt x="162" y="321"/>
                      </a:lnTo>
                      <a:lnTo>
                        <a:pt x="162" y="321"/>
                      </a:lnTo>
                      <a:lnTo>
                        <a:pt x="160" y="321"/>
                      </a:lnTo>
                      <a:lnTo>
                        <a:pt x="158" y="319"/>
                      </a:lnTo>
                      <a:lnTo>
                        <a:pt x="156" y="319"/>
                      </a:lnTo>
                      <a:lnTo>
                        <a:pt x="156" y="319"/>
                      </a:lnTo>
                      <a:lnTo>
                        <a:pt x="154" y="319"/>
                      </a:lnTo>
                      <a:lnTo>
                        <a:pt x="154" y="319"/>
                      </a:lnTo>
                      <a:lnTo>
                        <a:pt x="154" y="321"/>
                      </a:lnTo>
                      <a:lnTo>
                        <a:pt x="154" y="323"/>
                      </a:lnTo>
                      <a:lnTo>
                        <a:pt x="154" y="325"/>
                      </a:lnTo>
                      <a:lnTo>
                        <a:pt x="154" y="327"/>
                      </a:lnTo>
                      <a:lnTo>
                        <a:pt x="154" y="329"/>
                      </a:lnTo>
                      <a:lnTo>
                        <a:pt x="154" y="329"/>
                      </a:lnTo>
                      <a:lnTo>
                        <a:pt x="153" y="329"/>
                      </a:lnTo>
                      <a:lnTo>
                        <a:pt x="151" y="331"/>
                      </a:lnTo>
                      <a:lnTo>
                        <a:pt x="151" y="331"/>
                      </a:lnTo>
                      <a:lnTo>
                        <a:pt x="147" y="331"/>
                      </a:lnTo>
                      <a:lnTo>
                        <a:pt x="145" y="331"/>
                      </a:lnTo>
                      <a:lnTo>
                        <a:pt x="141" y="333"/>
                      </a:lnTo>
                      <a:lnTo>
                        <a:pt x="139" y="333"/>
                      </a:lnTo>
                      <a:lnTo>
                        <a:pt x="139" y="333"/>
                      </a:lnTo>
                      <a:lnTo>
                        <a:pt x="139" y="331"/>
                      </a:lnTo>
                      <a:lnTo>
                        <a:pt x="139" y="329"/>
                      </a:lnTo>
                      <a:lnTo>
                        <a:pt x="139" y="329"/>
                      </a:lnTo>
                      <a:lnTo>
                        <a:pt x="139" y="327"/>
                      </a:lnTo>
                      <a:lnTo>
                        <a:pt x="137" y="327"/>
                      </a:lnTo>
                      <a:lnTo>
                        <a:pt x="137" y="327"/>
                      </a:lnTo>
                      <a:lnTo>
                        <a:pt x="133" y="329"/>
                      </a:lnTo>
                      <a:lnTo>
                        <a:pt x="132" y="329"/>
                      </a:lnTo>
                      <a:lnTo>
                        <a:pt x="130" y="329"/>
                      </a:lnTo>
                      <a:lnTo>
                        <a:pt x="130" y="331"/>
                      </a:lnTo>
                      <a:lnTo>
                        <a:pt x="130" y="331"/>
                      </a:lnTo>
                      <a:lnTo>
                        <a:pt x="132" y="333"/>
                      </a:lnTo>
                      <a:lnTo>
                        <a:pt x="132" y="333"/>
                      </a:lnTo>
                      <a:lnTo>
                        <a:pt x="132" y="333"/>
                      </a:lnTo>
                      <a:lnTo>
                        <a:pt x="132" y="335"/>
                      </a:lnTo>
                      <a:lnTo>
                        <a:pt x="133" y="335"/>
                      </a:lnTo>
                      <a:lnTo>
                        <a:pt x="135" y="337"/>
                      </a:lnTo>
                      <a:lnTo>
                        <a:pt x="135" y="337"/>
                      </a:lnTo>
                      <a:lnTo>
                        <a:pt x="135" y="338"/>
                      </a:lnTo>
                      <a:lnTo>
                        <a:pt x="135" y="340"/>
                      </a:lnTo>
                      <a:lnTo>
                        <a:pt x="135" y="342"/>
                      </a:lnTo>
                      <a:lnTo>
                        <a:pt x="133" y="342"/>
                      </a:lnTo>
                      <a:lnTo>
                        <a:pt x="133" y="342"/>
                      </a:lnTo>
                      <a:lnTo>
                        <a:pt x="132" y="342"/>
                      </a:lnTo>
                      <a:lnTo>
                        <a:pt x="132" y="344"/>
                      </a:lnTo>
                      <a:lnTo>
                        <a:pt x="132" y="346"/>
                      </a:lnTo>
                      <a:lnTo>
                        <a:pt x="132" y="346"/>
                      </a:lnTo>
                      <a:lnTo>
                        <a:pt x="132" y="348"/>
                      </a:lnTo>
                      <a:lnTo>
                        <a:pt x="130" y="348"/>
                      </a:lnTo>
                      <a:lnTo>
                        <a:pt x="130" y="348"/>
                      </a:lnTo>
                      <a:lnTo>
                        <a:pt x="130" y="346"/>
                      </a:lnTo>
                      <a:lnTo>
                        <a:pt x="128" y="346"/>
                      </a:lnTo>
                      <a:lnTo>
                        <a:pt x="128" y="346"/>
                      </a:lnTo>
                      <a:lnTo>
                        <a:pt x="126" y="346"/>
                      </a:lnTo>
                      <a:lnTo>
                        <a:pt x="124" y="346"/>
                      </a:lnTo>
                      <a:lnTo>
                        <a:pt x="124" y="344"/>
                      </a:lnTo>
                      <a:lnTo>
                        <a:pt x="122" y="346"/>
                      </a:lnTo>
                      <a:lnTo>
                        <a:pt x="122" y="346"/>
                      </a:lnTo>
                      <a:lnTo>
                        <a:pt x="122" y="346"/>
                      </a:lnTo>
                      <a:lnTo>
                        <a:pt x="122" y="348"/>
                      </a:lnTo>
                      <a:lnTo>
                        <a:pt x="122" y="348"/>
                      </a:lnTo>
                      <a:lnTo>
                        <a:pt x="124" y="350"/>
                      </a:lnTo>
                      <a:lnTo>
                        <a:pt x="124" y="350"/>
                      </a:lnTo>
                      <a:lnTo>
                        <a:pt x="124" y="350"/>
                      </a:lnTo>
                      <a:lnTo>
                        <a:pt x="124" y="352"/>
                      </a:lnTo>
                      <a:lnTo>
                        <a:pt x="122" y="354"/>
                      </a:lnTo>
                      <a:lnTo>
                        <a:pt x="116" y="352"/>
                      </a:lnTo>
                      <a:lnTo>
                        <a:pt x="114" y="350"/>
                      </a:lnTo>
                      <a:lnTo>
                        <a:pt x="112" y="350"/>
                      </a:lnTo>
                      <a:lnTo>
                        <a:pt x="111" y="348"/>
                      </a:lnTo>
                      <a:lnTo>
                        <a:pt x="111" y="346"/>
                      </a:lnTo>
                      <a:lnTo>
                        <a:pt x="109" y="346"/>
                      </a:lnTo>
                      <a:lnTo>
                        <a:pt x="107" y="346"/>
                      </a:lnTo>
                      <a:lnTo>
                        <a:pt x="105" y="346"/>
                      </a:lnTo>
                      <a:lnTo>
                        <a:pt x="101" y="342"/>
                      </a:lnTo>
                      <a:lnTo>
                        <a:pt x="99" y="342"/>
                      </a:lnTo>
                      <a:lnTo>
                        <a:pt x="97" y="342"/>
                      </a:lnTo>
                      <a:lnTo>
                        <a:pt x="97" y="342"/>
                      </a:lnTo>
                      <a:lnTo>
                        <a:pt x="97" y="342"/>
                      </a:lnTo>
                      <a:lnTo>
                        <a:pt x="97" y="344"/>
                      </a:lnTo>
                      <a:lnTo>
                        <a:pt x="95" y="344"/>
                      </a:lnTo>
                      <a:lnTo>
                        <a:pt x="95" y="344"/>
                      </a:lnTo>
                      <a:lnTo>
                        <a:pt x="95" y="346"/>
                      </a:lnTo>
                      <a:lnTo>
                        <a:pt x="95" y="346"/>
                      </a:lnTo>
                      <a:lnTo>
                        <a:pt x="93" y="348"/>
                      </a:lnTo>
                      <a:lnTo>
                        <a:pt x="93" y="348"/>
                      </a:lnTo>
                      <a:lnTo>
                        <a:pt x="92" y="350"/>
                      </a:lnTo>
                      <a:lnTo>
                        <a:pt x="92" y="352"/>
                      </a:lnTo>
                      <a:lnTo>
                        <a:pt x="92" y="352"/>
                      </a:lnTo>
                      <a:lnTo>
                        <a:pt x="92" y="352"/>
                      </a:lnTo>
                      <a:lnTo>
                        <a:pt x="92" y="354"/>
                      </a:lnTo>
                      <a:lnTo>
                        <a:pt x="93" y="356"/>
                      </a:lnTo>
                      <a:lnTo>
                        <a:pt x="92" y="357"/>
                      </a:lnTo>
                      <a:lnTo>
                        <a:pt x="92" y="361"/>
                      </a:lnTo>
                      <a:lnTo>
                        <a:pt x="88" y="361"/>
                      </a:lnTo>
                      <a:lnTo>
                        <a:pt x="76" y="363"/>
                      </a:lnTo>
                      <a:lnTo>
                        <a:pt x="71" y="365"/>
                      </a:lnTo>
                      <a:lnTo>
                        <a:pt x="67" y="367"/>
                      </a:lnTo>
                      <a:lnTo>
                        <a:pt x="59" y="369"/>
                      </a:lnTo>
                      <a:lnTo>
                        <a:pt x="55" y="371"/>
                      </a:lnTo>
                      <a:lnTo>
                        <a:pt x="52" y="373"/>
                      </a:lnTo>
                      <a:lnTo>
                        <a:pt x="50" y="375"/>
                      </a:lnTo>
                      <a:lnTo>
                        <a:pt x="50" y="376"/>
                      </a:lnTo>
                      <a:lnTo>
                        <a:pt x="48" y="378"/>
                      </a:lnTo>
                      <a:lnTo>
                        <a:pt x="48" y="378"/>
                      </a:lnTo>
                      <a:lnTo>
                        <a:pt x="48" y="380"/>
                      </a:lnTo>
                      <a:lnTo>
                        <a:pt x="48" y="382"/>
                      </a:lnTo>
                      <a:lnTo>
                        <a:pt x="48" y="382"/>
                      </a:lnTo>
                      <a:lnTo>
                        <a:pt x="48" y="382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46" y="384"/>
                      </a:lnTo>
                      <a:lnTo>
                        <a:pt x="46" y="384"/>
                      </a:lnTo>
                      <a:lnTo>
                        <a:pt x="44" y="386"/>
                      </a:lnTo>
                      <a:lnTo>
                        <a:pt x="42" y="388"/>
                      </a:lnTo>
                      <a:lnTo>
                        <a:pt x="40" y="390"/>
                      </a:lnTo>
                      <a:lnTo>
                        <a:pt x="38" y="390"/>
                      </a:lnTo>
                      <a:lnTo>
                        <a:pt x="36" y="388"/>
                      </a:lnTo>
                      <a:lnTo>
                        <a:pt x="36" y="388"/>
                      </a:lnTo>
                      <a:lnTo>
                        <a:pt x="34" y="386"/>
                      </a:lnTo>
                      <a:lnTo>
                        <a:pt x="31" y="384"/>
                      </a:lnTo>
                      <a:lnTo>
                        <a:pt x="31" y="384"/>
                      </a:lnTo>
                      <a:lnTo>
                        <a:pt x="29" y="384"/>
                      </a:lnTo>
                      <a:lnTo>
                        <a:pt x="29" y="384"/>
                      </a:lnTo>
                      <a:lnTo>
                        <a:pt x="29" y="384"/>
                      </a:lnTo>
                      <a:lnTo>
                        <a:pt x="29" y="384"/>
                      </a:lnTo>
                      <a:lnTo>
                        <a:pt x="29" y="384"/>
                      </a:lnTo>
                      <a:lnTo>
                        <a:pt x="29" y="382"/>
                      </a:lnTo>
                      <a:lnTo>
                        <a:pt x="29" y="376"/>
                      </a:lnTo>
                      <a:lnTo>
                        <a:pt x="29" y="375"/>
                      </a:lnTo>
                      <a:lnTo>
                        <a:pt x="27" y="375"/>
                      </a:lnTo>
                      <a:lnTo>
                        <a:pt x="23" y="373"/>
                      </a:lnTo>
                      <a:lnTo>
                        <a:pt x="21" y="373"/>
                      </a:lnTo>
                      <a:lnTo>
                        <a:pt x="19" y="373"/>
                      </a:lnTo>
                      <a:lnTo>
                        <a:pt x="19" y="373"/>
                      </a:lnTo>
                      <a:lnTo>
                        <a:pt x="17" y="375"/>
                      </a:lnTo>
                      <a:lnTo>
                        <a:pt x="17" y="375"/>
                      </a:lnTo>
                      <a:lnTo>
                        <a:pt x="17" y="375"/>
                      </a:lnTo>
                      <a:lnTo>
                        <a:pt x="17" y="376"/>
                      </a:lnTo>
                      <a:lnTo>
                        <a:pt x="17" y="380"/>
                      </a:lnTo>
                      <a:lnTo>
                        <a:pt x="19" y="380"/>
                      </a:lnTo>
                      <a:lnTo>
                        <a:pt x="17" y="382"/>
                      </a:lnTo>
                      <a:lnTo>
                        <a:pt x="17" y="382"/>
                      </a:lnTo>
                      <a:lnTo>
                        <a:pt x="17" y="382"/>
                      </a:lnTo>
                      <a:lnTo>
                        <a:pt x="11" y="382"/>
                      </a:lnTo>
                      <a:lnTo>
                        <a:pt x="10" y="382"/>
                      </a:lnTo>
                      <a:lnTo>
                        <a:pt x="8" y="382"/>
                      </a:lnTo>
                      <a:lnTo>
                        <a:pt x="2" y="384"/>
                      </a:lnTo>
                      <a:lnTo>
                        <a:pt x="0" y="384"/>
                      </a:lnTo>
                      <a:lnTo>
                        <a:pt x="0" y="386"/>
                      </a:lnTo>
                      <a:lnTo>
                        <a:pt x="0" y="386"/>
                      </a:lnTo>
                      <a:lnTo>
                        <a:pt x="0" y="388"/>
                      </a:lnTo>
                      <a:lnTo>
                        <a:pt x="2" y="388"/>
                      </a:lnTo>
                      <a:lnTo>
                        <a:pt x="2" y="390"/>
                      </a:lnTo>
                      <a:lnTo>
                        <a:pt x="2" y="390"/>
                      </a:lnTo>
                      <a:lnTo>
                        <a:pt x="2" y="390"/>
                      </a:lnTo>
                      <a:lnTo>
                        <a:pt x="6" y="390"/>
                      </a:lnTo>
                      <a:lnTo>
                        <a:pt x="6" y="390"/>
                      </a:lnTo>
                      <a:lnTo>
                        <a:pt x="8" y="392"/>
                      </a:lnTo>
                      <a:lnTo>
                        <a:pt x="8" y="392"/>
                      </a:lnTo>
                      <a:lnTo>
                        <a:pt x="6" y="394"/>
                      </a:lnTo>
                      <a:lnTo>
                        <a:pt x="6" y="394"/>
                      </a:lnTo>
                      <a:lnTo>
                        <a:pt x="6" y="397"/>
                      </a:lnTo>
                      <a:lnTo>
                        <a:pt x="6" y="397"/>
                      </a:lnTo>
                      <a:lnTo>
                        <a:pt x="6" y="399"/>
                      </a:lnTo>
                      <a:lnTo>
                        <a:pt x="4" y="401"/>
                      </a:lnTo>
                      <a:lnTo>
                        <a:pt x="2" y="403"/>
                      </a:lnTo>
                      <a:lnTo>
                        <a:pt x="2" y="405"/>
                      </a:lnTo>
                      <a:lnTo>
                        <a:pt x="2" y="407"/>
                      </a:lnTo>
                      <a:lnTo>
                        <a:pt x="2" y="409"/>
                      </a:lnTo>
                      <a:lnTo>
                        <a:pt x="6" y="413"/>
                      </a:lnTo>
                      <a:lnTo>
                        <a:pt x="6" y="414"/>
                      </a:lnTo>
                      <a:lnTo>
                        <a:pt x="6" y="416"/>
                      </a:lnTo>
                      <a:lnTo>
                        <a:pt x="6" y="416"/>
                      </a:lnTo>
                      <a:lnTo>
                        <a:pt x="6" y="416"/>
                      </a:lnTo>
                      <a:lnTo>
                        <a:pt x="8" y="416"/>
                      </a:lnTo>
                      <a:lnTo>
                        <a:pt x="11" y="414"/>
                      </a:lnTo>
                      <a:lnTo>
                        <a:pt x="13" y="414"/>
                      </a:lnTo>
                      <a:lnTo>
                        <a:pt x="15" y="416"/>
                      </a:lnTo>
                      <a:lnTo>
                        <a:pt x="17" y="416"/>
                      </a:lnTo>
                      <a:lnTo>
                        <a:pt x="19" y="418"/>
                      </a:lnTo>
                      <a:lnTo>
                        <a:pt x="31" y="430"/>
                      </a:lnTo>
                      <a:lnTo>
                        <a:pt x="32" y="432"/>
                      </a:lnTo>
                      <a:lnTo>
                        <a:pt x="32" y="433"/>
                      </a:lnTo>
                      <a:lnTo>
                        <a:pt x="34" y="433"/>
                      </a:lnTo>
                      <a:lnTo>
                        <a:pt x="36" y="432"/>
                      </a:lnTo>
                      <a:lnTo>
                        <a:pt x="36" y="432"/>
                      </a:lnTo>
                      <a:lnTo>
                        <a:pt x="40" y="432"/>
                      </a:lnTo>
                      <a:lnTo>
                        <a:pt x="46" y="432"/>
                      </a:lnTo>
                      <a:lnTo>
                        <a:pt x="59" y="433"/>
                      </a:lnTo>
                      <a:lnTo>
                        <a:pt x="59" y="433"/>
                      </a:lnTo>
                      <a:lnTo>
                        <a:pt x="59" y="433"/>
                      </a:lnTo>
                      <a:lnTo>
                        <a:pt x="59" y="433"/>
                      </a:lnTo>
                      <a:lnTo>
                        <a:pt x="59" y="433"/>
                      </a:lnTo>
                      <a:lnTo>
                        <a:pt x="59" y="433"/>
                      </a:lnTo>
                      <a:lnTo>
                        <a:pt x="61" y="433"/>
                      </a:lnTo>
                      <a:lnTo>
                        <a:pt x="63" y="433"/>
                      </a:lnTo>
                      <a:lnTo>
                        <a:pt x="63" y="433"/>
                      </a:lnTo>
                      <a:lnTo>
                        <a:pt x="63" y="435"/>
                      </a:lnTo>
                      <a:lnTo>
                        <a:pt x="63" y="435"/>
                      </a:lnTo>
                      <a:lnTo>
                        <a:pt x="63" y="435"/>
                      </a:lnTo>
                      <a:lnTo>
                        <a:pt x="63" y="435"/>
                      </a:lnTo>
                      <a:lnTo>
                        <a:pt x="61" y="435"/>
                      </a:lnTo>
                      <a:lnTo>
                        <a:pt x="59" y="435"/>
                      </a:lnTo>
                      <a:lnTo>
                        <a:pt x="59" y="437"/>
                      </a:lnTo>
                      <a:lnTo>
                        <a:pt x="57" y="437"/>
                      </a:lnTo>
                      <a:lnTo>
                        <a:pt x="55" y="439"/>
                      </a:lnTo>
                      <a:lnTo>
                        <a:pt x="55" y="439"/>
                      </a:lnTo>
                      <a:lnTo>
                        <a:pt x="55" y="441"/>
                      </a:lnTo>
                      <a:lnTo>
                        <a:pt x="55" y="441"/>
                      </a:lnTo>
                      <a:lnTo>
                        <a:pt x="55" y="443"/>
                      </a:lnTo>
                      <a:lnTo>
                        <a:pt x="55" y="443"/>
                      </a:lnTo>
                      <a:lnTo>
                        <a:pt x="53" y="447"/>
                      </a:lnTo>
                      <a:lnTo>
                        <a:pt x="53" y="447"/>
                      </a:lnTo>
                      <a:lnTo>
                        <a:pt x="53" y="449"/>
                      </a:lnTo>
                      <a:lnTo>
                        <a:pt x="53" y="453"/>
                      </a:lnTo>
                      <a:lnTo>
                        <a:pt x="53" y="453"/>
                      </a:lnTo>
                      <a:lnTo>
                        <a:pt x="53" y="454"/>
                      </a:lnTo>
                      <a:lnTo>
                        <a:pt x="59" y="458"/>
                      </a:lnTo>
                      <a:lnTo>
                        <a:pt x="61" y="458"/>
                      </a:lnTo>
                      <a:lnTo>
                        <a:pt x="61" y="458"/>
                      </a:lnTo>
                      <a:lnTo>
                        <a:pt x="63" y="458"/>
                      </a:lnTo>
                      <a:lnTo>
                        <a:pt x="63" y="458"/>
                      </a:lnTo>
                      <a:lnTo>
                        <a:pt x="65" y="460"/>
                      </a:lnTo>
                      <a:lnTo>
                        <a:pt x="71" y="466"/>
                      </a:lnTo>
                      <a:lnTo>
                        <a:pt x="72" y="470"/>
                      </a:lnTo>
                      <a:lnTo>
                        <a:pt x="72" y="472"/>
                      </a:lnTo>
                      <a:lnTo>
                        <a:pt x="72" y="473"/>
                      </a:lnTo>
                      <a:lnTo>
                        <a:pt x="74" y="473"/>
                      </a:lnTo>
                      <a:lnTo>
                        <a:pt x="76" y="473"/>
                      </a:lnTo>
                      <a:lnTo>
                        <a:pt x="80" y="473"/>
                      </a:lnTo>
                      <a:lnTo>
                        <a:pt x="82" y="475"/>
                      </a:lnTo>
                      <a:lnTo>
                        <a:pt x="84" y="475"/>
                      </a:lnTo>
                      <a:lnTo>
                        <a:pt x="86" y="477"/>
                      </a:lnTo>
                      <a:lnTo>
                        <a:pt x="86" y="479"/>
                      </a:lnTo>
                      <a:lnTo>
                        <a:pt x="86" y="481"/>
                      </a:lnTo>
                      <a:lnTo>
                        <a:pt x="88" y="481"/>
                      </a:lnTo>
                      <a:lnTo>
                        <a:pt x="88" y="483"/>
                      </a:lnTo>
                      <a:lnTo>
                        <a:pt x="86" y="483"/>
                      </a:lnTo>
                      <a:lnTo>
                        <a:pt x="86" y="483"/>
                      </a:lnTo>
                      <a:lnTo>
                        <a:pt x="86" y="483"/>
                      </a:lnTo>
                      <a:lnTo>
                        <a:pt x="84" y="483"/>
                      </a:lnTo>
                      <a:lnTo>
                        <a:pt x="82" y="483"/>
                      </a:lnTo>
                      <a:lnTo>
                        <a:pt x="82" y="483"/>
                      </a:lnTo>
                      <a:lnTo>
                        <a:pt x="82" y="483"/>
                      </a:lnTo>
                      <a:lnTo>
                        <a:pt x="82" y="483"/>
                      </a:lnTo>
                      <a:lnTo>
                        <a:pt x="82" y="483"/>
                      </a:lnTo>
                      <a:lnTo>
                        <a:pt x="82" y="485"/>
                      </a:lnTo>
                      <a:lnTo>
                        <a:pt x="82" y="485"/>
                      </a:lnTo>
                      <a:lnTo>
                        <a:pt x="84" y="487"/>
                      </a:lnTo>
                      <a:lnTo>
                        <a:pt x="84" y="487"/>
                      </a:lnTo>
                      <a:lnTo>
                        <a:pt x="84" y="489"/>
                      </a:lnTo>
                      <a:lnTo>
                        <a:pt x="88" y="489"/>
                      </a:lnTo>
                      <a:lnTo>
                        <a:pt x="88" y="491"/>
                      </a:lnTo>
                      <a:lnTo>
                        <a:pt x="90" y="492"/>
                      </a:lnTo>
                      <a:lnTo>
                        <a:pt x="90" y="494"/>
                      </a:lnTo>
                      <a:lnTo>
                        <a:pt x="90" y="496"/>
                      </a:lnTo>
                      <a:lnTo>
                        <a:pt x="92" y="498"/>
                      </a:lnTo>
                      <a:lnTo>
                        <a:pt x="92" y="500"/>
                      </a:lnTo>
                      <a:lnTo>
                        <a:pt x="93" y="500"/>
                      </a:lnTo>
                      <a:lnTo>
                        <a:pt x="95" y="502"/>
                      </a:lnTo>
                      <a:lnTo>
                        <a:pt x="95" y="504"/>
                      </a:lnTo>
                      <a:lnTo>
                        <a:pt x="95" y="504"/>
                      </a:lnTo>
                      <a:lnTo>
                        <a:pt x="93" y="504"/>
                      </a:lnTo>
                      <a:lnTo>
                        <a:pt x="90" y="504"/>
                      </a:lnTo>
                      <a:lnTo>
                        <a:pt x="90" y="504"/>
                      </a:lnTo>
                      <a:lnTo>
                        <a:pt x="88" y="506"/>
                      </a:lnTo>
                      <a:lnTo>
                        <a:pt x="88" y="506"/>
                      </a:lnTo>
                      <a:lnTo>
                        <a:pt x="88" y="508"/>
                      </a:lnTo>
                      <a:lnTo>
                        <a:pt x="88" y="508"/>
                      </a:lnTo>
                      <a:lnTo>
                        <a:pt x="88" y="510"/>
                      </a:lnTo>
                      <a:lnTo>
                        <a:pt x="86" y="510"/>
                      </a:lnTo>
                      <a:lnTo>
                        <a:pt x="84" y="508"/>
                      </a:lnTo>
                      <a:lnTo>
                        <a:pt x="84" y="508"/>
                      </a:lnTo>
                      <a:lnTo>
                        <a:pt x="84" y="510"/>
                      </a:lnTo>
                      <a:lnTo>
                        <a:pt x="82" y="510"/>
                      </a:lnTo>
                      <a:lnTo>
                        <a:pt x="80" y="511"/>
                      </a:lnTo>
                      <a:lnTo>
                        <a:pt x="80" y="511"/>
                      </a:lnTo>
                      <a:lnTo>
                        <a:pt x="82" y="515"/>
                      </a:lnTo>
                      <a:lnTo>
                        <a:pt x="82" y="515"/>
                      </a:lnTo>
                      <a:lnTo>
                        <a:pt x="84" y="515"/>
                      </a:lnTo>
                      <a:lnTo>
                        <a:pt x="86" y="515"/>
                      </a:lnTo>
                      <a:lnTo>
                        <a:pt x="88" y="517"/>
                      </a:lnTo>
                      <a:lnTo>
                        <a:pt x="90" y="517"/>
                      </a:lnTo>
                      <a:lnTo>
                        <a:pt x="93" y="521"/>
                      </a:lnTo>
                      <a:lnTo>
                        <a:pt x="95" y="521"/>
                      </a:lnTo>
                      <a:lnTo>
                        <a:pt x="97" y="521"/>
                      </a:lnTo>
                      <a:lnTo>
                        <a:pt x="97" y="521"/>
                      </a:lnTo>
                      <a:lnTo>
                        <a:pt x="99" y="521"/>
                      </a:lnTo>
                      <a:lnTo>
                        <a:pt x="103" y="523"/>
                      </a:lnTo>
                      <a:lnTo>
                        <a:pt x="107" y="525"/>
                      </a:lnTo>
                      <a:lnTo>
                        <a:pt x="109" y="527"/>
                      </a:lnTo>
                      <a:lnTo>
                        <a:pt x="109" y="527"/>
                      </a:lnTo>
                      <a:lnTo>
                        <a:pt x="109" y="529"/>
                      </a:lnTo>
                      <a:lnTo>
                        <a:pt x="109" y="529"/>
                      </a:lnTo>
                      <a:lnTo>
                        <a:pt x="109" y="530"/>
                      </a:lnTo>
                      <a:lnTo>
                        <a:pt x="109" y="532"/>
                      </a:lnTo>
                      <a:lnTo>
                        <a:pt x="109" y="532"/>
                      </a:lnTo>
                      <a:lnTo>
                        <a:pt x="109" y="532"/>
                      </a:lnTo>
                      <a:lnTo>
                        <a:pt x="109" y="536"/>
                      </a:lnTo>
                      <a:lnTo>
                        <a:pt x="109" y="538"/>
                      </a:lnTo>
                      <a:lnTo>
                        <a:pt x="109" y="540"/>
                      </a:lnTo>
                      <a:lnTo>
                        <a:pt x="112" y="542"/>
                      </a:lnTo>
                      <a:lnTo>
                        <a:pt x="114" y="542"/>
                      </a:lnTo>
                      <a:lnTo>
                        <a:pt x="114" y="542"/>
                      </a:lnTo>
                      <a:lnTo>
                        <a:pt x="114" y="542"/>
                      </a:lnTo>
                      <a:lnTo>
                        <a:pt x="116" y="540"/>
                      </a:lnTo>
                      <a:lnTo>
                        <a:pt x="116" y="540"/>
                      </a:lnTo>
                      <a:lnTo>
                        <a:pt x="116" y="540"/>
                      </a:lnTo>
                      <a:lnTo>
                        <a:pt x="118" y="538"/>
                      </a:lnTo>
                      <a:lnTo>
                        <a:pt x="118" y="538"/>
                      </a:lnTo>
                      <a:lnTo>
                        <a:pt x="118" y="536"/>
                      </a:lnTo>
                      <a:lnTo>
                        <a:pt x="120" y="536"/>
                      </a:lnTo>
                      <a:lnTo>
                        <a:pt x="120" y="536"/>
                      </a:lnTo>
                      <a:lnTo>
                        <a:pt x="122" y="536"/>
                      </a:lnTo>
                      <a:lnTo>
                        <a:pt x="124" y="536"/>
                      </a:lnTo>
                      <a:lnTo>
                        <a:pt x="126" y="538"/>
                      </a:lnTo>
                      <a:lnTo>
                        <a:pt x="128" y="538"/>
                      </a:lnTo>
                      <a:lnTo>
                        <a:pt x="130" y="540"/>
                      </a:lnTo>
                      <a:lnTo>
                        <a:pt x="130" y="544"/>
                      </a:lnTo>
                      <a:lnTo>
                        <a:pt x="130" y="546"/>
                      </a:lnTo>
                      <a:lnTo>
                        <a:pt x="130" y="548"/>
                      </a:lnTo>
                      <a:lnTo>
                        <a:pt x="132" y="550"/>
                      </a:lnTo>
                      <a:lnTo>
                        <a:pt x="132" y="551"/>
                      </a:lnTo>
                      <a:lnTo>
                        <a:pt x="135" y="551"/>
                      </a:lnTo>
                      <a:lnTo>
                        <a:pt x="147" y="555"/>
                      </a:lnTo>
                      <a:lnTo>
                        <a:pt x="149" y="555"/>
                      </a:lnTo>
                      <a:lnTo>
                        <a:pt x="149" y="557"/>
                      </a:lnTo>
                      <a:lnTo>
                        <a:pt x="149" y="559"/>
                      </a:lnTo>
                      <a:lnTo>
                        <a:pt x="149" y="561"/>
                      </a:lnTo>
                      <a:lnTo>
                        <a:pt x="149" y="563"/>
                      </a:lnTo>
                      <a:lnTo>
                        <a:pt x="149" y="565"/>
                      </a:lnTo>
                      <a:lnTo>
                        <a:pt x="149" y="565"/>
                      </a:lnTo>
                      <a:lnTo>
                        <a:pt x="153" y="570"/>
                      </a:lnTo>
                      <a:lnTo>
                        <a:pt x="153" y="572"/>
                      </a:lnTo>
                      <a:lnTo>
                        <a:pt x="166" y="569"/>
                      </a:lnTo>
                      <a:lnTo>
                        <a:pt x="168" y="569"/>
                      </a:lnTo>
                      <a:lnTo>
                        <a:pt x="172" y="569"/>
                      </a:lnTo>
                      <a:lnTo>
                        <a:pt x="173" y="567"/>
                      </a:lnTo>
                      <a:lnTo>
                        <a:pt x="179" y="563"/>
                      </a:lnTo>
                      <a:lnTo>
                        <a:pt x="187" y="561"/>
                      </a:lnTo>
                      <a:lnTo>
                        <a:pt x="189" y="557"/>
                      </a:lnTo>
                      <a:lnTo>
                        <a:pt x="191" y="555"/>
                      </a:lnTo>
                      <a:lnTo>
                        <a:pt x="193" y="555"/>
                      </a:lnTo>
                      <a:lnTo>
                        <a:pt x="193" y="553"/>
                      </a:lnTo>
                      <a:lnTo>
                        <a:pt x="193" y="553"/>
                      </a:lnTo>
                      <a:lnTo>
                        <a:pt x="193" y="553"/>
                      </a:lnTo>
                      <a:lnTo>
                        <a:pt x="193" y="553"/>
                      </a:lnTo>
                      <a:lnTo>
                        <a:pt x="196" y="550"/>
                      </a:lnTo>
                      <a:lnTo>
                        <a:pt x="198" y="550"/>
                      </a:lnTo>
                      <a:lnTo>
                        <a:pt x="198" y="550"/>
                      </a:lnTo>
                      <a:lnTo>
                        <a:pt x="200" y="548"/>
                      </a:lnTo>
                      <a:lnTo>
                        <a:pt x="204" y="538"/>
                      </a:lnTo>
                      <a:lnTo>
                        <a:pt x="206" y="536"/>
                      </a:lnTo>
                      <a:lnTo>
                        <a:pt x="206" y="534"/>
                      </a:lnTo>
                      <a:lnTo>
                        <a:pt x="206" y="534"/>
                      </a:lnTo>
                      <a:lnTo>
                        <a:pt x="206" y="53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10" y="530"/>
                      </a:lnTo>
                      <a:lnTo>
                        <a:pt x="212" y="530"/>
                      </a:lnTo>
                      <a:lnTo>
                        <a:pt x="213" y="527"/>
                      </a:lnTo>
                      <a:lnTo>
                        <a:pt x="217" y="525"/>
                      </a:lnTo>
                      <a:lnTo>
                        <a:pt x="217" y="521"/>
                      </a:lnTo>
                      <a:lnTo>
                        <a:pt x="215" y="517"/>
                      </a:lnTo>
                      <a:lnTo>
                        <a:pt x="213" y="515"/>
                      </a:lnTo>
                      <a:lnTo>
                        <a:pt x="210" y="513"/>
                      </a:lnTo>
                      <a:lnTo>
                        <a:pt x="206" y="513"/>
                      </a:lnTo>
                      <a:lnTo>
                        <a:pt x="204" y="513"/>
                      </a:lnTo>
                      <a:lnTo>
                        <a:pt x="202" y="513"/>
                      </a:lnTo>
                      <a:lnTo>
                        <a:pt x="200" y="511"/>
                      </a:lnTo>
                      <a:lnTo>
                        <a:pt x="198" y="510"/>
                      </a:lnTo>
                      <a:lnTo>
                        <a:pt x="196" y="508"/>
                      </a:lnTo>
                      <a:lnTo>
                        <a:pt x="196" y="506"/>
                      </a:lnTo>
                      <a:lnTo>
                        <a:pt x="196" y="498"/>
                      </a:lnTo>
                      <a:lnTo>
                        <a:pt x="194" y="494"/>
                      </a:lnTo>
                      <a:lnTo>
                        <a:pt x="193" y="491"/>
                      </a:lnTo>
                      <a:lnTo>
                        <a:pt x="193" y="491"/>
                      </a:lnTo>
                      <a:lnTo>
                        <a:pt x="194" y="491"/>
                      </a:lnTo>
                      <a:lnTo>
                        <a:pt x="196" y="492"/>
                      </a:lnTo>
                      <a:lnTo>
                        <a:pt x="196" y="494"/>
                      </a:lnTo>
                      <a:lnTo>
                        <a:pt x="196" y="496"/>
                      </a:lnTo>
                      <a:lnTo>
                        <a:pt x="196" y="498"/>
                      </a:lnTo>
                      <a:lnTo>
                        <a:pt x="198" y="502"/>
                      </a:lnTo>
                      <a:lnTo>
                        <a:pt x="198" y="504"/>
                      </a:lnTo>
                      <a:lnTo>
                        <a:pt x="198" y="506"/>
                      </a:lnTo>
                      <a:lnTo>
                        <a:pt x="200" y="506"/>
                      </a:lnTo>
                      <a:lnTo>
                        <a:pt x="202" y="510"/>
                      </a:lnTo>
                      <a:lnTo>
                        <a:pt x="204" y="510"/>
                      </a:lnTo>
                      <a:lnTo>
                        <a:pt x="206" y="511"/>
                      </a:lnTo>
                      <a:lnTo>
                        <a:pt x="208" y="510"/>
                      </a:lnTo>
                      <a:lnTo>
                        <a:pt x="208" y="510"/>
                      </a:lnTo>
                      <a:lnTo>
                        <a:pt x="210" y="511"/>
                      </a:lnTo>
                      <a:lnTo>
                        <a:pt x="212" y="513"/>
                      </a:lnTo>
                      <a:lnTo>
                        <a:pt x="217" y="515"/>
                      </a:lnTo>
                      <a:lnTo>
                        <a:pt x="219" y="517"/>
                      </a:lnTo>
                      <a:lnTo>
                        <a:pt x="221" y="517"/>
                      </a:lnTo>
                      <a:lnTo>
                        <a:pt x="221" y="523"/>
                      </a:lnTo>
                      <a:lnTo>
                        <a:pt x="221" y="525"/>
                      </a:lnTo>
                      <a:lnTo>
                        <a:pt x="221" y="529"/>
                      </a:lnTo>
                      <a:lnTo>
                        <a:pt x="217" y="532"/>
                      </a:lnTo>
                      <a:lnTo>
                        <a:pt x="215" y="534"/>
                      </a:lnTo>
                      <a:lnTo>
                        <a:pt x="215" y="536"/>
                      </a:lnTo>
                      <a:lnTo>
                        <a:pt x="215" y="538"/>
                      </a:lnTo>
                      <a:lnTo>
                        <a:pt x="215" y="542"/>
                      </a:lnTo>
                      <a:lnTo>
                        <a:pt x="215" y="544"/>
                      </a:lnTo>
                      <a:lnTo>
                        <a:pt x="215" y="544"/>
                      </a:lnTo>
                      <a:lnTo>
                        <a:pt x="221" y="553"/>
                      </a:lnTo>
                      <a:lnTo>
                        <a:pt x="221" y="553"/>
                      </a:lnTo>
                      <a:lnTo>
                        <a:pt x="219" y="555"/>
                      </a:lnTo>
                      <a:lnTo>
                        <a:pt x="221" y="559"/>
                      </a:lnTo>
                      <a:lnTo>
                        <a:pt x="221" y="561"/>
                      </a:lnTo>
                      <a:lnTo>
                        <a:pt x="219" y="563"/>
                      </a:lnTo>
                      <a:lnTo>
                        <a:pt x="217" y="565"/>
                      </a:lnTo>
                      <a:lnTo>
                        <a:pt x="217" y="567"/>
                      </a:lnTo>
                      <a:lnTo>
                        <a:pt x="219" y="569"/>
                      </a:lnTo>
                      <a:lnTo>
                        <a:pt x="221" y="572"/>
                      </a:lnTo>
                      <a:lnTo>
                        <a:pt x="223" y="572"/>
                      </a:lnTo>
                      <a:lnTo>
                        <a:pt x="223" y="572"/>
                      </a:lnTo>
                      <a:lnTo>
                        <a:pt x="225" y="574"/>
                      </a:lnTo>
                      <a:lnTo>
                        <a:pt x="225" y="576"/>
                      </a:lnTo>
                      <a:lnTo>
                        <a:pt x="225" y="578"/>
                      </a:lnTo>
                      <a:lnTo>
                        <a:pt x="227" y="578"/>
                      </a:lnTo>
                      <a:lnTo>
                        <a:pt x="227" y="578"/>
                      </a:lnTo>
                      <a:lnTo>
                        <a:pt x="229" y="576"/>
                      </a:lnTo>
                      <a:lnTo>
                        <a:pt x="229" y="576"/>
                      </a:lnTo>
                      <a:lnTo>
                        <a:pt x="229" y="576"/>
                      </a:lnTo>
                      <a:lnTo>
                        <a:pt x="229" y="576"/>
                      </a:lnTo>
                      <a:lnTo>
                        <a:pt x="229" y="574"/>
                      </a:lnTo>
                      <a:lnTo>
                        <a:pt x="229" y="574"/>
                      </a:lnTo>
                      <a:lnTo>
                        <a:pt x="229" y="572"/>
                      </a:lnTo>
                      <a:lnTo>
                        <a:pt x="227" y="572"/>
                      </a:lnTo>
                      <a:lnTo>
                        <a:pt x="227" y="570"/>
                      </a:lnTo>
                      <a:lnTo>
                        <a:pt x="229" y="569"/>
                      </a:lnTo>
                      <a:lnTo>
                        <a:pt x="229" y="567"/>
                      </a:lnTo>
                      <a:lnTo>
                        <a:pt x="229" y="565"/>
                      </a:lnTo>
                      <a:lnTo>
                        <a:pt x="225" y="555"/>
                      </a:lnTo>
                      <a:lnTo>
                        <a:pt x="225" y="553"/>
                      </a:lnTo>
                      <a:lnTo>
                        <a:pt x="227" y="553"/>
                      </a:lnTo>
                      <a:lnTo>
                        <a:pt x="229" y="555"/>
                      </a:lnTo>
                      <a:lnTo>
                        <a:pt x="229" y="557"/>
                      </a:lnTo>
                      <a:lnTo>
                        <a:pt x="229" y="559"/>
                      </a:lnTo>
                      <a:lnTo>
                        <a:pt x="229" y="570"/>
                      </a:lnTo>
                      <a:lnTo>
                        <a:pt x="231" y="572"/>
                      </a:lnTo>
                      <a:lnTo>
                        <a:pt x="231" y="572"/>
                      </a:lnTo>
                      <a:lnTo>
                        <a:pt x="233" y="570"/>
                      </a:lnTo>
                      <a:lnTo>
                        <a:pt x="233" y="569"/>
                      </a:lnTo>
                      <a:lnTo>
                        <a:pt x="234" y="569"/>
                      </a:lnTo>
                      <a:lnTo>
                        <a:pt x="234" y="567"/>
                      </a:lnTo>
                      <a:lnTo>
                        <a:pt x="233" y="567"/>
                      </a:lnTo>
                      <a:lnTo>
                        <a:pt x="233" y="563"/>
                      </a:lnTo>
                      <a:lnTo>
                        <a:pt x="231" y="563"/>
                      </a:lnTo>
                      <a:lnTo>
                        <a:pt x="231" y="561"/>
                      </a:lnTo>
                      <a:lnTo>
                        <a:pt x="233" y="561"/>
                      </a:lnTo>
                      <a:lnTo>
                        <a:pt x="233" y="563"/>
                      </a:lnTo>
                      <a:lnTo>
                        <a:pt x="233" y="563"/>
                      </a:lnTo>
                      <a:lnTo>
                        <a:pt x="233" y="565"/>
                      </a:lnTo>
                      <a:lnTo>
                        <a:pt x="234" y="565"/>
                      </a:lnTo>
                      <a:lnTo>
                        <a:pt x="234" y="565"/>
                      </a:lnTo>
                      <a:lnTo>
                        <a:pt x="236" y="563"/>
                      </a:lnTo>
                      <a:lnTo>
                        <a:pt x="238" y="563"/>
                      </a:lnTo>
                      <a:lnTo>
                        <a:pt x="236" y="567"/>
                      </a:lnTo>
                      <a:lnTo>
                        <a:pt x="236" y="570"/>
                      </a:lnTo>
                      <a:lnTo>
                        <a:pt x="238" y="572"/>
                      </a:lnTo>
                      <a:lnTo>
                        <a:pt x="240" y="572"/>
                      </a:lnTo>
                      <a:lnTo>
                        <a:pt x="240" y="572"/>
                      </a:lnTo>
                      <a:lnTo>
                        <a:pt x="242" y="570"/>
                      </a:lnTo>
                      <a:lnTo>
                        <a:pt x="244" y="570"/>
                      </a:lnTo>
                      <a:lnTo>
                        <a:pt x="244" y="569"/>
                      </a:lnTo>
                      <a:lnTo>
                        <a:pt x="246" y="567"/>
                      </a:lnTo>
                      <a:lnTo>
                        <a:pt x="244" y="565"/>
                      </a:lnTo>
                      <a:lnTo>
                        <a:pt x="244" y="563"/>
                      </a:lnTo>
                      <a:lnTo>
                        <a:pt x="244" y="561"/>
                      </a:lnTo>
                      <a:lnTo>
                        <a:pt x="244" y="559"/>
                      </a:lnTo>
                      <a:lnTo>
                        <a:pt x="244" y="557"/>
                      </a:lnTo>
                      <a:lnTo>
                        <a:pt x="244" y="555"/>
                      </a:lnTo>
                      <a:lnTo>
                        <a:pt x="246" y="553"/>
                      </a:lnTo>
                      <a:lnTo>
                        <a:pt x="246" y="553"/>
                      </a:lnTo>
                      <a:lnTo>
                        <a:pt x="246" y="553"/>
                      </a:lnTo>
                      <a:lnTo>
                        <a:pt x="248" y="553"/>
                      </a:lnTo>
                      <a:lnTo>
                        <a:pt x="248" y="551"/>
                      </a:lnTo>
                      <a:lnTo>
                        <a:pt x="248" y="550"/>
                      </a:lnTo>
                      <a:lnTo>
                        <a:pt x="246" y="546"/>
                      </a:lnTo>
                      <a:lnTo>
                        <a:pt x="246" y="544"/>
                      </a:lnTo>
                      <a:lnTo>
                        <a:pt x="246" y="542"/>
                      </a:lnTo>
                      <a:lnTo>
                        <a:pt x="248" y="540"/>
                      </a:lnTo>
                      <a:lnTo>
                        <a:pt x="248" y="540"/>
                      </a:lnTo>
                      <a:lnTo>
                        <a:pt x="248" y="538"/>
                      </a:lnTo>
                      <a:lnTo>
                        <a:pt x="250" y="540"/>
                      </a:lnTo>
                      <a:lnTo>
                        <a:pt x="250" y="542"/>
                      </a:lnTo>
                      <a:lnTo>
                        <a:pt x="248" y="546"/>
                      </a:lnTo>
                      <a:lnTo>
                        <a:pt x="250" y="548"/>
                      </a:lnTo>
                      <a:lnTo>
                        <a:pt x="250" y="551"/>
                      </a:lnTo>
                      <a:lnTo>
                        <a:pt x="250" y="553"/>
                      </a:lnTo>
                      <a:lnTo>
                        <a:pt x="250" y="557"/>
                      </a:lnTo>
                      <a:lnTo>
                        <a:pt x="248" y="559"/>
                      </a:lnTo>
                      <a:lnTo>
                        <a:pt x="248" y="561"/>
                      </a:lnTo>
                      <a:lnTo>
                        <a:pt x="250" y="567"/>
                      </a:lnTo>
                      <a:lnTo>
                        <a:pt x="250" y="569"/>
                      </a:lnTo>
                      <a:lnTo>
                        <a:pt x="250" y="569"/>
                      </a:lnTo>
                      <a:lnTo>
                        <a:pt x="250" y="570"/>
                      </a:lnTo>
                      <a:lnTo>
                        <a:pt x="250" y="572"/>
                      </a:lnTo>
                      <a:lnTo>
                        <a:pt x="250" y="572"/>
                      </a:lnTo>
                      <a:lnTo>
                        <a:pt x="248" y="574"/>
                      </a:lnTo>
                      <a:lnTo>
                        <a:pt x="248" y="574"/>
                      </a:lnTo>
                      <a:lnTo>
                        <a:pt x="248" y="574"/>
                      </a:lnTo>
                      <a:lnTo>
                        <a:pt x="246" y="578"/>
                      </a:lnTo>
                      <a:lnTo>
                        <a:pt x="248" y="580"/>
                      </a:lnTo>
                      <a:lnTo>
                        <a:pt x="250" y="580"/>
                      </a:lnTo>
                      <a:lnTo>
                        <a:pt x="252" y="580"/>
                      </a:lnTo>
                      <a:lnTo>
                        <a:pt x="252" y="578"/>
                      </a:lnTo>
                      <a:lnTo>
                        <a:pt x="250" y="578"/>
                      </a:lnTo>
                      <a:lnTo>
                        <a:pt x="250" y="576"/>
                      </a:lnTo>
                      <a:lnTo>
                        <a:pt x="252" y="576"/>
                      </a:lnTo>
                      <a:lnTo>
                        <a:pt x="252" y="576"/>
                      </a:lnTo>
                      <a:lnTo>
                        <a:pt x="254" y="578"/>
                      </a:lnTo>
                      <a:lnTo>
                        <a:pt x="254" y="576"/>
                      </a:lnTo>
                      <a:lnTo>
                        <a:pt x="255" y="576"/>
                      </a:lnTo>
                      <a:lnTo>
                        <a:pt x="255" y="570"/>
                      </a:lnTo>
                      <a:lnTo>
                        <a:pt x="255" y="572"/>
                      </a:lnTo>
                      <a:lnTo>
                        <a:pt x="257" y="569"/>
                      </a:lnTo>
                      <a:lnTo>
                        <a:pt x="255" y="563"/>
                      </a:lnTo>
                      <a:lnTo>
                        <a:pt x="257" y="563"/>
                      </a:lnTo>
                      <a:lnTo>
                        <a:pt x="257" y="563"/>
                      </a:lnTo>
                      <a:lnTo>
                        <a:pt x="259" y="561"/>
                      </a:lnTo>
                      <a:lnTo>
                        <a:pt x="259" y="559"/>
                      </a:lnTo>
                      <a:lnTo>
                        <a:pt x="259" y="557"/>
                      </a:lnTo>
                      <a:lnTo>
                        <a:pt x="259" y="555"/>
                      </a:lnTo>
                      <a:lnTo>
                        <a:pt x="257" y="555"/>
                      </a:lnTo>
                      <a:lnTo>
                        <a:pt x="255" y="555"/>
                      </a:lnTo>
                      <a:lnTo>
                        <a:pt x="254" y="557"/>
                      </a:lnTo>
                      <a:lnTo>
                        <a:pt x="254" y="555"/>
                      </a:lnTo>
                      <a:lnTo>
                        <a:pt x="254" y="550"/>
                      </a:lnTo>
                      <a:lnTo>
                        <a:pt x="254" y="548"/>
                      </a:lnTo>
                      <a:lnTo>
                        <a:pt x="257" y="540"/>
                      </a:lnTo>
                      <a:lnTo>
                        <a:pt x="257" y="538"/>
                      </a:lnTo>
                      <a:lnTo>
                        <a:pt x="257" y="534"/>
                      </a:lnTo>
                      <a:lnTo>
                        <a:pt x="257" y="532"/>
                      </a:lnTo>
                      <a:lnTo>
                        <a:pt x="259" y="530"/>
                      </a:lnTo>
                      <a:lnTo>
                        <a:pt x="259" y="529"/>
                      </a:lnTo>
                      <a:lnTo>
                        <a:pt x="259" y="527"/>
                      </a:lnTo>
                      <a:lnTo>
                        <a:pt x="259" y="525"/>
                      </a:lnTo>
                      <a:lnTo>
                        <a:pt x="259" y="523"/>
                      </a:lnTo>
                      <a:lnTo>
                        <a:pt x="259" y="523"/>
                      </a:lnTo>
                      <a:lnTo>
                        <a:pt x="259" y="521"/>
                      </a:lnTo>
                      <a:lnTo>
                        <a:pt x="259" y="521"/>
                      </a:lnTo>
                      <a:lnTo>
                        <a:pt x="259" y="519"/>
                      </a:lnTo>
                      <a:lnTo>
                        <a:pt x="261" y="517"/>
                      </a:lnTo>
                      <a:lnTo>
                        <a:pt x="261" y="517"/>
                      </a:lnTo>
                      <a:lnTo>
                        <a:pt x="261" y="517"/>
                      </a:lnTo>
                      <a:lnTo>
                        <a:pt x="261" y="515"/>
                      </a:lnTo>
                      <a:lnTo>
                        <a:pt x="263" y="513"/>
                      </a:lnTo>
                      <a:lnTo>
                        <a:pt x="263" y="513"/>
                      </a:lnTo>
                      <a:lnTo>
                        <a:pt x="265" y="513"/>
                      </a:lnTo>
                      <a:lnTo>
                        <a:pt x="265" y="515"/>
                      </a:lnTo>
                      <a:lnTo>
                        <a:pt x="263" y="517"/>
                      </a:lnTo>
                      <a:lnTo>
                        <a:pt x="261" y="517"/>
                      </a:lnTo>
                      <a:lnTo>
                        <a:pt x="261" y="523"/>
                      </a:lnTo>
                      <a:lnTo>
                        <a:pt x="261" y="523"/>
                      </a:lnTo>
                      <a:lnTo>
                        <a:pt x="261" y="525"/>
                      </a:lnTo>
                      <a:lnTo>
                        <a:pt x="261" y="529"/>
                      </a:lnTo>
                      <a:lnTo>
                        <a:pt x="261" y="530"/>
                      </a:lnTo>
                      <a:lnTo>
                        <a:pt x="261" y="530"/>
                      </a:lnTo>
                      <a:lnTo>
                        <a:pt x="261" y="532"/>
                      </a:lnTo>
                      <a:lnTo>
                        <a:pt x="259" y="534"/>
                      </a:lnTo>
                      <a:lnTo>
                        <a:pt x="259" y="536"/>
                      </a:lnTo>
                      <a:lnTo>
                        <a:pt x="259" y="538"/>
                      </a:lnTo>
                      <a:lnTo>
                        <a:pt x="259" y="538"/>
                      </a:lnTo>
                      <a:lnTo>
                        <a:pt x="261" y="538"/>
                      </a:lnTo>
                      <a:lnTo>
                        <a:pt x="261" y="538"/>
                      </a:lnTo>
                      <a:lnTo>
                        <a:pt x="263" y="538"/>
                      </a:lnTo>
                      <a:lnTo>
                        <a:pt x="265" y="540"/>
                      </a:lnTo>
                      <a:lnTo>
                        <a:pt x="265" y="538"/>
                      </a:lnTo>
                      <a:lnTo>
                        <a:pt x="267" y="536"/>
                      </a:lnTo>
                      <a:lnTo>
                        <a:pt x="267" y="536"/>
                      </a:lnTo>
                      <a:lnTo>
                        <a:pt x="269" y="532"/>
                      </a:lnTo>
                      <a:lnTo>
                        <a:pt x="269" y="529"/>
                      </a:lnTo>
                      <a:lnTo>
                        <a:pt x="267" y="529"/>
                      </a:lnTo>
                      <a:lnTo>
                        <a:pt x="267" y="529"/>
                      </a:lnTo>
                      <a:lnTo>
                        <a:pt x="265" y="527"/>
                      </a:lnTo>
                      <a:lnTo>
                        <a:pt x="265" y="525"/>
                      </a:lnTo>
                      <a:lnTo>
                        <a:pt x="267" y="523"/>
                      </a:lnTo>
                      <a:lnTo>
                        <a:pt x="267" y="523"/>
                      </a:lnTo>
                      <a:lnTo>
                        <a:pt x="269" y="521"/>
                      </a:lnTo>
                      <a:lnTo>
                        <a:pt x="271" y="521"/>
                      </a:lnTo>
                      <a:lnTo>
                        <a:pt x="273" y="521"/>
                      </a:lnTo>
                      <a:lnTo>
                        <a:pt x="269" y="523"/>
                      </a:lnTo>
                      <a:lnTo>
                        <a:pt x="267" y="525"/>
                      </a:lnTo>
                      <a:lnTo>
                        <a:pt x="267" y="527"/>
                      </a:lnTo>
                      <a:lnTo>
                        <a:pt x="267" y="527"/>
                      </a:lnTo>
                      <a:lnTo>
                        <a:pt x="271" y="529"/>
                      </a:lnTo>
                      <a:lnTo>
                        <a:pt x="273" y="530"/>
                      </a:lnTo>
                      <a:lnTo>
                        <a:pt x="271" y="532"/>
                      </a:lnTo>
                      <a:lnTo>
                        <a:pt x="271" y="534"/>
                      </a:lnTo>
                      <a:lnTo>
                        <a:pt x="269" y="536"/>
                      </a:lnTo>
                      <a:lnTo>
                        <a:pt x="269" y="536"/>
                      </a:lnTo>
                      <a:lnTo>
                        <a:pt x="267" y="538"/>
                      </a:lnTo>
                      <a:lnTo>
                        <a:pt x="267" y="544"/>
                      </a:lnTo>
                      <a:lnTo>
                        <a:pt x="265" y="550"/>
                      </a:lnTo>
                      <a:lnTo>
                        <a:pt x="265" y="550"/>
                      </a:lnTo>
                      <a:lnTo>
                        <a:pt x="267" y="551"/>
                      </a:lnTo>
                      <a:lnTo>
                        <a:pt x="265" y="563"/>
                      </a:lnTo>
                      <a:lnTo>
                        <a:pt x="265" y="565"/>
                      </a:lnTo>
                      <a:lnTo>
                        <a:pt x="269" y="572"/>
                      </a:lnTo>
                      <a:lnTo>
                        <a:pt x="267" y="574"/>
                      </a:lnTo>
                      <a:lnTo>
                        <a:pt x="269" y="576"/>
                      </a:lnTo>
                      <a:lnTo>
                        <a:pt x="273" y="578"/>
                      </a:lnTo>
                      <a:lnTo>
                        <a:pt x="274" y="576"/>
                      </a:lnTo>
                      <a:lnTo>
                        <a:pt x="274" y="574"/>
                      </a:lnTo>
                      <a:lnTo>
                        <a:pt x="274" y="572"/>
                      </a:lnTo>
                      <a:lnTo>
                        <a:pt x="274" y="572"/>
                      </a:lnTo>
                      <a:lnTo>
                        <a:pt x="273" y="570"/>
                      </a:lnTo>
                      <a:lnTo>
                        <a:pt x="273" y="569"/>
                      </a:lnTo>
                      <a:lnTo>
                        <a:pt x="273" y="569"/>
                      </a:lnTo>
                      <a:lnTo>
                        <a:pt x="274" y="567"/>
                      </a:lnTo>
                      <a:lnTo>
                        <a:pt x="274" y="567"/>
                      </a:lnTo>
                      <a:lnTo>
                        <a:pt x="274" y="567"/>
                      </a:lnTo>
                      <a:lnTo>
                        <a:pt x="276" y="565"/>
                      </a:lnTo>
                      <a:lnTo>
                        <a:pt x="276" y="563"/>
                      </a:lnTo>
                      <a:lnTo>
                        <a:pt x="276" y="565"/>
                      </a:lnTo>
                      <a:lnTo>
                        <a:pt x="276" y="567"/>
                      </a:lnTo>
                      <a:lnTo>
                        <a:pt x="276" y="567"/>
                      </a:lnTo>
                      <a:lnTo>
                        <a:pt x="276" y="567"/>
                      </a:lnTo>
                      <a:lnTo>
                        <a:pt x="274" y="569"/>
                      </a:lnTo>
                      <a:lnTo>
                        <a:pt x="276" y="570"/>
                      </a:lnTo>
                      <a:lnTo>
                        <a:pt x="278" y="570"/>
                      </a:lnTo>
                      <a:lnTo>
                        <a:pt x="280" y="570"/>
                      </a:lnTo>
                      <a:lnTo>
                        <a:pt x="280" y="569"/>
                      </a:lnTo>
                      <a:lnTo>
                        <a:pt x="280" y="569"/>
                      </a:lnTo>
                      <a:lnTo>
                        <a:pt x="280" y="565"/>
                      </a:lnTo>
                      <a:lnTo>
                        <a:pt x="278" y="563"/>
                      </a:lnTo>
                      <a:lnTo>
                        <a:pt x="278" y="561"/>
                      </a:lnTo>
                      <a:lnTo>
                        <a:pt x="280" y="557"/>
                      </a:lnTo>
                      <a:lnTo>
                        <a:pt x="280" y="557"/>
                      </a:lnTo>
                      <a:lnTo>
                        <a:pt x="282" y="557"/>
                      </a:lnTo>
                      <a:lnTo>
                        <a:pt x="282" y="557"/>
                      </a:lnTo>
                      <a:lnTo>
                        <a:pt x="282" y="565"/>
                      </a:lnTo>
                      <a:lnTo>
                        <a:pt x="284" y="567"/>
                      </a:lnTo>
                      <a:lnTo>
                        <a:pt x="284" y="567"/>
                      </a:lnTo>
                      <a:lnTo>
                        <a:pt x="284" y="569"/>
                      </a:lnTo>
                      <a:lnTo>
                        <a:pt x="288" y="569"/>
                      </a:lnTo>
                      <a:lnTo>
                        <a:pt x="292" y="570"/>
                      </a:lnTo>
                      <a:lnTo>
                        <a:pt x="294" y="572"/>
                      </a:lnTo>
                      <a:lnTo>
                        <a:pt x="295" y="572"/>
                      </a:lnTo>
                      <a:lnTo>
                        <a:pt x="295" y="572"/>
                      </a:lnTo>
                      <a:lnTo>
                        <a:pt x="295" y="570"/>
                      </a:lnTo>
                      <a:lnTo>
                        <a:pt x="297" y="570"/>
                      </a:lnTo>
                      <a:lnTo>
                        <a:pt x="297" y="570"/>
                      </a:lnTo>
                      <a:lnTo>
                        <a:pt x="297" y="570"/>
                      </a:lnTo>
                      <a:lnTo>
                        <a:pt x="297" y="572"/>
                      </a:lnTo>
                      <a:lnTo>
                        <a:pt x="299" y="572"/>
                      </a:lnTo>
                      <a:lnTo>
                        <a:pt x="299" y="572"/>
                      </a:lnTo>
                      <a:lnTo>
                        <a:pt x="301" y="570"/>
                      </a:lnTo>
                      <a:lnTo>
                        <a:pt x="301" y="569"/>
                      </a:lnTo>
                      <a:lnTo>
                        <a:pt x="301" y="565"/>
                      </a:lnTo>
                      <a:lnTo>
                        <a:pt x="301" y="565"/>
                      </a:lnTo>
                      <a:lnTo>
                        <a:pt x="299" y="563"/>
                      </a:lnTo>
                      <a:lnTo>
                        <a:pt x="297" y="561"/>
                      </a:lnTo>
                      <a:lnTo>
                        <a:pt x="297" y="559"/>
                      </a:lnTo>
                      <a:lnTo>
                        <a:pt x="297" y="555"/>
                      </a:lnTo>
                      <a:lnTo>
                        <a:pt x="295" y="548"/>
                      </a:lnTo>
                      <a:lnTo>
                        <a:pt x="294" y="544"/>
                      </a:lnTo>
                      <a:lnTo>
                        <a:pt x="292" y="542"/>
                      </a:lnTo>
                      <a:lnTo>
                        <a:pt x="290" y="542"/>
                      </a:lnTo>
                      <a:lnTo>
                        <a:pt x="288" y="542"/>
                      </a:lnTo>
                      <a:lnTo>
                        <a:pt x="286" y="540"/>
                      </a:lnTo>
                      <a:lnTo>
                        <a:pt x="286" y="538"/>
                      </a:lnTo>
                      <a:lnTo>
                        <a:pt x="286" y="536"/>
                      </a:lnTo>
                      <a:lnTo>
                        <a:pt x="286" y="534"/>
                      </a:lnTo>
                      <a:lnTo>
                        <a:pt x="288" y="534"/>
                      </a:lnTo>
                      <a:lnTo>
                        <a:pt x="288" y="536"/>
                      </a:lnTo>
                      <a:lnTo>
                        <a:pt x="288" y="538"/>
                      </a:lnTo>
                      <a:lnTo>
                        <a:pt x="288" y="540"/>
                      </a:lnTo>
                      <a:lnTo>
                        <a:pt x="290" y="540"/>
                      </a:lnTo>
                      <a:lnTo>
                        <a:pt x="294" y="542"/>
                      </a:lnTo>
                      <a:lnTo>
                        <a:pt x="295" y="542"/>
                      </a:lnTo>
                      <a:lnTo>
                        <a:pt x="295" y="542"/>
                      </a:lnTo>
                      <a:lnTo>
                        <a:pt x="295" y="540"/>
                      </a:lnTo>
                      <a:lnTo>
                        <a:pt x="295" y="540"/>
                      </a:lnTo>
                      <a:lnTo>
                        <a:pt x="297" y="540"/>
                      </a:lnTo>
                      <a:lnTo>
                        <a:pt x="299" y="540"/>
                      </a:lnTo>
                      <a:lnTo>
                        <a:pt x="299" y="536"/>
                      </a:lnTo>
                      <a:lnTo>
                        <a:pt x="299" y="530"/>
                      </a:lnTo>
                      <a:lnTo>
                        <a:pt x="299" y="529"/>
                      </a:lnTo>
                      <a:lnTo>
                        <a:pt x="297" y="527"/>
                      </a:lnTo>
                      <a:lnTo>
                        <a:pt x="297" y="525"/>
                      </a:lnTo>
                      <a:lnTo>
                        <a:pt x="297" y="523"/>
                      </a:lnTo>
                      <a:lnTo>
                        <a:pt x="297" y="523"/>
                      </a:lnTo>
                      <a:lnTo>
                        <a:pt x="297" y="521"/>
                      </a:lnTo>
                      <a:lnTo>
                        <a:pt x="297" y="519"/>
                      </a:lnTo>
                      <a:lnTo>
                        <a:pt x="299" y="521"/>
                      </a:lnTo>
                      <a:lnTo>
                        <a:pt x="299" y="521"/>
                      </a:lnTo>
                      <a:lnTo>
                        <a:pt x="299" y="521"/>
                      </a:lnTo>
                      <a:lnTo>
                        <a:pt x="299" y="521"/>
                      </a:lnTo>
                      <a:lnTo>
                        <a:pt x="301" y="517"/>
                      </a:lnTo>
                      <a:lnTo>
                        <a:pt x="301" y="515"/>
                      </a:lnTo>
                      <a:lnTo>
                        <a:pt x="301" y="513"/>
                      </a:lnTo>
                      <a:lnTo>
                        <a:pt x="299" y="511"/>
                      </a:lnTo>
                      <a:lnTo>
                        <a:pt x="295" y="508"/>
                      </a:lnTo>
                      <a:lnTo>
                        <a:pt x="295" y="504"/>
                      </a:lnTo>
                      <a:lnTo>
                        <a:pt x="295" y="504"/>
                      </a:lnTo>
                      <a:lnTo>
                        <a:pt x="294" y="502"/>
                      </a:lnTo>
                      <a:lnTo>
                        <a:pt x="294" y="500"/>
                      </a:lnTo>
                      <a:lnTo>
                        <a:pt x="294" y="494"/>
                      </a:lnTo>
                      <a:lnTo>
                        <a:pt x="294" y="494"/>
                      </a:lnTo>
                      <a:lnTo>
                        <a:pt x="294" y="492"/>
                      </a:lnTo>
                      <a:lnTo>
                        <a:pt x="294" y="491"/>
                      </a:lnTo>
                      <a:lnTo>
                        <a:pt x="294" y="491"/>
                      </a:lnTo>
                      <a:lnTo>
                        <a:pt x="294" y="489"/>
                      </a:lnTo>
                      <a:lnTo>
                        <a:pt x="292" y="485"/>
                      </a:lnTo>
                      <a:lnTo>
                        <a:pt x="292" y="481"/>
                      </a:lnTo>
                      <a:lnTo>
                        <a:pt x="290" y="479"/>
                      </a:lnTo>
                      <a:lnTo>
                        <a:pt x="288" y="479"/>
                      </a:lnTo>
                      <a:lnTo>
                        <a:pt x="290" y="477"/>
                      </a:lnTo>
                      <a:lnTo>
                        <a:pt x="290" y="475"/>
                      </a:lnTo>
                      <a:lnTo>
                        <a:pt x="290" y="472"/>
                      </a:lnTo>
                      <a:lnTo>
                        <a:pt x="288" y="470"/>
                      </a:lnTo>
                      <a:lnTo>
                        <a:pt x="288" y="468"/>
                      </a:lnTo>
                      <a:lnTo>
                        <a:pt x="288" y="466"/>
                      </a:lnTo>
                      <a:lnTo>
                        <a:pt x="286" y="464"/>
                      </a:lnTo>
                      <a:lnTo>
                        <a:pt x="286" y="462"/>
                      </a:lnTo>
                      <a:lnTo>
                        <a:pt x="286" y="460"/>
                      </a:lnTo>
                      <a:lnTo>
                        <a:pt x="286" y="458"/>
                      </a:lnTo>
                      <a:lnTo>
                        <a:pt x="288" y="456"/>
                      </a:lnTo>
                      <a:lnTo>
                        <a:pt x="288" y="454"/>
                      </a:lnTo>
                      <a:lnTo>
                        <a:pt x="288" y="454"/>
                      </a:lnTo>
                      <a:lnTo>
                        <a:pt x="288" y="453"/>
                      </a:lnTo>
                      <a:lnTo>
                        <a:pt x="290" y="451"/>
                      </a:lnTo>
                      <a:lnTo>
                        <a:pt x="288" y="449"/>
                      </a:lnTo>
                      <a:lnTo>
                        <a:pt x="288" y="447"/>
                      </a:lnTo>
                      <a:lnTo>
                        <a:pt x="286" y="447"/>
                      </a:lnTo>
                      <a:lnTo>
                        <a:pt x="284" y="445"/>
                      </a:lnTo>
                      <a:lnTo>
                        <a:pt x="282" y="441"/>
                      </a:lnTo>
                      <a:lnTo>
                        <a:pt x="280" y="439"/>
                      </a:lnTo>
                      <a:lnTo>
                        <a:pt x="278" y="437"/>
                      </a:lnTo>
                      <a:lnTo>
                        <a:pt x="278" y="435"/>
                      </a:lnTo>
                      <a:lnTo>
                        <a:pt x="278" y="433"/>
                      </a:lnTo>
                      <a:lnTo>
                        <a:pt x="280" y="432"/>
                      </a:lnTo>
                      <a:lnTo>
                        <a:pt x="280" y="426"/>
                      </a:lnTo>
                      <a:lnTo>
                        <a:pt x="282" y="424"/>
                      </a:lnTo>
                      <a:lnTo>
                        <a:pt x="286" y="418"/>
                      </a:lnTo>
                      <a:lnTo>
                        <a:pt x="288" y="416"/>
                      </a:lnTo>
                      <a:lnTo>
                        <a:pt x="290" y="414"/>
                      </a:lnTo>
                      <a:lnTo>
                        <a:pt x="290" y="414"/>
                      </a:lnTo>
                      <a:lnTo>
                        <a:pt x="290" y="413"/>
                      </a:lnTo>
                      <a:lnTo>
                        <a:pt x="290" y="413"/>
                      </a:lnTo>
                      <a:lnTo>
                        <a:pt x="288" y="413"/>
                      </a:lnTo>
                      <a:lnTo>
                        <a:pt x="286" y="413"/>
                      </a:lnTo>
                      <a:lnTo>
                        <a:pt x="286" y="413"/>
                      </a:lnTo>
                      <a:lnTo>
                        <a:pt x="278" y="411"/>
                      </a:lnTo>
                      <a:lnTo>
                        <a:pt x="278" y="409"/>
                      </a:lnTo>
                      <a:lnTo>
                        <a:pt x="276" y="409"/>
                      </a:lnTo>
                      <a:lnTo>
                        <a:pt x="274" y="411"/>
                      </a:lnTo>
                      <a:lnTo>
                        <a:pt x="274" y="411"/>
                      </a:lnTo>
                      <a:lnTo>
                        <a:pt x="274" y="411"/>
                      </a:lnTo>
                      <a:lnTo>
                        <a:pt x="273" y="411"/>
                      </a:lnTo>
                      <a:lnTo>
                        <a:pt x="267" y="409"/>
                      </a:lnTo>
                      <a:lnTo>
                        <a:pt x="265" y="409"/>
                      </a:lnTo>
                      <a:lnTo>
                        <a:pt x="265" y="407"/>
                      </a:lnTo>
                      <a:lnTo>
                        <a:pt x="265" y="403"/>
                      </a:lnTo>
                      <a:lnTo>
                        <a:pt x="265" y="401"/>
                      </a:lnTo>
                      <a:lnTo>
                        <a:pt x="269" y="399"/>
                      </a:lnTo>
                      <a:lnTo>
                        <a:pt x="273" y="386"/>
                      </a:lnTo>
                      <a:lnTo>
                        <a:pt x="273" y="384"/>
                      </a:lnTo>
                      <a:lnTo>
                        <a:pt x="271" y="384"/>
                      </a:lnTo>
                      <a:lnTo>
                        <a:pt x="271" y="384"/>
                      </a:lnTo>
                      <a:lnTo>
                        <a:pt x="269" y="386"/>
                      </a:lnTo>
                      <a:lnTo>
                        <a:pt x="269" y="386"/>
                      </a:lnTo>
                      <a:lnTo>
                        <a:pt x="267" y="384"/>
                      </a:lnTo>
                      <a:lnTo>
                        <a:pt x="265" y="384"/>
                      </a:lnTo>
                      <a:lnTo>
                        <a:pt x="263" y="382"/>
                      </a:lnTo>
                      <a:lnTo>
                        <a:pt x="261" y="380"/>
                      </a:lnTo>
                      <a:lnTo>
                        <a:pt x="259" y="376"/>
                      </a:lnTo>
                      <a:lnTo>
                        <a:pt x="257" y="375"/>
                      </a:lnTo>
                      <a:lnTo>
                        <a:pt x="257" y="375"/>
                      </a:lnTo>
                      <a:lnTo>
                        <a:pt x="255" y="375"/>
                      </a:lnTo>
                      <a:lnTo>
                        <a:pt x="254" y="375"/>
                      </a:lnTo>
                      <a:lnTo>
                        <a:pt x="254" y="373"/>
                      </a:lnTo>
                      <a:lnTo>
                        <a:pt x="254" y="373"/>
                      </a:lnTo>
                      <a:lnTo>
                        <a:pt x="254" y="371"/>
                      </a:lnTo>
                      <a:lnTo>
                        <a:pt x="254" y="371"/>
                      </a:lnTo>
                      <a:lnTo>
                        <a:pt x="254" y="371"/>
                      </a:lnTo>
                      <a:lnTo>
                        <a:pt x="252" y="369"/>
                      </a:lnTo>
                      <a:lnTo>
                        <a:pt x="252" y="369"/>
                      </a:lnTo>
                      <a:lnTo>
                        <a:pt x="252" y="369"/>
                      </a:lnTo>
                      <a:lnTo>
                        <a:pt x="254" y="359"/>
                      </a:lnTo>
                      <a:lnTo>
                        <a:pt x="254" y="357"/>
                      </a:lnTo>
                      <a:lnTo>
                        <a:pt x="252" y="357"/>
                      </a:lnTo>
                      <a:lnTo>
                        <a:pt x="252" y="356"/>
                      </a:lnTo>
                      <a:lnTo>
                        <a:pt x="254" y="354"/>
                      </a:lnTo>
                      <a:lnTo>
                        <a:pt x="254" y="352"/>
                      </a:lnTo>
                      <a:lnTo>
                        <a:pt x="255" y="352"/>
                      </a:lnTo>
                      <a:lnTo>
                        <a:pt x="255" y="350"/>
                      </a:lnTo>
                      <a:lnTo>
                        <a:pt x="255" y="350"/>
                      </a:lnTo>
                      <a:lnTo>
                        <a:pt x="254" y="348"/>
                      </a:lnTo>
                      <a:lnTo>
                        <a:pt x="255" y="348"/>
                      </a:lnTo>
                      <a:lnTo>
                        <a:pt x="255" y="346"/>
                      </a:lnTo>
                      <a:lnTo>
                        <a:pt x="257" y="346"/>
                      </a:lnTo>
                      <a:lnTo>
                        <a:pt x="259" y="346"/>
                      </a:lnTo>
                      <a:lnTo>
                        <a:pt x="261" y="346"/>
                      </a:lnTo>
                      <a:lnTo>
                        <a:pt x="263" y="344"/>
                      </a:lnTo>
                      <a:lnTo>
                        <a:pt x="267" y="342"/>
                      </a:lnTo>
                      <a:lnTo>
                        <a:pt x="267" y="340"/>
                      </a:lnTo>
                      <a:lnTo>
                        <a:pt x="267" y="338"/>
                      </a:lnTo>
                      <a:lnTo>
                        <a:pt x="267" y="337"/>
                      </a:lnTo>
                      <a:lnTo>
                        <a:pt x="267" y="335"/>
                      </a:lnTo>
                      <a:lnTo>
                        <a:pt x="267" y="333"/>
                      </a:lnTo>
                      <a:lnTo>
                        <a:pt x="267" y="331"/>
                      </a:lnTo>
                      <a:lnTo>
                        <a:pt x="269" y="331"/>
                      </a:lnTo>
                      <a:lnTo>
                        <a:pt x="269" y="329"/>
                      </a:lnTo>
                      <a:lnTo>
                        <a:pt x="267" y="329"/>
                      </a:lnTo>
                      <a:lnTo>
                        <a:pt x="265" y="327"/>
                      </a:lnTo>
                      <a:lnTo>
                        <a:pt x="265" y="325"/>
                      </a:lnTo>
                      <a:lnTo>
                        <a:pt x="263" y="325"/>
                      </a:lnTo>
                      <a:lnTo>
                        <a:pt x="263" y="323"/>
                      </a:lnTo>
                      <a:lnTo>
                        <a:pt x="265" y="321"/>
                      </a:lnTo>
                      <a:lnTo>
                        <a:pt x="265" y="321"/>
                      </a:lnTo>
                      <a:lnTo>
                        <a:pt x="265" y="317"/>
                      </a:lnTo>
                      <a:lnTo>
                        <a:pt x="265" y="317"/>
                      </a:lnTo>
                      <a:lnTo>
                        <a:pt x="265" y="316"/>
                      </a:lnTo>
                      <a:lnTo>
                        <a:pt x="265" y="316"/>
                      </a:lnTo>
                      <a:lnTo>
                        <a:pt x="267" y="314"/>
                      </a:lnTo>
                      <a:lnTo>
                        <a:pt x="269" y="314"/>
                      </a:lnTo>
                      <a:lnTo>
                        <a:pt x="269" y="314"/>
                      </a:lnTo>
                      <a:lnTo>
                        <a:pt x="269" y="314"/>
                      </a:lnTo>
                      <a:lnTo>
                        <a:pt x="271" y="312"/>
                      </a:lnTo>
                      <a:lnTo>
                        <a:pt x="271" y="310"/>
                      </a:lnTo>
                      <a:lnTo>
                        <a:pt x="271" y="310"/>
                      </a:lnTo>
                      <a:lnTo>
                        <a:pt x="271" y="308"/>
                      </a:lnTo>
                      <a:lnTo>
                        <a:pt x="271" y="308"/>
                      </a:lnTo>
                      <a:lnTo>
                        <a:pt x="269" y="304"/>
                      </a:lnTo>
                      <a:lnTo>
                        <a:pt x="267" y="300"/>
                      </a:lnTo>
                      <a:lnTo>
                        <a:pt x="265" y="298"/>
                      </a:lnTo>
                      <a:lnTo>
                        <a:pt x="263" y="298"/>
                      </a:lnTo>
                      <a:lnTo>
                        <a:pt x="261" y="300"/>
                      </a:lnTo>
                      <a:lnTo>
                        <a:pt x="259" y="302"/>
                      </a:lnTo>
                      <a:lnTo>
                        <a:pt x="257" y="304"/>
                      </a:lnTo>
                      <a:lnTo>
                        <a:pt x="254" y="302"/>
                      </a:lnTo>
                      <a:lnTo>
                        <a:pt x="248" y="302"/>
                      </a:lnTo>
                      <a:lnTo>
                        <a:pt x="246" y="300"/>
                      </a:lnTo>
                      <a:lnTo>
                        <a:pt x="238" y="295"/>
                      </a:lnTo>
                      <a:lnTo>
                        <a:pt x="213" y="283"/>
                      </a:lnTo>
                      <a:lnTo>
                        <a:pt x="212" y="281"/>
                      </a:lnTo>
                      <a:lnTo>
                        <a:pt x="212" y="281"/>
                      </a:lnTo>
                      <a:lnTo>
                        <a:pt x="210" y="279"/>
                      </a:lnTo>
                      <a:lnTo>
                        <a:pt x="210" y="279"/>
                      </a:lnTo>
                      <a:lnTo>
                        <a:pt x="210" y="279"/>
                      </a:lnTo>
                      <a:lnTo>
                        <a:pt x="210" y="278"/>
                      </a:lnTo>
                      <a:lnTo>
                        <a:pt x="210" y="274"/>
                      </a:lnTo>
                      <a:lnTo>
                        <a:pt x="210" y="272"/>
                      </a:lnTo>
                      <a:lnTo>
                        <a:pt x="208" y="270"/>
                      </a:lnTo>
                      <a:lnTo>
                        <a:pt x="206" y="268"/>
                      </a:lnTo>
                      <a:lnTo>
                        <a:pt x="206" y="268"/>
                      </a:lnTo>
                      <a:lnTo>
                        <a:pt x="204" y="268"/>
                      </a:lnTo>
                      <a:lnTo>
                        <a:pt x="204" y="264"/>
                      </a:lnTo>
                      <a:lnTo>
                        <a:pt x="204" y="262"/>
                      </a:lnTo>
                      <a:lnTo>
                        <a:pt x="206" y="260"/>
                      </a:lnTo>
                      <a:lnTo>
                        <a:pt x="206" y="257"/>
                      </a:lnTo>
                      <a:lnTo>
                        <a:pt x="208" y="257"/>
                      </a:lnTo>
                      <a:lnTo>
                        <a:pt x="208" y="257"/>
                      </a:lnTo>
                      <a:lnTo>
                        <a:pt x="210" y="255"/>
                      </a:lnTo>
                      <a:lnTo>
                        <a:pt x="210" y="253"/>
                      </a:lnTo>
                      <a:lnTo>
                        <a:pt x="210" y="253"/>
                      </a:lnTo>
                      <a:lnTo>
                        <a:pt x="210" y="251"/>
                      </a:lnTo>
                      <a:lnTo>
                        <a:pt x="212" y="251"/>
                      </a:lnTo>
                      <a:lnTo>
                        <a:pt x="212" y="251"/>
                      </a:lnTo>
                      <a:lnTo>
                        <a:pt x="213" y="249"/>
                      </a:lnTo>
                      <a:lnTo>
                        <a:pt x="213" y="247"/>
                      </a:lnTo>
                      <a:lnTo>
                        <a:pt x="213" y="245"/>
                      </a:lnTo>
                      <a:lnTo>
                        <a:pt x="213" y="241"/>
                      </a:lnTo>
                      <a:lnTo>
                        <a:pt x="212" y="241"/>
                      </a:lnTo>
                      <a:lnTo>
                        <a:pt x="212" y="241"/>
                      </a:lnTo>
                      <a:lnTo>
                        <a:pt x="212" y="240"/>
                      </a:lnTo>
                      <a:lnTo>
                        <a:pt x="217" y="238"/>
                      </a:lnTo>
                      <a:lnTo>
                        <a:pt x="219" y="238"/>
                      </a:lnTo>
                      <a:lnTo>
                        <a:pt x="219" y="238"/>
                      </a:lnTo>
                      <a:lnTo>
                        <a:pt x="221" y="238"/>
                      </a:lnTo>
                      <a:lnTo>
                        <a:pt x="223" y="240"/>
                      </a:lnTo>
                      <a:lnTo>
                        <a:pt x="223" y="241"/>
                      </a:lnTo>
                      <a:lnTo>
                        <a:pt x="223" y="243"/>
                      </a:lnTo>
                      <a:lnTo>
                        <a:pt x="225" y="243"/>
                      </a:lnTo>
                      <a:lnTo>
                        <a:pt x="229" y="245"/>
                      </a:lnTo>
                      <a:lnTo>
                        <a:pt x="231" y="245"/>
                      </a:lnTo>
                      <a:lnTo>
                        <a:pt x="231" y="245"/>
                      </a:lnTo>
                      <a:lnTo>
                        <a:pt x="233" y="241"/>
                      </a:lnTo>
                      <a:lnTo>
                        <a:pt x="236" y="238"/>
                      </a:lnTo>
                      <a:lnTo>
                        <a:pt x="236" y="236"/>
                      </a:lnTo>
                      <a:lnTo>
                        <a:pt x="238" y="232"/>
                      </a:lnTo>
                      <a:lnTo>
                        <a:pt x="240" y="230"/>
                      </a:lnTo>
                      <a:lnTo>
                        <a:pt x="240" y="226"/>
                      </a:lnTo>
                      <a:lnTo>
                        <a:pt x="242" y="220"/>
                      </a:lnTo>
                      <a:lnTo>
                        <a:pt x="242" y="215"/>
                      </a:lnTo>
                      <a:lnTo>
                        <a:pt x="242" y="213"/>
                      </a:lnTo>
                      <a:lnTo>
                        <a:pt x="246" y="211"/>
                      </a:lnTo>
                      <a:lnTo>
                        <a:pt x="246" y="213"/>
                      </a:lnTo>
                      <a:lnTo>
                        <a:pt x="250" y="213"/>
                      </a:lnTo>
                      <a:lnTo>
                        <a:pt x="252" y="215"/>
                      </a:lnTo>
                      <a:lnTo>
                        <a:pt x="254" y="215"/>
                      </a:lnTo>
                      <a:lnTo>
                        <a:pt x="254" y="215"/>
                      </a:lnTo>
                      <a:lnTo>
                        <a:pt x="254" y="215"/>
                      </a:lnTo>
                      <a:lnTo>
                        <a:pt x="255" y="213"/>
                      </a:lnTo>
                      <a:lnTo>
                        <a:pt x="255" y="213"/>
                      </a:lnTo>
                      <a:lnTo>
                        <a:pt x="257" y="213"/>
                      </a:lnTo>
                      <a:lnTo>
                        <a:pt x="259" y="213"/>
                      </a:lnTo>
                      <a:lnTo>
                        <a:pt x="263" y="213"/>
                      </a:lnTo>
                      <a:lnTo>
                        <a:pt x="269" y="215"/>
                      </a:lnTo>
                      <a:lnTo>
                        <a:pt x="274" y="215"/>
                      </a:lnTo>
                      <a:lnTo>
                        <a:pt x="274" y="215"/>
                      </a:lnTo>
                      <a:lnTo>
                        <a:pt x="276" y="213"/>
                      </a:lnTo>
                      <a:lnTo>
                        <a:pt x="276" y="211"/>
                      </a:lnTo>
                      <a:lnTo>
                        <a:pt x="276" y="211"/>
                      </a:lnTo>
                      <a:lnTo>
                        <a:pt x="278" y="211"/>
                      </a:lnTo>
                      <a:lnTo>
                        <a:pt x="278" y="213"/>
                      </a:lnTo>
                      <a:lnTo>
                        <a:pt x="284" y="215"/>
                      </a:lnTo>
                      <a:lnTo>
                        <a:pt x="286" y="215"/>
                      </a:lnTo>
                      <a:lnTo>
                        <a:pt x="286" y="213"/>
                      </a:lnTo>
                      <a:lnTo>
                        <a:pt x="288" y="213"/>
                      </a:lnTo>
                      <a:lnTo>
                        <a:pt x="288" y="211"/>
                      </a:lnTo>
                      <a:lnTo>
                        <a:pt x="288" y="209"/>
                      </a:lnTo>
                      <a:lnTo>
                        <a:pt x="288" y="209"/>
                      </a:lnTo>
                      <a:lnTo>
                        <a:pt x="288" y="207"/>
                      </a:lnTo>
                      <a:lnTo>
                        <a:pt x="292" y="205"/>
                      </a:lnTo>
                      <a:lnTo>
                        <a:pt x="292" y="203"/>
                      </a:lnTo>
                      <a:lnTo>
                        <a:pt x="292" y="203"/>
                      </a:lnTo>
                      <a:lnTo>
                        <a:pt x="292" y="201"/>
                      </a:lnTo>
                      <a:lnTo>
                        <a:pt x="292" y="201"/>
                      </a:lnTo>
                      <a:lnTo>
                        <a:pt x="288" y="201"/>
                      </a:lnTo>
                      <a:lnTo>
                        <a:pt x="284" y="201"/>
                      </a:lnTo>
                      <a:lnTo>
                        <a:pt x="284" y="200"/>
                      </a:lnTo>
                      <a:lnTo>
                        <a:pt x="282" y="200"/>
                      </a:lnTo>
                      <a:lnTo>
                        <a:pt x="280" y="198"/>
                      </a:lnTo>
                      <a:lnTo>
                        <a:pt x="280" y="198"/>
                      </a:lnTo>
                      <a:lnTo>
                        <a:pt x="278" y="198"/>
                      </a:lnTo>
                      <a:lnTo>
                        <a:pt x="276" y="196"/>
                      </a:lnTo>
                      <a:lnTo>
                        <a:pt x="276" y="194"/>
                      </a:lnTo>
                      <a:lnTo>
                        <a:pt x="276" y="194"/>
                      </a:lnTo>
                      <a:lnTo>
                        <a:pt x="276" y="192"/>
                      </a:lnTo>
                      <a:lnTo>
                        <a:pt x="274" y="192"/>
                      </a:lnTo>
                      <a:lnTo>
                        <a:pt x="274" y="190"/>
                      </a:lnTo>
                      <a:lnTo>
                        <a:pt x="276" y="186"/>
                      </a:lnTo>
                      <a:lnTo>
                        <a:pt x="276" y="184"/>
                      </a:lnTo>
                      <a:lnTo>
                        <a:pt x="276" y="184"/>
                      </a:lnTo>
                      <a:lnTo>
                        <a:pt x="274" y="182"/>
                      </a:lnTo>
                      <a:lnTo>
                        <a:pt x="274" y="181"/>
                      </a:lnTo>
                      <a:lnTo>
                        <a:pt x="273" y="181"/>
                      </a:lnTo>
                      <a:lnTo>
                        <a:pt x="271" y="179"/>
                      </a:lnTo>
                      <a:lnTo>
                        <a:pt x="271" y="181"/>
                      </a:lnTo>
                      <a:lnTo>
                        <a:pt x="269" y="182"/>
                      </a:lnTo>
                      <a:lnTo>
                        <a:pt x="269" y="182"/>
                      </a:lnTo>
                      <a:lnTo>
                        <a:pt x="267" y="181"/>
                      </a:lnTo>
                      <a:lnTo>
                        <a:pt x="267" y="182"/>
                      </a:lnTo>
                      <a:lnTo>
                        <a:pt x="265" y="182"/>
                      </a:lnTo>
                      <a:lnTo>
                        <a:pt x="265" y="182"/>
                      </a:lnTo>
                      <a:lnTo>
                        <a:pt x="265" y="184"/>
                      </a:lnTo>
                      <a:lnTo>
                        <a:pt x="263" y="184"/>
                      </a:lnTo>
                      <a:lnTo>
                        <a:pt x="261" y="184"/>
                      </a:lnTo>
                      <a:lnTo>
                        <a:pt x="257" y="182"/>
                      </a:lnTo>
                      <a:lnTo>
                        <a:pt x="255" y="181"/>
                      </a:lnTo>
                      <a:lnTo>
                        <a:pt x="252" y="181"/>
                      </a:lnTo>
                      <a:lnTo>
                        <a:pt x="250" y="181"/>
                      </a:lnTo>
                      <a:lnTo>
                        <a:pt x="250" y="181"/>
                      </a:lnTo>
                      <a:lnTo>
                        <a:pt x="250" y="179"/>
                      </a:lnTo>
                      <a:lnTo>
                        <a:pt x="246" y="177"/>
                      </a:lnTo>
                      <a:lnTo>
                        <a:pt x="246" y="175"/>
                      </a:lnTo>
                      <a:lnTo>
                        <a:pt x="242" y="173"/>
                      </a:lnTo>
                      <a:lnTo>
                        <a:pt x="240" y="171"/>
                      </a:lnTo>
                      <a:lnTo>
                        <a:pt x="240" y="165"/>
                      </a:lnTo>
                      <a:lnTo>
                        <a:pt x="238" y="162"/>
                      </a:lnTo>
                      <a:lnTo>
                        <a:pt x="231" y="158"/>
                      </a:lnTo>
                      <a:lnTo>
                        <a:pt x="225" y="152"/>
                      </a:lnTo>
                      <a:lnTo>
                        <a:pt x="223" y="150"/>
                      </a:lnTo>
                      <a:lnTo>
                        <a:pt x="219" y="150"/>
                      </a:lnTo>
                      <a:lnTo>
                        <a:pt x="217" y="152"/>
                      </a:lnTo>
                      <a:lnTo>
                        <a:pt x="215" y="152"/>
                      </a:lnTo>
                      <a:lnTo>
                        <a:pt x="213" y="152"/>
                      </a:lnTo>
                      <a:lnTo>
                        <a:pt x="212" y="152"/>
                      </a:lnTo>
                      <a:lnTo>
                        <a:pt x="212" y="150"/>
                      </a:lnTo>
                      <a:lnTo>
                        <a:pt x="212" y="148"/>
                      </a:lnTo>
                      <a:lnTo>
                        <a:pt x="210" y="146"/>
                      </a:lnTo>
                      <a:lnTo>
                        <a:pt x="210" y="146"/>
                      </a:lnTo>
                      <a:lnTo>
                        <a:pt x="210" y="144"/>
                      </a:lnTo>
                      <a:lnTo>
                        <a:pt x="210" y="144"/>
                      </a:lnTo>
                      <a:lnTo>
                        <a:pt x="208" y="139"/>
                      </a:lnTo>
                      <a:lnTo>
                        <a:pt x="208" y="139"/>
                      </a:lnTo>
                      <a:lnTo>
                        <a:pt x="210" y="139"/>
                      </a:lnTo>
                      <a:lnTo>
                        <a:pt x="210" y="137"/>
                      </a:lnTo>
                      <a:lnTo>
                        <a:pt x="212" y="131"/>
                      </a:lnTo>
                      <a:lnTo>
                        <a:pt x="213" y="127"/>
                      </a:lnTo>
                      <a:lnTo>
                        <a:pt x="215" y="125"/>
                      </a:lnTo>
                      <a:lnTo>
                        <a:pt x="215" y="123"/>
                      </a:lnTo>
                      <a:lnTo>
                        <a:pt x="215" y="123"/>
                      </a:lnTo>
                      <a:lnTo>
                        <a:pt x="215" y="123"/>
                      </a:lnTo>
                      <a:lnTo>
                        <a:pt x="215" y="122"/>
                      </a:lnTo>
                      <a:lnTo>
                        <a:pt x="215" y="122"/>
                      </a:lnTo>
                      <a:lnTo>
                        <a:pt x="213" y="122"/>
                      </a:lnTo>
                      <a:lnTo>
                        <a:pt x="215" y="120"/>
                      </a:lnTo>
                      <a:lnTo>
                        <a:pt x="215" y="120"/>
                      </a:lnTo>
                      <a:lnTo>
                        <a:pt x="215" y="116"/>
                      </a:lnTo>
                      <a:lnTo>
                        <a:pt x="217" y="116"/>
                      </a:lnTo>
                      <a:lnTo>
                        <a:pt x="219" y="114"/>
                      </a:lnTo>
                      <a:lnTo>
                        <a:pt x="221" y="112"/>
                      </a:lnTo>
                      <a:lnTo>
                        <a:pt x="221" y="112"/>
                      </a:lnTo>
                      <a:lnTo>
                        <a:pt x="221" y="110"/>
                      </a:lnTo>
                      <a:lnTo>
                        <a:pt x="223" y="110"/>
                      </a:lnTo>
                      <a:lnTo>
                        <a:pt x="225" y="110"/>
                      </a:lnTo>
                      <a:lnTo>
                        <a:pt x="231" y="108"/>
                      </a:lnTo>
                      <a:lnTo>
                        <a:pt x="231" y="108"/>
                      </a:lnTo>
                      <a:lnTo>
                        <a:pt x="233" y="106"/>
                      </a:lnTo>
                      <a:lnTo>
                        <a:pt x="233" y="103"/>
                      </a:lnTo>
                      <a:lnTo>
                        <a:pt x="233" y="101"/>
                      </a:lnTo>
                      <a:lnTo>
                        <a:pt x="234" y="99"/>
                      </a:lnTo>
                      <a:lnTo>
                        <a:pt x="234" y="97"/>
                      </a:lnTo>
                      <a:lnTo>
                        <a:pt x="240" y="95"/>
                      </a:lnTo>
                      <a:lnTo>
                        <a:pt x="240" y="93"/>
                      </a:lnTo>
                      <a:lnTo>
                        <a:pt x="240" y="93"/>
                      </a:lnTo>
                      <a:lnTo>
                        <a:pt x="242" y="93"/>
                      </a:lnTo>
                      <a:lnTo>
                        <a:pt x="242" y="93"/>
                      </a:lnTo>
                      <a:lnTo>
                        <a:pt x="242" y="93"/>
                      </a:lnTo>
                      <a:lnTo>
                        <a:pt x="244" y="93"/>
                      </a:lnTo>
                      <a:lnTo>
                        <a:pt x="244" y="93"/>
                      </a:lnTo>
                      <a:lnTo>
                        <a:pt x="246" y="93"/>
                      </a:lnTo>
                      <a:lnTo>
                        <a:pt x="248" y="93"/>
                      </a:lnTo>
                      <a:lnTo>
                        <a:pt x="248" y="91"/>
                      </a:lnTo>
                      <a:lnTo>
                        <a:pt x="246" y="85"/>
                      </a:lnTo>
                      <a:lnTo>
                        <a:pt x="244" y="84"/>
                      </a:lnTo>
                      <a:lnTo>
                        <a:pt x="242" y="82"/>
                      </a:lnTo>
                      <a:lnTo>
                        <a:pt x="236" y="82"/>
                      </a:lnTo>
                      <a:lnTo>
                        <a:pt x="234" y="80"/>
                      </a:lnTo>
                      <a:lnTo>
                        <a:pt x="233" y="80"/>
                      </a:lnTo>
                      <a:lnTo>
                        <a:pt x="233" y="80"/>
                      </a:lnTo>
                      <a:lnTo>
                        <a:pt x="233" y="84"/>
                      </a:lnTo>
                      <a:lnTo>
                        <a:pt x="233" y="84"/>
                      </a:lnTo>
                      <a:lnTo>
                        <a:pt x="231" y="84"/>
                      </a:lnTo>
                      <a:lnTo>
                        <a:pt x="231" y="82"/>
                      </a:lnTo>
                      <a:lnTo>
                        <a:pt x="231" y="80"/>
                      </a:lnTo>
                      <a:lnTo>
                        <a:pt x="231" y="78"/>
                      </a:lnTo>
                      <a:lnTo>
                        <a:pt x="233" y="76"/>
                      </a:lnTo>
                      <a:lnTo>
                        <a:pt x="234" y="70"/>
                      </a:lnTo>
                      <a:lnTo>
                        <a:pt x="234" y="68"/>
                      </a:lnTo>
                      <a:lnTo>
                        <a:pt x="236" y="66"/>
                      </a:lnTo>
                      <a:lnTo>
                        <a:pt x="236" y="65"/>
                      </a:lnTo>
                      <a:lnTo>
                        <a:pt x="238" y="66"/>
                      </a:lnTo>
                      <a:lnTo>
                        <a:pt x="238" y="68"/>
                      </a:lnTo>
                      <a:lnTo>
                        <a:pt x="238" y="70"/>
                      </a:lnTo>
                      <a:lnTo>
                        <a:pt x="238" y="72"/>
                      </a:lnTo>
                      <a:lnTo>
                        <a:pt x="240" y="74"/>
                      </a:lnTo>
                      <a:lnTo>
                        <a:pt x="242" y="74"/>
                      </a:lnTo>
                      <a:lnTo>
                        <a:pt x="244" y="76"/>
                      </a:lnTo>
                      <a:lnTo>
                        <a:pt x="246" y="76"/>
                      </a:lnTo>
                      <a:lnTo>
                        <a:pt x="246" y="78"/>
                      </a:lnTo>
                      <a:lnTo>
                        <a:pt x="248" y="78"/>
                      </a:lnTo>
                      <a:lnTo>
                        <a:pt x="248" y="80"/>
                      </a:lnTo>
                      <a:lnTo>
                        <a:pt x="250" y="80"/>
                      </a:lnTo>
                      <a:lnTo>
                        <a:pt x="252" y="82"/>
                      </a:lnTo>
                      <a:lnTo>
                        <a:pt x="254" y="82"/>
                      </a:lnTo>
                      <a:lnTo>
                        <a:pt x="255" y="82"/>
                      </a:lnTo>
                      <a:lnTo>
                        <a:pt x="255" y="82"/>
                      </a:lnTo>
                      <a:lnTo>
                        <a:pt x="257" y="84"/>
                      </a:lnTo>
                      <a:lnTo>
                        <a:pt x="257" y="84"/>
                      </a:lnTo>
                      <a:lnTo>
                        <a:pt x="257" y="85"/>
                      </a:lnTo>
                      <a:lnTo>
                        <a:pt x="259" y="85"/>
                      </a:lnTo>
                      <a:lnTo>
                        <a:pt x="259" y="85"/>
                      </a:lnTo>
                      <a:lnTo>
                        <a:pt x="261" y="87"/>
                      </a:lnTo>
                      <a:lnTo>
                        <a:pt x="261" y="87"/>
                      </a:lnTo>
                      <a:lnTo>
                        <a:pt x="261" y="89"/>
                      </a:lnTo>
                      <a:lnTo>
                        <a:pt x="261" y="89"/>
                      </a:lnTo>
                      <a:lnTo>
                        <a:pt x="263" y="89"/>
                      </a:lnTo>
                      <a:lnTo>
                        <a:pt x="263" y="89"/>
                      </a:lnTo>
                      <a:lnTo>
                        <a:pt x="263" y="91"/>
                      </a:lnTo>
                      <a:lnTo>
                        <a:pt x="263" y="93"/>
                      </a:lnTo>
                      <a:lnTo>
                        <a:pt x="265" y="93"/>
                      </a:lnTo>
                      <a:lnTo>
                        <a:pt x="267" y="95"/>
                      </a:lnTo>
                      <a:lnTo>
                        <a:pt x="267" y="95"/>
                      </a:lnTo>
                      <a:lnTo>
                        <a:pt x="267" y="97"/>
                      </a:lnTo>
                      <a:lnTo>
                        <a:pt x="265" y="99"/>
                      </a:lnTo>
                      <a:lnTo>
                        <a:pt x="261" y="101"/>
                      </a:lnTo>
                      <a:lnTo>
                        <a:pt x="261" y="101"/>
                      </a:lnTo>
                      <a:lnTo>
                        <a:pt x="263" y="103"/>
                      </a:lnTo>
                      <a:lnTo>
                        <a:pt x="271" y="99"/>
                      </a:lnTo>
                      <a:lnTo>
                        <a:pt x="274" y="101"/>
                      </a:lnTo>
                      <a:lnTo>
                        <a:pt x="274" y="103"/>
                      </a:lnTo>
                      <a:lnTo>
                        <a:pt x="274" y="104"/>
                      </a:lnTo>
                      <a:lnTo>
                        <a:pt x="276" y="106"/>
                      </a:lnTo>
                      <a:lnTo>
                        <a:pt x="278" y="106"/>
                      </a:lnTo>
                      <a:lnTo>
                        <a:pt x="278" y="106"/>
                      </a:lnTo>
                      <a:lnTo>
                        <a:pt x="280" y="103"/>
                      </a:lnTo>
                      <a:lnTo>
                        <a:pt x="282" y="101"/>
                      </a:lnTo>
                      <a:lnTo>
                        <a:pt x="284" y="101"/>
                      </a:lnTo>
                      <a:lnTo>
                        <a:pt x="290" y="106"/>
                      </a:lnTo>
                      <a:lnTo>
                        <a:pt x="292" y="106"/>
                      </a:lnTo>
                      <a:lnTo>
                        <a:pt x="295" y="106"/>
                      </a:lnTo>
                      <a:lnTo>
                        <a:pt x="297" y="104"/>
                      </a:lnTo>
                      <a:lnTo>
                        <a:pt x="297" y="103"/>
                      </a:lnTo>
                      <a:lnTo>
                        <a:pt x="295" y="103"/>
                      </a:lnTo>
                      <a:lnTo>
                        <a:pt x="295" y="103"/>
                      </a:lnTo>
                      <a:lnTo>
                        <a:pt x="294" y="101"/>
                      </a:lnTo>
                      <a:lnTo>
                        <a:pt x="295" y="99"/>
                      </a:lnTo>
                      <a:lnTo>
                        <a:pt x="294" y="99"/>
                      </a:lnTo>
                      <a:lnTo>
                        <a:pt x="294" y="101"/>
                      </a:lnTo>
                      <a:lnTo>
                        <a:pt x="292" y="99"/>
                      </a:lnTo>
                      <a:lnTo>
                        <a:pt x="292" y="99"/>
                      </a:lnTo>
                      <a:lnTo>
                        <a:pt x="290" y="95"/>
                      </a:lnTo>
                      <a:lnTo>
                        <a:pt x="288" y="95"/>
                      </a:lnTo>
                      <a:lnTo>
                        <a:pt x="286" y="93"/>
                      </a:lnTo>
                      <a:lnTo>
                        <a:pt x="284" y="91"/>
                      </a:lnTo>
                      <a:lnTo>
                        <a:pt x="284" y="89"/>
                      </a:lnTo>
                      <a:lnTo>
                        <a:pt x="284" y="87"/>
                      </a:lnTo>
                      <a:lnTo>
                        <a:pt x="286" y="85"/>
                      </a:lnTo>
                      <a:lnTo>
                        <a:pt x="286" y="85"/>
                      </a:lnTo>
                      <a:lnTo>
                        <a:pt x="288" y="84"/>
                      </a:lnTo>
                      <a:lnTo>
                        <a:pt x="290" y="85"/>
                      </a:lnTo>
                      <a:lnTo>
                        <a:pt x="290" y="85"/>
                      </a:lnTo>
                      <a:lnTo>
                        <a:pt x="292" y="87"/>
                      </a:lnTo>
                      <a:lnTo>
                        <a:pt x="292" y="87"/>
                      </a:lnTo>
                      <a:lnTo>
                        <a:pt x="294" y="89"/>
                      </a:lnTo>
                      <a:lnTo>
                        <a:pt x="295" y="89"/>
                      </a:lnTo>
                      <a:lnTo>
                        <a:pt x="295" y="89"/>
                      </a:lnTo>
                      <a:lnTo>
                        <a:pt x="297" y="91"/>
                      </a:lnTo>
                      <a:lnTo>
                        <a:pt x="299" y="91"/>
                      </a:lnTo>
                      <a:lnTo>
                        <a:pt x="299" y="93"/>
                      </a:lnTo>
                      <a:lnTo>
                        <a:pt x="299" y="93"/>
                      </a:lnTo>
                      <a:lnTo>
                        <a:pt x="299" y="93"/>
                      </a:lnTo>
                      <a:lnTo>
                        <a:pt x="301" y="95"/>
                      </a:lnTo>
                      <a:lnTo>
                        <a:pt x="303" y="95"/>
                      </a:lnTo>
                      <a:lnTo>
                        <a:pt x="303" y="97"/>
                      </a:lnTo>
                      <a:lnTo>
                        <a:pt x="303" y="97"/>
                      </a:lnTo>
                      <a:lnTo>
                        <a:pt x="303" y="97"/>
                      </a:lnTo>
                      <a:lnTo>
                        <a:pt x="301" y="97"/>
                      </a:lnTo>
                      <a:lnTo>
                        <a:pt x="299" y="97"/>
                      </a:lnTo>
                      <a:lnTo>
                        <a:pt x="299" y="101"/>
                      </a:lnTo>
                      <a:lnTo>
                        <a:pt x="301" y="103"/>
                      </a:lnTo>
                      <a:lnTo>
                        <a:pt x="303" y="104"/>
                      </a:lnTo>
                      <a:lnTo>
                        <a:pt x="303" y="106"/>
                      </a:lnTo>
                      <a:lnTo>
                        <a:pt x="305" y="112"/>
                      </a:lnTo>
                      <a:lnTo>
                        <a:pt x="305" y="114"/>
                      </a:lnTo>
                      <a:lnTo>
                        <a:pt x="305" y="116"/>
                      </a:lnTo>
                      <a:lnTo>
                        <a:pt x="313" y="118"/>
                      </a:lnTo>
                      <a:lnTo>
                        <a:pt x="313" y="120"/>
                      </a:lnTo>
                      <a:lnTo>
                        <a:pt x="314" y="122"/>
                      </a:lnTo>
                      <a:lnTo>
                        <a:pt x="314" y="123"/>
                      </a:lnTo>
                      <a:lnTo>
                        <a:pt x="316" y="123"/>
                      </a:lnTo>
                      <a:lnTo>
                        <a:pt x="318" y="125"/>
                      </a:lnTo>
                      <a:lnTo>
                        <a:pt x="322" y="127"/>
                      </a:lnTo>
                      <a:lnTo>
                        <a:pt x="322" y="129"/>
                      </a:lnTo>
                      <a:lnTo>
                        <a:pt x="324" y="129"/>
                      </a:lnTo>
                      <a:lnTo>
                        <a:pt x="326" y="129"/>
                      </a:lnTo>
                      <a:lnTo>
                        <a:pt x="328" y="129"/>
                      </a:lnTo>
                      <a:lnTo>
                        <a:pt x="330" y="127"/>
                      </a:lnTo>
                      <a:lnTo>
                        <a:pt x="330" y="127"/>
                      </a:lnTo>
                      <a:lnTo>
                        <a:pt x="332" y="129"/>
                      </a:lnTo>
                      <a:lnTo>
                        <a:pt x="332" y="131"/>
                      </a:lnTo>
                      <a:lnTo>
                        <a:pt x="332" y="131"/>
                      </a:lnTo>
                      <a:lnTo>
                        <a:pt x="334" y="131"/>
                      </a:lnTo>
                      <a:lnTo>
                        <a:pt x="334" y="129"/>
                      </a:lnTo>
                      <a:lnTo>
                        <a:pt x="334" y="129"/>
                      </a:lnTo>
                      <a:lnTo>
                        <a:pt x="334" y="129"/>
                      </a:lnTo>
                      <a:lnTo>
                        <a:pt x="337" y="129"/>
                      </a:lnTo>
                      <a:lnTo>
                        <a:pt x="339" y="129"/>
                      </a:lnTo>
                      <a:lnTo>
                        <a:pt x="339" y="129"/>
                      </a:lnTo>
                      <a:lnTo>
                        <a:pt x="339" y="129"/>
                      </a:lnTo>
                      <a:lnTo>
                        <a:pt x="341" y="133"/>
                      </a:lnTo>
                      <a:lnTo>
                        <a:pt x="341" y="133"/>
                      </a:lnTo>
                      <a:lnTo>
                        <a:pt x="343" y="133"/>
                      </a:lnTo>
                      <a:lnTo>
                        <a:pt x="343" y="133"/>
                      </a:lnTo>
                      <a:lnTo>
                        <a:pt x="345" y="133"/>
                      </a:lnTo>
                      <a:lnTo>
                        <a:pt x="345" y="131"/>
                      </a:lnTo>
                      <a:lnTo>
                        <a:pt x="345" y="129"/>
                      </a:lnTo>
                      <a:lnTo>
                        <a:pt x="345" y="127"/>
                      </a:lnTo>
                      <a:lnTo>
                        <a:pt x="349" y="123"/>
                      </a:lnTo>
                      <a:lnTo>
                        <a:pt x="351" y="122"/>
                      </a:lnTo>
                      <a:lnTo>
                        <a:pt x="349" y="122"/>
                      </a:lnTo>
                      <a:lnTo>
                        <a:pt x="349" y="122"/>
                      </a:lnTo>
                      <a:lnTo>
                        <a:pt x="347" y="122"/>
                      </a:lnTo>
                      <a:lnTo>
                        <a:pt x="347" y="120"/>
                      </a:lnTo>
                      <a:lnTo>
                        <a:pt x="347" y="120"/>
                      </a:lnTo>
                      <a:lnTo>
                        <a:pt x="347" y="118"/>
                      </a:lnTo>
                      <a:lnTo>
                        <a:pt x="349" y="118"/>
                      </a:lnTo>
                      <a:lnTo>
                        <a:pt x="349" y="118"/>
                      </a:lnTo>
                      <a:lnTo>
                        <a:pt x="347" y="118"/>
                      </a:lnTo>
                      <a:lnTo>
                        <a:pt x="347" y="116"/>
                      </a:lnTo>
                      <a:lnTo>
                        <a:pt x="345" y="114"/>
                      </a:lnTo>
                      <a:lnTo>
                        <a:pt x="347" y="114"/>
                      </a:lnTo>
                      <a:lnTo>
                        <a:pt x="347" y="112"/>
                      </a:lnTo>
                      <a:lnTo>
                        <a:pt x="349" y="112"/>
                      </a:lnTo>
                      <a:lnTo>
                        <a:pt x="349" y="112"/>
                      </a:lnTo>
                      <a:lnTo>
                        <a:pt x="351" y="112"/>
                      </a:lnTo>
                      <a:lnTo>
                        <a:pt x="351" y="112"/>
                      </a:lnTo>
                      <a:lnTo>
                        <a:pt x="351" y="110"/>
                      </a:lnTo>
                      <a:lnTo>
                        <a:pt x="349" y="108"/>
                      </a:lnTo>
                      <a:lnTo>
                        <a:pt x="351" y="106"/>
                      </a:lnTo>
                      <a:lnTo>
                        <a:pt x="353" y="106"/>
                      </a:lnTo>
                      <a:lnTo>
                        <a:pt x="354" y="106"/>
                      </a:lnTo>
                      <a:lnTo>
                        <a:pt x="354" y="108"/>
                      </a:lnTo>
                      <a:lnTo>
                        <a:pt x="354" y="110"/>
                      </a:lnTo>
                      <a:lnTo>
                        <a:pt x="356" y="110"/>
                      </a:lnTo>
                      <a:lnTo>
                        <a:pt x="358" y="108"/>
                      </a:lnTo>
                      <a:lnTo>
                        <a:pt x="360" y="108"/>
                      </a:lnTo>
                      <a:lnTo>
                        <a:pt x="362" y="108"/>
                      </a:lnTo>
                      <a:lnTo>
                        <a:pt x="362" y="106"/>
                      </a:lnTo>
                      <a:lnTo>
                        <a:pt x="362" y="106"/>
                      </a:lnTo>
                      <a:lnTo>
                        <a:pt x="362" y="104"/>
                      </a:lnTo>
                      <a:lnTo>
                        <a:pt x="362" y="104"/>
                      </a:lnTo>
                      <a:lnTo>
                        <a:pt x="362" y="104"/>
                      </a:lnTo>
                      <a:lnTo>
                        <a:pt x="362" y="103"/>
                      </a:lnTo>
                      <a:lnTo>
                        <a:pt x="364" y="103"/>
                      </a:lnTo>
                      <a:lnTo>
                        <a:pt x="366" y="99"/>
                      </a:lnTo>
                      <a:lnTo>
                        <a:pt x="366" y="99"/>
                      </a:lnTo>
                      <a:lnTo>
                        <a:pt x="366" y="99"/>
                      </a:lnTo>
                      <a:lnTo>
                        <a:pt x="368" y="97"/>
                      </a:lnTo>
                      <a:lnTo>
                        <a:pt x="370" y="97"/>
                      </a:lnTo>
                      <a:lnTo>
                        <a:pt x="370" y="95"/>
                      </a:lnTo>
                      <a:lnTo>
                        <a:pt x="370" y="95"/>
                      </a:lnTo>
                      <a:lnTo>
                        <a:pt x="370" y="95"/>
                      </a:lnTo>
                      <a:lnTo>
                        <a:pt x="370" y="93"/>
                      </a:lnTo>
                      <a:lnTo>
                        <a:pt x="370" y="93"/>
                      </a:lnTo>
                      <a:lnTo>
                        <a:pt x="370" y="93"/>
                      </a:lnTo>
                      <a:lnTo>
                        <a:pt x="370" y="93"/>
                      </a:lnTo>
                      <a:lnTo>
                        <a:pt x="370" y="91"/>
                      </a:lnTo>
                      <a:lnTo>
                        <a:pt x="372" y="91"/>
                      </a:lnTo>
                      <a:lnTo>
                        <a:pt x="372" y="91"/>
                      </a:lnTo>
                      <a:lnTo>
                        <a:pt x="372" y="91"/>
                      </a:lnTo>
                      <a:lnTo>
                        <a:pt x="372" y="84"/>
                      </a:lnTo>
                      <a:lnTo>
                        <a:pt x="374" y="82"/>
                      </a:lnTo>
                      <a:lnTo>
                        <a:pt x="374" y="78"/>
                      </a:lnTo>
                      <a:lnTo>
                        <a:pt x="374" y="78"/>
                      </a:lnTo>
                      <a:lnTo>
                        <a:pt x="374" y="78"/>
                      </a:lnTo>
                      <a:lnTo>
                        <a:pt x="374" y="78"/>
                      </a:lnTo>
                      <a:lnTo>
                        <a:pt x="375" y="74"/>
                      </a:lnTo>
                      <a:lnTo>
                        <a:pt x="375" y="6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g142a8b75624_19_0"/>
                <p:cNvSpPr/>
                <p:nvPr/>
              </p:nvSpPr>
              <p:spPr>
                <a:xfrm>
                  <a:off x="6510338" y="2635250"/>
                  <a:ext cx="595313" cy="92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580" extrusionOk="0">
                      <a:moveTo>
                        <a:pt x="284" y="574"/>
                      </a:moveTo>
                      <a:lnTo>
                        <a:pt x="284" y="574"/>
                      </a:lnTo>
                      <a:lnTo>
                        <a:pt x="282" y="572"/>
                      </a:lnTo>
                      <a:lnTo>
                        <a:pt x="278" y="572"/>
                      </a:lnTo>
                      <a:lnTo>
                        <a:pt x="278" y="574"/>
                      </a:lnTo>
                      <a:lnTo>
                        <a:pt x="278" y="580"/>
                      </a:lnTo>
                      <a:lnTo>
                        <a:pt x="280" y="580"/>
                      </a:lnTo>
                      <a:lnTo>
                        <a:pt x="282" y="580"/>
                      </a:lnTo>
                      <a:lnTo>
                        <a:pt x="284" y="580"/>
                      </a:lnTo>
                      <a:lnTo>
                        <a:pt x="286" y="580"/>
                      </a:lnTo>
                      <a:lnTo>
                        <a:pt x="286" y="578"/>
                      </a:lnTo>
                      <a:lnTo>
                        <a:pt x="286" y="576"/>
                      </a:lnTo>
                      <a:lnTo>
                        <a:pt x="284" y="574"/>
                      </a:lnTo>
                      <a:close/>
                      <a:moveTo>
                        <a:pt x="212" y="548"/>
                      </a:moveTo>
                      <a:lnTo>
                        <a:pt x="210" y="551"/>
                      </a:lnTo>
                      <a:lnTo>
                        <a:pt x="206" y="563"/>
                      </a:lnTo>
                      <a:lnTo>
                        <a:pt x="206" y="565"/>
                      </a:lnTo>
                      <a:lnTo>
                        <a:pt x="206" y="567"/>
                      </a:lnTo>
                      <a:lnTo>
                        <a:pt x="206" y="567"/>
                      </a:lnTo>
                      <a:lnTo>
                        <a:pt x="206" y="569"/>
                      </a:lnTo>
                      <a:lnTo>
                        <a:pt x="208" y="569"/>
                      </a:lnTo>
                      <a:lnTo>
                        <a:pt x="210" y="569"/>
                      </a:lnTo>
                      <a:lnTo>
                        <a:pt x="212" y="570"/>
                      </a:lnTo>
                      <a:lnTo>
                        <a:pt x="213" y="570"/>
                      </a:lnTo>
                      <a:lnTo>
                        <a:pt x="213" y="570"/>
                      </a:lnTo>
                      <a:lnTo>
                        <a:pt x="215" y="569"/>
                      </a:lnTo>
                      <a:lnTo>
                        <a:pt x="215" y="567"/>
                      </a:lnTo>
                      <a:lnTo>
                        <a:pt x="213" y="565"/>
                      </a:lnTo>
                      <a:lnTo>
                        <a:pt x="217" y="563"/>
                      </a:lnTo>
                      <a:lnTo>
                        <a:pt x="217" y="557"/>
                      </a:lnTo>
                      <a:lnTo>
                        <a:pt x="215" y="546"/>
                      </a:lnTo>
                      <a:lnTo>
                        <a:pt x="212" y="548"/>
                      </a:lnTo>
                      <a:close/>
                      <a:moveTo>
                        <a:pt x="261" y="540"/>
                      </a:moveTo>
                      <a:lnTo>
                        <a:pt x="259" y="540"/>
                      </a:lnTo>
                      <a:lnTo>
                        <a:pt x="259" y="544"/>
                      </a:lnTo>
                      <a:lnTo>
                        <a:pt x="257" y="546"/>
                      </a:lnTo>
                      <a:lnTo>
                        <a:pt x="255" y="550"/>
                      </a:lnTo>
                      <a:lnTo>
                        <a:pt x="255" y="550"/>
                      </a:lnTo>
                      <a:lnTo>
                        <a:pt x="255" y="550"/>
                      </a:lnTo>
                      <a:lnTo>
                        <a:pt x="255" y="551"/>
                      </a:lnTo>
                      <a:lnTo>
                        <a:pt x="255" y="553"/>
                      </a:lnTo>
                      <a:lnTo>
                        <a:pt x="257" y="553"/>
                      </a:lnTo>
                      <a:lnTo>
                        <a:pt x="259" y="553"/>
                      </a:lnTo>
                      <a:lnTo>
                        <a:pt x="261" y="553"/>
                      </a:lnTo>
                      <a:lnTo>
                        <a:pt x="261" y="550"/>
                      </a:lnTo>
                      <a:lnTo>
                        <a:pt x="261" y="546"/>
                      </a:lnTo>
                      <a:lnTo>
                        <a:pt x="263" y="544"/>
                      </a:lnTo>
                      <a:lnTo>
                        <a:pt x="263" y="542"/>
                      </a:lnTo>
                      <a:lnTo>
                        <a:pt x="263" y="540"/>
                      </a:lnTo>
                      <a:lnTo>
                        <a:pt x="261" y="540"/>
                      </a:lnTo>
                      <a:close/>
                      <a:moveTo>
                        <a:pt x="212" y="548"/>
                      </a:moveTo>
                      <a:lnTo>
                        <a:pt x="213" y="544"/>
                      </a:lnTo>
                      <a:lnTo>
                        <a:pt x="213" y="542"/>
                      </a:lnTo>
                      <a:lnTo>
                        <a:pt x="212" y="538"/>
                      </a:lnTo>
                      <a:lnTo>
                        <a:pt x="212" y="538"/>
                      </a:lnTo>
                      <a:lnTo>
                        <a:pt x="210" y="540"/>
                      </a:lnTo>
                      <a:lnTo>
                        <a:pt x="210" y="540"/>
                      </a:lnTo>
                      <a:lnTo>
                        <a:pt x="208" y="542"/>
                      </a:lnTo>
                      <a:lnTo>
                        <a:pt x="208" y="544"/>
                      </a:lnTo>
                      <a:lnTo>
                        <a:pt x="208" y="546"/>
                      </a:lnTo>
                      <a:lnTo>
                        <a:pt x="208" y="548"/>
                      </a:lnTo>
                      <a:lnTo>
                        <a:pt x="210" y="548"/>
                      </a:lnTo>
                      <a:lnTo>
                        <a:pt x="212" y="548"/>
                      </a:lnTo>
                      <a:close/>
                      <a:moveTo>
                        <a:pt x="375" y="65"/>
                      </a:moveTo>
                      <a:lnTo>
                        <a:pt x="374" y="63"/>
                      </a:lnTo>
                      <a:lnTo>
                        <a:pt x="372" y="57"/>
                      </a:lnTo>
                      <a:lnTo>
                        <a:pt x="374" y="55"/>
                      </a:lnTo>
                      <a:lnTo>
                        <a:pt x="372" y="55"/>
                      </a:lnTo>
                      <a:lnTo>
                        <a:pt x="372" y="55"/>
                      </a:lnTo>
                      <a:lnTo>
                        <a:pt x="372" y="55"/>
                      </a:lnTo>
                      <a:lnTo>
                        <a:pt x="372" y="55"/>
                      </a:lnTo>
                      <a:lnTo>
                        <a:pt x="370" y="55"/>
                      </a:lnTo>
                      <a:lnTo>
                        <a:pt x="370" y="55"/>
                      </a:lnTo>
                      <a:lnTo>
                        <a:pt x="370" y="55"/>
                      </a:lnTo>
                      <a:lnTo>
                        <a:pt x="370" y="55"/>
                      </a:lnTo>
                      <a:lnTo>
                        <a:pt x="370" y="57"/>
                      </a:lnTo>
                      <a:lnTo>
                        <a:pt x="370" y="57"/>
                      </a:lnTo>
                      <a:lnTo>
                        <a:pt x="370" y="57"/>
                      </a:lnTo>
                      <a:lnTo>
                        <a:pt x="370" y="59"/>
                      </a:lnTo>
                      <a:lnTo>
                        <a:pt x="370" y="59"/>
                      </a:lnTo>
                      <a:lnTo>
                        <a:pt x="368" y="57"/>
                      </a:lnTo>
                      <a:lnTo>
                        <a:pt x="368" y="57"/>
                      </a:lnTo>
                      <a:lnTo>
                        <a:pt x="364" y="57"/>
                      </a:lnTo>
                      <a:lnTo>
                        <a:pt x="364" y="57"/>
                      </a:lnTo>
                      <a:lnTo>
                        <a:pt x="362" y="57"/>
                      </a:lnTo>
                      <a:lnTo>
                        <a:pt x="356" y="55"/>
                      </a:lnTo>
                      <a:lnTo>
                        <a:pt x="354" y="55"/>
                      </a:lnTo>
                      <a:lnTo>
                        <a:pt x="353" y="57"/>
                      </a:lnTo>
                      <a:lnTo>
                        <a:pt x="351" y="57"/>
                      </a:lnTo>
                      <a:lnTo>
                        <a:pt x="349" y="55"/>
                      </a:lnTo>
                      <a:lnTo>
                        <a:pt x="351" y="53"/>
                      </a:lnTo>
                      <a:lnTo>
                        <a:pt x="351" y="51"/>
                      </a:lnTo>
                      <a:lnTo>
                        <a:pt x="349" y="49"/>
                      </a:lnTo>
                      <a:lnTo>
                        <a:pt x="345" y="47"/>
                      </a:lnTo>
                      <a:lnTo>
                        <a:pt x="341" y="47"/>
                      </a:lnTo>
                      <a:lnTo>
                        <a:pt x="335" y="47"/>
                      </a:lnTo>
                      <a:lnTo>
                        <a:pt x="332" y="46"/>
                      </a:lnTo>
                      <a:lnTo>
                        <a:pt x="328" y="44"/>
                      </a:lnTo>
                      <a:lnTo>
                        <a:pt x="326" y="42"/>
                      </a:lnTo>
                      <a:lnTo>
                        <a:pt x="322" y="42"/>
                      </a:lnTo>
                      <a:lnTo>
                        <a:pt x="320" y="42"/>
                      </a:lnTo>
                      <a:lnTo>
                        <a:pt x="318" y="44"/>
                      </a:lnTo>
                      <a:lnTo>
                        <a:pt x="318" y="44"/>
                      </a:lnTo>
                      <a:lnTo>
                        <a:pt x="316" y="44"/>
                      </a:lnTo>
                      <a:lnTo>
                        <a:pt x="316" y="46"/>
                      </a:lnTo>
                      <a:lnTo>
                        <a:pt x="313" y="46"/>
                      </a:lnTo>
                      <a:lnTo>
                        <a:pt x="311" y="46"/>
                      </a:lnTo>
                      <a:lnTo>
                        <a:pt x="305" y="46"/>
                      </a:lnTo>
                      <a:lnTo>
                        <a:pt x="303" y="46"/>
                      </a:lnTo>
                      <a:lnTo>
                        <a:pt x="301" y="44"/>
                      </a:lnTo>
                      <a:lnTo>
                        <a:pt x="301" y="42"/>
                      </a:lnTo>
                      <a:lnTo>
                        <a:pt x="299" y="38"/>
                      </a:lnTo>
                      <a:lnTo>
                        <a:pt x="297" y="38"/>
                      </a:lnTo>
                      <a:lnTo>
                        <a:pt x="295" y="36"/>
                      </a:lnTo>
                      <a:lnTo>
                        <a:pt x="294" y="34"/>
                      </a:lnTo>
                      <a:lnTo>
                        <a:pt x="292" y="34"/>
                      </a:lnTo>
                      <a:lnTo>
                        <a:pt x="290" y="36"/>
                      </a:lnTo>
                      <a:lnTo>
                        <a:pt x="290" y="36"/>
                      </a:lnTo>
                      <a:lnTo>
                        <a:pt x="288" y="36"/>
                      </a:lnTo>
                      <a:lnTo>
                        <a:pt x="288" y="34"/>
                      </a:lnTo>
                      <a:lnTo>
                        <a:pt x="286" y="34"/>
                      </a:lnTo>
                      <a:lnTo>
                        <a:pt x="288" y="32"/>
                      </a:lnTo>
                      <a:lnTo>
                        <a:pt x="288" y="32"/>
                      </a:lnTo>
                      <a:lnTo>
                        <a:pt x="286" y="30"/>
                      </a:lnTo>
                      <a:lnTo>
                        <a:pt x="286" y="28"/>
                      </a:lnTo>
                      <a:lnTo>
                        <a:pt x="284" y="28"/>
                      </a:lnTo>
                      <a:lnTo>
                        <a:pt x="282" y="30"/>
                      </a:lnTo>
                      <a:lnTo>
                        <a:pt x="280" y="32"/>
                      </a:lnTo>
                      <a:lnTo>
                        <a:pt x="280" y="27"/>
                      </a:lnTo>
                      <a:lnTo>
                        <a:pt x="280" y="21"/>
                      </a:lnTo>
                      <a:lnTo>
                        <a:pt x="278" y="19"/>
                      </a:lnTo>
                      <a:lnTo>
                        <a:pt x="278" y="17"/>
                      </a:lnTo>
                      <a:lnTo>
                        <a:pt x="276" y="15"/>
                      </a:lnTo>
                      <a:lnTo>
                        <a:pt x="271" y="11"/>
                      </a:lnTo>
                      <a:lnTo>
                        <a:pt x="269" y="11"/>
                      </a:lnTo>
                      <a:lnTo>
                        <a:pt x="269" y="11"/>
                      </a:lnTo>
                      <a:lnTo>
                        <a:pt x="269" y="11"/>
                      </a:lnTo>
                      <a:lnTo>
                        <a:pt x="265" y="11"/>
                      </a:lnTo>
                      <a:lnTo>
                        <a:pt x="263" y="9"/>
                      </a:lnTo>
                      <a:lnTo>
                        <a:pt x="263" y="9"/>
                      </a:lnTo>
                      <a:lnTo>
                        <a:pt x="257" y="9"/>
                      </a:lnTo>
                      <a:lnTo>
                        <a:pt x="252" y="7"/>
                      </a:lnTo>
                      <a:lnTo>
                        <a:pt x="250" y="7"/>
                      </a:lnTo>
                      <a:lnTo>
                        <a:pt x="242" y="15"/>
                      </a:lnTo>
                      <a:lnTo>
                        <a:pt x="240" y="17"/>
                      </a:lnTo>
                      <a:lnTo>
                        <a:pt x="238" y="17"/>
                      </a:lnTo>
                      <a:lnTo>
                        <a:pt x="236" y="17"/>
                      </a:lnTo>
                      <a:lnTo>
                        <a:pt x="234" y="17"/>
                      </a:lnTo>
                      <a:lnTo>
                        <a:pt x="234" y="17"/>
                      </a:lnTo>
                      <a:lnTo>
                        <a:pt x="233" y="17"/>
                      </a:lnTo>
                      <a:lnTo>
                        <a:pt x="233" y="17"/>
                      </a:lnTo>
                      <a:lnTo>
                        <a:pt x="223" y="13"/>
                      </a:lnTo>
                      <a:lnTo>
                        <a:pt x="219" y="11"/>
                      </a:lnTo>
                      <a:lnTo>
                        <a:pt x="215" y="13"/>
                      </a:lnTo>
                      <a:lnTo>
                        <a:pt x="212" y="13"/>
                      </a:lnTo>
                      <a:lnTo>
                        <a:pt x="212" y="11"/>
                      </a:lnTo>
                      <a:lnTo>
                        <a:pt x="210" y="11"/>
                      </a:lnTo>
                      <a:lnTo>
                        <a:pt x="210" y="9"/>
                      </a:lnTo>
                      <a:lnTo>
                        <a:pt x="210" y="9"/>
                      </a:lnTo>
                      <a:lnTo>
                        <a:pt x="210" y="7"/>
                      </a:lnTo>
                      <a:lnTo>
                        <a:pt x="208" y="6"/>
                      </a:lnTo>
                      <a:lnTo>
                        <a:pt x="208" y="6"/>
                      </a:lnTo>
                      <a:lnTo>
                        <a:pt x="204" y="4"/>
                      </a:lnTo>
                      <a:lnTo>
                        <a:pt x="204" y="2"/>
                      </a:lnTo>
                      <a:lnTo>
                        <a:pt x="202" y="0"/>
                      </a:lnTo>
                      <a:lnTo>
                        <a:pt x="200" y="4"/>
                      </a:lnTo>
                      <a:lnTo>
                        <a:pt x="200" y="11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198" y="17"/>
                      </a:lnTo>
                      <a:lnTo>
                        <a:pt x="200" y="19"/>
                      </a:lnTo>
                      <a:lnTo>
                        <a:pt x="202" y="23"/>
                      </a:lnTo>
                      <a:lnTo>
                        <a:pt x="204" y="23"/>
                      </a:lnTo>
                      <a:lnTo>
                        <a:pt x="206" y="23"/>
                      </a:lnTo>
                      <a:lnTo>
                        <a:pt x="206" y="25"/>
                      </a:lnTo>
                      <a:lnTo>
                        <a:pt x="208" y="27"/>
                      </a:lnTo>
                      <a:lnTo>
                        <a:pt x="210" y="30"/>
                      </a:lnTo>
                      <a:lnTo>
                        <a:pt x="212" y="34"/>
                      </a:lnTo>
                      <a:lnTo>
                        <a:pt x="213" y="36"/>
                      </a:lnTo>
                      <a:lnTo>
                        <a:pt x="215" y="40"/>
                      </a:lnTo>
                      <a:lnTo>
                        <a:pt x="215" y="40"/>
                      </a:lnTo>
                      <a:lnTo>
                        <a:pt x="215" y="42"/>
                      </a:lnTo>
                      <a:lnTo>
                        <a:pt x="215" y="47"/>
                      </a:lnTo>
                      <a:lnTo>
                        <a:pt x="217" y="51"/>
                      </a:lnTo>
                      <a:lnTo>
                        <a:pt x="217" y="53"/>
                      </a:lnTo>
                      <a:lnTo>
                        <a:pt x="217" y="55"/>
                      </a:lnTo>
                      <a:lnTo>
                        <a:pt x="217" y="57"/>
                      </a:lnTo>
                      <a:lnTo>
                        <a:pt x="215" y="61"/>
                      </a:lnTo>
                      <a:lnTo>
                        <a:pt x="212" y="70"/>
                      </a:lnTo>
                      <a:lnTo>
                        <a:pt x="210" y="74"/>
                      </a:lnTo>
                      <a:lnTo>
                        <a:pt x="212" y="74"/>
                      </a:lnTo>
                      <a:lnTo>
                        <a:pt x="213" y="76"/>
                      </a:lnTo>
                      <a:lnTo>
                        <a:pt x="213" y="74"/>
                      </a:lnTo>
                      <a:lnTo>
                        <a:pt x="215" y="74"/>
                      </a:lnTo>
                      <a:lnTo>
                        <a:pt x="219" y="72"/>
                      </a:lnTo>
                      <a:lnTo>
                        <a:pt x="221" y="74"/>
                      </a:lnTo>
                      <a:lnTo>
                        <a:pt x="221" y="74"/>
                      </a:lnTo>
                      <a:lnTo>
                        <a:pt x="219" y="76"/>
                      </a:lnTo>
                      <a:lnTo>
                        <a:pt x="219" y="78"/>
                      </a:lnTo>
                      <a:lnTo>
                        <a:pt x="219" y="78"/>
                      </a:lnTo>
                      <a:lnTo>
                        <a:pt x="219" y="78"/>
                      </a:lnTo>
                      <a:lnTo>
                        <a:pt x="219" y="78"/>
                      </a:lnTo>
                      <a:lnTo>
                        <a:pt x="221" y="80"/>
                      </a:lnTo>
                      <a:lnTo>
                        <a:pt x="221" y="80"/>
                      </a:lnTo>
                      <a:lnTo>
                        <a:pt x="223" y="80"/>
                      </a:lnTo>
                      <a:lnTo>
                        <a:pt x="223" y="82"/>
                      </a:lnTo>
                      <a:lnTo>
                        <a:pt x="227" y="84"/>
                      </a:lnTo>
                      <a:lnTo>
                        <a:pt x="227" y="85"/>
                      </a:lnTo>
                      <a:lnTo>
                        <a:pt x="227" y="85"/>
                      </a:lnTo>
                      <a:lnTo>
                        <a:pt x="227" y="85"/>
                      </a:lnTo>
                      <a:lnTo>
                        <a:pt x="227" y="85"/>
                      </a:lnTo>
                      <a:lnTo>
                        <a:pt x="225" y="87"/>
                      </a:lnTo>
                      <a:lnTo>
                        <a:pt x="225" y="87"/>
                      </a:lnTo>
                      <a:lnTo>
                        <a:pt x="225" y="87"/>
                      </a:lnTo>
                      <a:lnTo>
                        <a:pt x="225" y="89"/>
                      </a:lnTo>
                      <a:lnTo>
                        <a:pt x="225" y="89"/>
                      </a:lnTo>
                      <a:lnTo>
                        <a:pt x="227" y="89"/>
                      </a:lnTo>
                      <a:lnTo>
                        <a:pt x="229" y="91"/>
                      </a:lnTo>
                      <a:lnTo>
                        <a:pt x="229" y="91"/>
                      </a:lnTo>
                      <a:lnTo>
                        <a:pt x="229" y="93"/>
                      </a:lnTo>
                      <a:lnTo>
                        <a:pt x="229" y="93"/>
                      </a:lnTo>
                      <a:lnTo>
                        <a:pt x="229" y="95"/>
                      </a:lnTo>
                      <a:lnTo>
                        <a:pt x="229" y="95"/>
                      </a:lnTo>
                      <a:lnTo>
                        <a:pt x="229" y="95"/>
                      </a:lnTo>
                      <a:lnTo>
                        <a:pt x="229" y="95"/>
                      </a:lnTo>
                      <a:lnTo>
                        <a:pt x="227" y="95"/>
                      </a:lnTo>
                      <a:lnTo>
                        <a:pt x="225" y="95"/>
                      </a:lnTo>
                      <a:lnTo>
                        <a:pt x="225" y="97"/>
                      </a:lnTo>
                      <a:lnTo>
                        <a:pt x="221" y="99"/>
                      </a:lnTo>
                      <a:lnTo>
                        <a:pt x="221" y="99"/>
                      </a:lnTo>
                      <a:lnTo>
                        <a:pt x="217" y="101"/>
                      </a:lnTo>
                      <a:lnTo>
                        <a:pt x="217" y="101"/>
                      </a:lnTo>
                      <a:lnTo>
                        <a:pt x="215" y="103"/>
                      </a:lnTo>
                      <a:lnTo>
                        <a:pt x="212" y="106"/>
                      </a:lnTo>
                      <a:lnTo>
                        <a:pt x="210" y="108"/>
                      </a:lnTo>
                      <a:lnTo>
                        <a:pt x="210" y="110"/>
                      </a:lnTo>
                      <a:lnTo>
                        <a:pt x="208" y="110"/>
                      </a:lnTo>
                      <a:lnTo>
                        <a:pt x="206" y="112"/>
                      </a:lnTo>
                      <a:lnTo>
                        <a:pt x="206" y="112"/>
                      </a:lnTo>
                      <a:lnTo>
                        <a:pt x="202" y="114"/>
                      </a:lnTo>
                      <a:lnTo>
                        <a:pt x="202" y="114"/>
                      </a:lnTo>
                      <a:lnTo>
                        <a:pt x="202" y="114"/>
                      </a:lnTo>
                      <a:lnTo>
                        <a:pt x="200" y="114"/>
                      </a:lnTo>
                      <a:lnTo>
                        <a:pt x="200" y="114"/>
                      </a:lnTo>
                      <a:lnTo>
                        <a:pt x="200" y="114"/>
                      </a:lnTo>
                      <a:lnTo>
                        <a:pt x="198" y="116"/>
                      </a:lnTo>
                      <a:lnTo>
                        <a:pt x="196" y="120"/>
                      </a:lnTo>
                      <a:lnTo>
                        <a:pt x="189" y="125"/>
                      </a:lnTo>
                      <a:lnTo>
                        <a:pt x="187" y="127"/>
                      </a:lnTo>
                      <a:lnTo>
                        <a:pt x="185" y="129"/>
                      </a:lnTo>
                      <a:lnTo>
                        <a:pt x="185" y="129"/>
                      </a:lnTo>
                      <a:lnTo>
                        <a:pt x="185" y="129"/>
                      </a:lnTo>
                      <a:lnTo>
                        <a:pt x="185" y="129"/>
                      </a:lnTo>
                      <a:lnTo>
                        <a:pt x="185" y="131"/>
                      </a:lnTo>
                      <a:lnTo>
                        <a:pt x="185" y="131"/>
                      </a:lnTo>
                      <a:lnTo>
                        <a:pt x="185" y="133"/>
                      </a:lnTo>
                      <a:lnTo>
                        <a:pt x="185" y="137"/>
                      </a:lnTo>
                      <a:lnTo>
                        <a:pt x="185" y="137"/>
                      </a:lnTo>
                      <a:lnTo>
                        <a:pt x="185" y="137"/>
                      </a:lnTo>
                      <a:lnTo>
                        <a:pt x="183" y="137"/>
                      </a:lnTo>
                      <a:lnTo>
                        <a:pt x="183" y="137"/>
                      </a:lnTo>
                      <a:lnTo>
                        <a:pt x="181" y="139"/>
                      </a:lnTo>
                      <a:lnTo>
                        <a:pt x="181" y="139"/>
                      </a:lnTo>
                      <a:lnTo>
                        <a:pt x="181" y="139"/>
                      </a:lnTo>
                      <a:lnTo>
                        <a:pt x="181" y="139"/>
                      </a:lnTo>
                      <a:lnTo>
                        <a:pt x="183" y="141"/>
                      </a:lnTo>
                      <a:lnTo>
                        <a:pt x="183" y="141"/>
                      </a:lnTo>
                      <a:lnTo>
                        <a:pt x="183" y="141"/>
                      </a:lnTo>
                      <a:lnTo>
                        <a:pt x="183" y="141"/>
                      </a:lnTo>
                      <a:lnTo>
                        <a:pt x="183" y="143"/>
                      </a:lnTo>
                      <a:lnTo>
                        <a:pt x="183" y="143"/>
                      </a:lnTo>
                      <a:lnTo>
                        <a:pt x="185" y="144"/>
                      </a:lnTo>
                      <a:lnTo>
                        <a:pt x="189" y="144"/>
                      </a:lnTo>
                      <a:lnTo>
                        <a:pt x="189" y="146"/>
                      </a:lnTo>
                      <a:lnTo>
                        <a:pt x="191" y="148"/>
                      </a:lnTo>
                      <a:lnTo>
                        <a:pt x="191" y="148"/>
                      </a:lnTo>
                      <a:lnTo>
                        <a:pt x="191" y="148"/>
                      </a:lnTo>
                      <a:lnTo>
                        <a:pt x="191" y="150"/>
                      </a:lnTo>
                      <a:lnTo>
                        <a:pt x="193" y="152"/>
                      </a:lnTo>
                      <a:lnTo>
                        <a:pt x="193" y="152"/>
                      </a:lnTo>
                      <a:lnTo>
                        <a:pt x="193" y="154"/>
                      </a:lnTo>
                      <a:lnTo>
                        <a:pt x="194" y="156"/>
                      </a:lnTo>
                      <a:lnTo>
                        <a:pt x="196" y="156"/>
                      </a:lnTo>
                      <a:lnTo>
                        <a:pt x="202" y="160"/>
                      </a:lnTo>
                      <a:lnTo>
                        <a:pt x="204" y="162"/>
                      </a:lnTo>
                      <a:lnTo>
                        <a:pt x="206" y="163"/>
                      </a:lnTo>
                      <a:lnTo>
                        <a:pt x="206" y="163"/>
                      </a:lnTo>
                      <a:lnTo>
                        <a:pt x="206" y="165"/>
                      </a:lnTo>
                      <a:lnTo>
                        <a:pt x="206" y="167"/>
                      </a:lnTo>
                      <a:lnTo>
                        <a:pt x="206" y="169"/>
                      </a:lnTo>
                      <a:lnTo>
                        <a:pt x="206" y="169"/>
                      </a:lnTo>
                      <a:lnTo>
                        <a:pt x="206" y="173"/>
                      </a:lnTo>
                      <a:lnTo>
                        <a:pt x="206" y="175"/>
                      </a:lnTo>
                      <a:lnTo>
                        <a:pt x="206" y="177"/>
                      </a:lnTo>
                      <a:lnTo>
                        <a:pt x="206" y="177"/>
                      </a:lnTo>
                      <a:lnTo>
                        <a:pt x="206" y="177"/>
                      </a:lnTo>
                      <a:lnTo>
                        <a:pt x="208" y="177"/>
                      </a:lnTo>
                      <a:lnTo>
                        <a:pt x="208" y="179"/>
                      </a:lnTo>
                      <a:lnTo>
                        <a:pt x="208" y="179"/>
                      </a:lnTo>
                      <a:lnTo>
                        <a:pt x="208" y="181"/>
                      </a:lnTo>
                      <a:lnTo>
                        <a:pt x="208" y="182"/>
                      </a:lnTo>
                      <a:lnTo>
                        <a:pt x="202" y="181"/>
                      </a:lnTo>
                      <a:lnTo>
                        <a:pt x="200" y="181"/>
                      </a:lnTo>
                      <a:lnTo>
                        <a:pt x="200" y="179"/>
                      </a:lnTo>
                      <a:lnTo>
                        <a:pt x="200" y="179"/>
                      </a:lnTo>
                      <a:lnTo>
                        <a:pt x="198" y="179"/>
                      </a:lnTo>
                      <a:lnTo>
                        <a:pt x="198" y="177"/>
                      </a:lnTo>
                      <a:lnTo>
                        <a:pt x="196" y="179"/>
                      </a:lnTo>
                      <a:lnTo>
                        <a:pt x="194" y="179"/>
                      </a:lnTo>
                      <a:lnTo>
                        <a:pt x="191" y="181"/>
                      </a:lnTo>
                      <a:lnTo>
                        <a:pt x="191" y="181"/>
                      </a:lnTo>
                      <a:lnTo>
                        <a:pt x="191" y="181"/>
                      </a:lnTo>
                      <a:lnTo>
                        <a:pt x="191" y="181"/>
                      </a:lnTo>
                      <a:lnTo>
                        <a:pt x="191" y="181"/>
                      </a:lnTo>
                      <a:lnTo>
                        <a:pt x="189" y="182"/>
                      </a:lnTo>
                      <a:lnTo>
                        <a:pt x="189" y="182"/>
                      </a:lnTo>
                      <a:lnTo>
                        <a:pt x="187" y="184"/>
                      </a:lnTo>
                      <a:lnTo>
                        <a:pt x="185" y="184"/>
                      </a:lnTo>
                      <a:lnTo>
                        <a:pt x="181" y="186"/>
                      </a:lnTo>
                      <a:lnTo>
                        <a:pt x="179" y="186"/>
                      </a:lnTo>
                      <a:lnTo>
                        <a:pt x="179" y="188"/>
                      </a:lnTo>
                      <a:lnTo>
                        <a:pt x="179" y="188"/>
                      </a:lnTo>
                      <a:lnTo>
                        <a:pt x="179" y="188"/>
                      </a:lnTo>
                      <a:lnTo>
                        <a:pt x="179" y="188"/>
                      </a:lnTo>
                      <a:lnTo>
                        <a:pt x="179" y="188"/>
                      </a:lnTo>
                      <a:lnTo>
                        <a:pt x="179" y="190"/>
                      </a:lnTo>
                      <a:lnTo>
                        <a:pt x="177" y="190"/>
                      </a:lnTo>
                      <a:lnTo>
                        <a:pt x="177" y="190"/>
                      </a:lnTo>
                      <a:lnTo>
                        <a:pt x="177" y="190"/>
                      </a:lnTo>
                      <a:lnTo>
                        <a:pt x="177" y="192"/>
                      </a:lnTo>
                      <a:lnTo>
                        <a:pt x="179" y="192"/>
                      </a:lnTo>
                      <a:lnTo>
                        <a:pt x="179" y="192"/>
                      </a:lnTo>
                      <a:lnTo>
                        <a:pt x="179" y="192"/>
                      </a:lnTo>
                      <a:lnTo>
                        <a:pt x="179" y="192"/>
                      </a:lnTo>
                      <a:lnTo>
                        <a:pt x="181" y="194"/>
                      </a:lnTo>
                      <a:lnTo>
                        <a:pt x="181" y="194"/>
                      </a:lnTo>
                      <a:lnTo>
                        <a:pt x="181" y="194"/>
                      </a:lnTo>
                      <a:lnTo>
                        <a:pt x="181" y="194"/>
                      </a:lnTo>
                      <a:lnTo>
                        <a:pt x="181" y="194"/>
                      </a:lnTo>
                      <a:lnTo>
                        <a:pt x="181" y="194"/>
                      </a:lnTo>
                      <a:lnTo>
                        <a:pt x="183" y="194"/>
                      </a:lnTo>
                      <a:lnTo>
                        <a:pt x="183" y="194"/>
                      </a:lnTo>
                      <a:lnTo>
                        <a:pt x="183" y="194"/>
                      </a:lnTo>
                      <a:lnTo>
                        <a:pt x="183" y="196"/>
                      </a:lnTo>
                      <a:lnTo>
                        <a:pt x="185" y="196"/>
                      </a:lnTo>
                      <a:lnTo>
                        <a:pt x="185" y="198"/>
                      </a:lnTo>
                      <a:lnTo>
                        <a:pt x="185" y="200"/>
                      </a:lnTo>
                      <a:lnTo>
                        <a:pt x="185" y="201"/>
                      </a:lnTo>
                      <a:lnTo>
                        <a:pt x="187" y="201"/>
                      </a:lnTo>
                      <a:lnTo>
                        <a:pt x="187" y="203"/>
                      </a:lnTo>
                      <a:lnTo>
                        <a:pt x="185" y="207"/>
                      </a:lnTo>
                      <a:lnTo>
                        <a:pt x="181" y="209"/>
                      </a:lnTo>
                      <a:lnTo>
                        <a:pt x="181" y="211"/>
                      </a:lnTo>
                      <a:lnTo>
                        <a:pt x="181" y="213"/>
                      </a:lnTo>
                      <a:lnTo>
                        <a:pt x="181" y="213"/>
                      </a:lnTo>
                      <a:lnTo>
                        <a:pt x="179" y="215"/>
                      </a:lnTo>
                      <a:lnTo>
                        <a:pt x="179" y="215"/>
                      </a:lnTo>
                      <a:lnTo>
                        <a:pt x="181" y="217"/>
                      </a:lnTo>
                      <a:lnTo>
                        <a:pt x="181" y="219"/>
                      </a:lnTo>
                      <a:lnTo>
                        <a:pt x="181" y="220"/>
                      </a:lnTo>
                      <a:lnTo>
                        <a:pt x="181" y="220"/>
                      </a:lnTo>
                      <a:lnTo>
                        <a:pt x="181" y="222"/>
                      </a:lnTo>
                      <a:lnTo>
                        <a:pt x="181" y="222"/>
                      </a:lnTo>
                      <a:lnTo>
                        <a:pt x="181" y="222"/>
                      </a:lnTo>
                      <a:lnTo>
                        <a:pt x="183" y="222"/>
                      </a:lnTo>
                      <a:lnTo>
                        <a:pt x="183" y="222"/>
                      </a:lnTo>
                      <a:lnTo>
                        <a:pt x="187" y="226"/>
                      </a:lnTo>
                      <a:lnTo>
                        <a:pt x="187" y="228"/>
                      </a:lnTo>
                      <a:lnTo>
                        <a:pt x="187" y="228"/>
                      </a:lnTo>
                      <a:lnTo>
                        <a:pt x="189" y="230"/>
                      </a:lnTo>
                      <a:lnTo>
                        <a:pt x="191" y="238"/>
                      </a:lnTo>
                      <a:lnTo>
                        <a:pt x="191" y="240"/>
                      </a:lnTo>
                      <a:lnTo>
                        <a:pt x="191" y="243"/>
                      </a:lnTo>
                      <a:lnTo>
                        <a:pt x="191" y="243"/>
                      </a:lnTo>
                      <a:lnTo>
                        <a:pt x="189" y="245"/>
                      </a:lnTo>
                      <a:lnTo>
                        <a:pt x="189" y="247"/>
                      </a:lnTo>
                      <a:lnTo>
                        <a:pt x="189" y="253"/>
                      </a:lnTo>
                      <a:lnTo>
                        <a:pt x="189" y="253"/>
                      </a:lnTo>
                      <a:lnTo>
                        <a:pt x="189" y="253"/>
                      </a:lnTo>
                      <a:lnTo>
                        <a:pt x="187" y="253"/>
                      </a:lnTo>
                      <a:lnTo>
                        <a:pt x="187" y="253"/>
                      </a:lnTo>
                      <a:lnTo>
                        <a:pt x="185" y="253"/>
                      </a:lnTo>
                      <a:lnTo>
                        <a:pt x="185" y="253"/>
                      </a:lnTo>
                      <a:lnTo>
                        <a:pt x="185" y="253"/>
                      </a:lnTo>
                      <a:lnTo>
                        <a:pt x="185" y="253"/>
                      </a:lnTo>
                      <a:lnTo>
                        <a:pt x="185" y="255"/>
                      </a:lnTo>
                      <a:lnTo>
                        <a:pt x="185" y="255"/>
                      </a:lnTo>
                      <a:lnTo>
                        <a:pt x="185" y="255"/>
                      </a:lnTo>
                      <a:lnTo>
                        <a:pt x="185" y="257"/>
                      </a:lnTo>
                      <a:lnTo>
                        <a:pt x="189" y="257"/>
                      </a:lnTo>
                      <a:lnTo>
                        <a:pt x="189" y="257"/>
                      </a:lnTo>
                      <a:lnTo>
                        <a:pt x="189" y="257"/>
                      </a:lnTo>
                      <a:lnTo>
                        <a:pt x="189" y="259"/>
                      </a:lnTo>
                      <a:lnTo>
                        <a:pt x="191" y="259"/>
                      </a:lnTo>
                      <a:lnTo>
                        <a:pt x="191" y="260"/>
                      </a:lnTo>
                      <a:lnTo>
                        <a:pt x="191" y="262"/>
                      </a:lnTo>
                      <a:lnTo>
                        <a:pt x="191" y="262"/>
                      </a:lnTo>
                      <a:lnTo>
                        <a:pt x="191" y="264"/>
                      </a:lnTo>
                      <a:lnTo>
                        <a:pt x="191" y="264"/>
                      </a:lnTo>
                      <a:lnTo>
                        <a:pt x="193" y="264"/>
                      </a:lnTo>
                      <a:lnTo>
                        <a:pt x="193" y="266"/>
                      </a:lnTo>
                      <a:lnTo>
                        <a:pt x="191" y="266"/>
                      </a:lnTo>
                      <a:lnTo>
                        <a:pt x="191" y="268"/>
                      </a:lnTo>
                      <a:lnTo>
                        <a:pt x="191" y="268"/>
                      </a:lnTo>
                      <a:lnTo>
                        <a:pt x="189" y="268"/>
                      </a:lnTo>
                      <a:lnTo>
                        <a:pt x="191" y="270"/>
                      </a:lnTo>
                      <a:lnTo>
                        <a:pt x="191" y="270"/>
                      </a:lnTo>
                      <a:lnTo>
                        <a:pt x="191" y="270"/>
                      </a:lnTo>
                      <a:lnTo>
                        <a:pt x="193" y="270"/>
                      </a:lnTo>
                      <a:lnTo>
                        <a:pt x="193" y="272"/>
                      </a:lnTo>
                      <a:lnTo>
                        <a:pt x="191" y="272"/>
                      </a:lnTo>
                      <a:lnTo>
                        <a:pt x="191" y="274"/>
                      </a:lnTo>
                      <a:lnTo>
                        <a:pt x="189" y="274"/>
                      </a:lnTo>
                      <a:lnTo>
                        <a:pt x="187" y="274"/>
                      </a:lnTo>
                      <a:lnTo>
                        <a:pt x="187" y="274"/>
                      </a:lnTo>
                      <a:lnTo>
                        <a:pt x="185" y="274"/>
                      </a:lnTo>
                      <a:lnTo>
                        <a:pt x="185" y="274"/>
                      </a:lnTo>
                      <a:lnTo>
                        <a:pt x="183" y="274"/>
                      </a:lnTo>
                      <a:lnTo>
                        <a:pt x="183" y="272"/>
                      </a:lnTo>
                      <a:lnTo>
                        <a:pt x="181" y="272"/>
                      </a:lnTo>
                      <a:lnTo>
                        <a:pt x="179" y="272"/>
                      </a:lnTo>
                      <a:lnTo>
                        <a:pt x="179" y="272"/>
                      </a:lnTo>
                      <a:lnTo>
                        <a:pt x="179" y="274"/>
                      </a:lnTo>
                      <a:lnTo>
                        <a:pt x="179" y="274"/>
                      </a:lnTo>
                      <a:lnTo>
                        <a:pt x="179" y="274"/>
                      </a:lnTo>
                      <a:lnTo>
                        <a:pt x="181" y="274"/>
                      </a:lnTo>
                      <a:lnTo>
                        <a:pt x="181" y="276"/>
                      </a:lnTo>
                      <a:lnTo>
                        <a:pt x="181" y="276"/>
                      </a:lnTo>
                      <a:lnTo>
                        <a:pt x="183" y="276"/>
                      </a:lnTo>
                      <a:lnTo>
                        <a:pt x="181" y="279"/>
                      </a:lnTo>
                      <a:lnTo>
                        <a:pt x="181" y="279"/>
                      </a:lnTo>
                      <a:lnTo>
                        <a:pt x="183" y="281"/>
                      </a:lnTo>
                      <a:lnTo>
                        <a:pt x="183" y="281"/>
                      </a:lnTo>
                      <a:lnTo>
                        <a:pt x="183" y="281"/>
                      </a:lnTo>
                      <a:lnTo>
                        <a:pt x="183" y="283"/>
                      </a:lnTo>
                      <a:lnTo>
                        <a:pt x="183" y="283"/>
                      </a:lnTo>
                      <a:lnTo>
                        <a:pt x="181" y="285"/>
                      </a:lnTo>
                      <a:lnTo>
                        <a:pt x="181" y="285"/>
                      </a:lnTo>
                      <a:lnTo>
                        <a:pt x="181" y="285"/>
                      </a:lnTo>
                      <a:lnTo>
                        <a:pt x="181" y="287"/>
                      </a:lnTo>
                      <a:lnTo>
                        <a:pt x="181" y="287"/>
                      </a:lnTo>
                      <a:lnTo>
                        <a:pt x="181" y="289"/>
                      </a:lnTo>
                      <a:lnTo>
                        <a:pt x="181" y="291"/>
                      </a:lnTo>
                      <a:lnTo>
                        <a:pt x="177" y="298"/>
                      </a:lnTo>
                      <a:lnTo>
                        <a:pt x="175" y="300"/>
                      </a:lnTo>
                      <a:lnTo>
                        <a:pt x="173" y="302"/>
                      </a:lnTo>
                      <a:lnTo>
                        <a:pt x="170" y="304"/>
                      </a:lnTo>
                      <a:lnTo>
                        <a:pt x="170" y="304"/>
                      </a:lnTo>
                      <a:lnTo>
                        <a:pt x="168" y="306"/>
                      </a:lnTo>
                      <a:lnTo>
                        <a:pt x="166" y="306"/>
                      </a:lnTo>
                      <a:lnTo>
                        <a:pt x="166" y="308"/>
                      </a:lnTo>
                      <a:lnTo>
                        <a:pt x="166" y="308"/>
                      </a:lnTo>
                      <a:lnTo>
                        <a:pt x="166" y="310"/>
                      </a:lnTo>
                      <a:lnTo>
                        <a:pt x="166" y="310"/>
                      </a:lnTo>
                      <a:lnTo>
                        <a:pt x="168" y="310"/>
                      </a:lnTo>
                      <a:lnTo>
                        <a:pt x="168" y="310"/>
                      </a:lnTo>
                      <a:lnTo>
                        <a:pt x="168" y="310"/>
                      </a:lnTo>
                      <a:lnTo>
                        <a:pt x="170" y="310"/>
                      </a:lnTo>
                      <a:lnTo>
                        <a:pt x="170" y="310"/>
                      </a:lnTo>
                      <a:lnTo>
                        <a:pt x="170" y="312"/>
                      </a:lnTo>
                      <a:lnTo>
                        <a:pt x="170" y="314"/>
                      </a:lnTo>
                      <a:lnTo>
                        <a:pt x="170" y="316"/>
                      </a:lnTo>
                      <a:lnTo>
                        <a:pt x="168" y="316"/>
                      </a:lnTo>
                      <a:lnTo>
                        <a:pt x="166" y="314"/>
                      </a:lnTo>
                      <a:lnTo>
                        <a:pt x="164" y="316"/>
                      </a:lnTo>
                      <a:lnTo>
                        <a:pt x="164" y="316"/>
                      </a:lnTo>
                      <a:lnTo>
                        <a:pt x="164" y="317"/>
                      </a:lnTo>
                      <a:lnTo>
                        <a:pt x="162" y="319"/>
                      </a:lnTo>
                      <a:lnTo>
                        <a:pt x="162" y="321"/>
                      </a:lnTo>
                      <a:lnTo>
                        <a:pt x="162" y="321"/>
                      </a:lnTo>
                      <a:lnTo>
                        <a:pt x="160" y="321"/>
                      </a:lnTo>
                      <a:lnTo>
                        <a:pt x="158" y="319"/>
                      </a:lnTo>
                      <a:lnTo>
                        <a:pt x="156" y="319"/>
                      </a:lnTo>
                      <a:lnTo>
                        <a:pt x="156" y="319"/>
                      </a:lnTo>
                      <a:lnTo>
                        <a:pt x="154" y="319"/>
                      </a:lnTo>
                      <a:lnTo>
                        <a:pt x="154" y="319"/>
                      </a:lnTo>
                      <a:lnTo>
                        <a:pt x="154" y="321"/>
                      </a:lnTo>
                      <a:lnTo>
                        <a:pt x="154" y="323"/>
                      </a:lnTo>
                      <a:lnTo>
                        <a:pt x="154" y="325"/>
                      </a:lnTo>
                      <a:lnTo>
                        <a:pt x="154" y="327"/>
                      </a:lnTo>
                      <a:lnTo>
                        <a:pt x="154" y="329"/>
                      </a:lnTo>
                      <a:lnTo>
                        <a:pt x="154" y="329"/>
                      </a:lnTo>
                      <a:lnTo>
                        <a:pt x="153" y="329"/>
                      </a:lnTo>
                      <a:lnTo>
                        <a:pt x="151" y="331"/>
                      </a:lnTo>
                      <a:lnTo>
                        <a:pt x="151" y="331"/>
                      </a:lnTo>
                      <a:lnTo>
                        <a:pt x="147" y="331"/>
                      </a:lnTo>
                      <a:lnTo>
                        <a:pt x="145" y="331"/>
                      </a:lnTo>
                      <a:lnTo>
                        <a:pt x="141" y="333"/>
                      </a:lnTo>
                      <a:lnTo>
                        <a:pt x="139" y="333"/>
                      </a:lnTo>
                      <a:lnTo>
                        <a:pt x="139" y="333"/>
                      </a:lnTo>
                      <a:lnTo>
                        <a:pt x="139" y="331"/>
                      </a:lnTo>
                      <a:lnTo>
                        <a:pt x="139" y="329"/>
                      </a:lnTo>
                      <a:lnTo>
                        <a:pt x="139" y="329"/>
                      </a:lnTo>
                      <a:lnTo>
                        <a:pt x="139" y="327"/>
                      </a:lnTo>
                      <a:lnTo>
                        <a:pt x="137" y="327"/>
                      </a:lnTo>
                      <a:lnTo>
                        <a:pt x="137" y="327"/>
                      </a:lnTo>
                      <a:lnTo>
                        <a:pt x="133" y="329"/>
                      </a:lnTo>
                      <a:lnTo>
                        <a:pt x="132" y="329"/>
                      </a:lnTo>
                      <a:lnTo>
                        <a:pt x="130" y="329"/>
                      </a:lnTo>
                      <a:lnTo>
                        <a:pt x="130" y="331"/>
                      </a:lnTo>
                      <a:lnTo>
                        <a:pt x="130" y="331"/>
                      </a:lnTo>
                      <a:lnTo>
                        <a:pt x="132" y="333"/>
                      </a:lnTo>
                      <a:lnTo>
                        <a:pt x="132" y="333"/>
                      </a:lnTo>
                      <a:lnTo>
                        <a:pt x="132" y="333"/>
                      </a:lnTo>
                      <a:lnTo>
                        <a:pt x="132" y="335"/>
                      </a:lnTo>
                      <a:lnTo>
                        <a:pt x="133" y="335"/>
                      </a:lnTo>
                      <a:lnTo>
                        <a:pt x="135" y="337"/>
                      </a:lnTo>
                      <a:lnTo>
                        <a:pt x="135" y="337"/>
                      </a:lnTo>
                      <a:lnTo>
                        <a:pt x="135" y="338"/>
                      </a:lnTo>
                      <a:lnTo>
                        <a:pt x="135" y="340"/>
                      </a:lnTo>
                      <a:lnTo>
                        <a:pt x="135" y="342"/>
                      </a:lnTo>
                      <a:lnTo>
                        <a:pt x="133" y="342"/>
                      </a:lnTo>
                      <a:lnTo>
                        <a:pt x="133" y="342"/>
                      </a:lnTo>
                      <a:lnTo>
                        <a:pt x="132" y="342"/>
                      </a:lnTo>
                      <a:lnTo>
                        <a:pt x="132" y="344"/>
                      </a:lnTo>
                      <a:lnTo>
                        <a:pt x="132" y="346"/>
                      </a:lnTo>
                      <a:lnTo>
                        <a:pt x="132" y="346"/>
                      </a:lnTo>
                      <a:lnTo>
                        <a:pt x="132" y="348"/>
                      </a:lnTo>
                      <a:lnTo>
                        <a:pt x="130" y="348"/>
                      </a:lnTo>
                      <a:lnTo>
                        <a:pt x="130" y="348"/>
                      </a:lnTo>
                      <a:lnTo>
                        <a:pt x="130" y="346"/>
                      </a:lnTo>
                      <a:lnTo>
                        <a:pt x="128" y="346"/>
                      </a:lnTo>
                      <a:lnTo>
                        <a:pt x="128" y="346"/>
                      </a:lnTo>
                      <a:lnTo>
                        <a:pt x="126" y="346"/>
                      </a:lnTo>
                      <a:lnTo>
                        <a:pt x="124" y="346"/>
                      </a:lnTo>
                      <a:lnTo>
                        <a:pt x="124" y="344"/>
                      </a:lnTo>
                      <a:lnTo>
                        <a:pt x="122" y="346"/>
                      </a:lnTo>
                      <a:lnTo>
                        <a:pt x="122" y="346"/>
                      </a:lnTo>
                      <a:lnTo>
                        <a:pt x="122" y="346"/>
                      </a:lnTo>
                      <a:lnTo>
                        <a:pt x="122" y="348"/>
                      </a:lnTo>
                      <a:lnTo>
                        <a:pt x="122" y="348"/>
                      </a:lnTo>
                      <a:lnTo>
                        <a:pt x="124" y="350"/>
                      </a:lnTo>
                      <a:lnTo>
                        <a:pt x="124" y="350"/>
                      </a:lnTo>
                      <a:lnTo>
                        <a:pt x="124" y="350"/>
                      </a:lnTo>
                      <a:lnTo>
                        <a:pt x="124" y="352"/>
                      </a:lnTo>
                      <a:lnTo>
                        <a:pt x="122" y="354"/>
                      </a:lnTo>
                      <a:lnTo>
                        <a:pt x="116" y="352"/>
                      </a:lnTo>
                      <a:lnTo>
                        <a:pt x="114" y="350"/>
                      </a:lnTo>
                      <a:lnTo>
                        <a:pt x="112" y="350"/>
                      </a:lnTo>
                      <a:lnTo>
                        <a:pt x="111" y="348"/>
                      </a:lnTo>
                      <a:lnTo>
                        <a:pt x="111" y="346"/>
                      </a:lnTo>
                      <a:lnTo>
                        <a:pt x="109" y="346"/>
                      </a:lnTo>
                      <a:lnTo>
                        <a:pt x="107" y="346"/>
                      </a:lnTo>
                      <a:lnTo>
                        <a:pt x="105" y="346"/>
                      </a:lnTo>
                      <a:lnTo>
                        <a:pt x="101" y="342"/>
                      </a:lnTo>
                      <a:lnTo>
                        <a:pt x="99" y="342"/>
                      </a:lnTo>
                      <a:lnTo>
                        <a:pt x="97" y="342"/>
                      </a:lnTo>
                      <a:lnTo>
                        <a:pt x="97" y="342"/>
                      </a:lnTo>
                      <a:lnTo>
                        <a:pt x="97" y="342"/>
                      </a:lnTo>
                      <a:lnTo>
                        <a:pt x="97" y="344"/>
                      </a:lnTo>
                      <a:lnTo>
                        <a:pt x="95" y="344"/>
                      </a:lnTo>
                      <a:lnTo>
                        <a:pt x="95" y="344"/>
                      </a:lnTo>
                      <a:lnTo>
                        <a:pt x="95" y="346"/>
                      </a:lnTo>
                      <a:lnTo>
                        <a:pt x="95" y="346"/>
                      </a:lnTo>
                      <a:lnTo>
                        <a:pt x="93" y="348"/>
                      </a:lnTo>
                      <a:lnTo>
                        <a:pt x="93" y="348"/>
                      </a:lnTo>
                      <a:lnTo>
                        <a:pt x="92" y="350"/>
                      </a:lnTo>
                      <a:lnTo>
                        <a:pt x="92" y="352"/>
                      </a:lnTo>
                      <a:lnTo>
                        <a:pt x="92" y="352"/>
                      </a:lnTo>
                      <a:lnTo>
                        <a:pt x="92" y="352"/>
                      </a:lnTo>
                      <a:lnTo>
                        <a:pt x="92" y="354"/>
                      </a:lnTo>
                      <a:lnTo>
                        <a:pt x="93" y="356"/>
                      </a:lnTo>
                      <a:lnTo>
                        <a:pt x="92" y="357"/>
                      </a:lnTo>
                      <a:lnTo>
                        <a:pt x="92" y="361"/>
                      </a:lnTo>
                      <a:lnTo>
                        <a:pt x="88" y="361"/>
                      </a:lnTo>
                      <a:lnTo>
                        <a:pt x="76" y="363"/>
                      </a:lnTo>
                      <a:lnTo>
                        <a:pt x="71" y="365"/>
                      </a:lnTo>
                      <a:lnTo>
                        <a:pt x="67" y="367"/>
                      </a:lnTo>
                      <a:lnTo>
                        <a:pt x="59" y="369"/>
                      </a:lnTo>
                      <a:lnTo>
                        <a:pt x="55" y="371"/>
                      </a:lnTo>
                      <a:lnTo>
                        <a:pt x="52" y="373"/>
                      </a:lnTo>
                      <a:lnTo>
                        <a:pt x="50" y="375"/>
                      </a:lnTo>
                      <a:lnTo>
                        <a:pt x="50" y="376"/>
                      </a:lnTo>
                      <a:lnTo>
                        <a:pt x="48" y="378"/>
                      </a:lnTo>
                      <a:lnTo>
                        <a:pt x="48" y="378"/>
                      </a:lnTo>
                      <a:lnTo>
                        <a:pt x="48" y="380"/>
                      </a:lnTo>
                      <a:lnTo>
                        <a:pt x="48" y="382"/>
                      </a:lnTo>
                      <a:lnTo>
                        <a:pt x="48" y="382"/>
                      </a:lnTo>
                      <a:lnTo>
                        <a:pt x="48" y="382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46" y="384"/>
                      </a:lnTo>
                      <a:lnTo>
                        <a:pt x="46" y="384"/>
                      </a:lnTo>
                      <a:lnTo>
                        <a:pt x="44" y="386"/>
                      </a:lnTo>
                      <a:lnTo>
                        <a:pt x="42" y="388"/>
                      </a:lnTo>
                      <a:lnTo>
                        <a:pt x="40" y="390"/>
                      </a:lnTo>
                      <a:lnTo>
                        <a:pt x="38" y="390"/>
                      </a:lnTo>
                      <a:lnTo>
                        <a:pt x="36" y="388"/>
                      </a:lnTo>
                      <a:lnTo>
                        <a:pt x="36" y="388"/>
                      </a:lnTo>
                      <a:lnTo>
                        <a:pt x="34" y="386"/>
                      </a:lnTo>
                      <a:lnTo>
                        <a:pt x="31" y="384"/>
                      </a:lnTo>
                      <a:lnTo>
                        <a:pt x="31" y="384"/>
                      </a:lnTo>
                      <a:lnTo>
                        <a:pt x="29" y="384"/>
                      </a:lnTo>
                      <a:lnTo>
                        <a:pt x="29" y="384"/>
                      </a:lnTo>
                      <a:lnTo>
                        <a:pt x="29" y="384"/>
                      </a:lnTo>
                      <a:lnTo>
                        <a:pt x="29" y="384"/>
                      </a:lnTo>
                      <a:lnTo>
                        <a:pt x="29" y="384"/>
                      </a:lnTo>
                      <a:lnTo>
                        <a:pt x="29" y="382"/>
                      </a:lnTo>
                      <a:lnTo>
                        <a:pt x="29" y="376"/>
                      </a:lnTo>
                      <a:lnTo>
                        <a:pt x="29" y="375"/>
                      </a:lnTo>
                      <a:lnTo>
                        <a:pt x="27" y="375"/>
                      </a:lnTo>
                      <a:lnTo>
                        <a:pt x="23" y="373"/>
                      </a:lnTo>
                      <a:lnTo>
                        <a:pt x="21" y="373"/>
                      </a:lnTo>
                      <a:lnTo>
                        <a:pt x="19" y="373"/>
                      </a:lnTo>
                      <a:lnTo>
                        <a:pt x="19" y="373"/>
                      </a:lnTo>
                      <a:lnTo>
                        <a:pt x="17" y="375"/>
                      </a:lnTo>
                      <a:lnTo>
                        <a:pt x="17" y="375"/>
                      </a:lnTo>
                      <a:lnTo>
                        <a:pt x="17" y="375"/>
                      </a:lnTo>
                      <a:lnTo>
                        <a:pt x="17" y="376"/>
                      </a:lnTo>
                      <a:lnTo>
                        <a:pt x="17" y="380"/>
                      </a:lnTo>
                      <a:lnTo>
                        <a:pt x="19" y="380"/>
                      </a:lnTo>
                      <a:lnTo>
                        <a:pt x="17" y="382"/>
                      </a:lnTo>
                      <a:lnTo>
                        <a:pt x="17" y="382"/>
                      </a:lnTo>
                      <a:lnTo>
                        <a:pt x="17" y="382"/>
                      </a:lnTo>
                      <a:lnTo>
                        <a:pt x="11" y="382"/>
                      </a:lnTo>
                      <a:lnTo>
                        <a:pt x="10" y="382"/>
                      </a:lnTo>
                      <a:lnTo>
                        <a:pt x="8" y="382"/>
                      </a:lnTo>
                      <a:lnTo>
                        <a:pt x="2" y="384"/>
                      </a:lnTo>
                      <a:lnTo>
                        <a:pt x="0" y="384"/>
                      </a:lnTo>
                      <a:lnTo>
                        <a:pt x="0" y="386"/>
                      </a:lnTo>
                      <a:lnTo>
                        <a:pt x="0" y="386"/>
                      </a:lnTo>
                      <a:lnTo>
                        <a:pt x="0" y="388"/>
                      </a:lnTo>
                      <a:lnTo>
                        <a:pt x="2" y="388"/>
                      </a:lnTo>
                      <a:lnTo>
                        <a:pt x="2" y="390"/>
                      </a:lnTo>
                      <a:lnTo>
                        <a:pt x="2" y="390"/>
                      </a:lnTo>
                      <a:lnTo>
                        <a:pt x="2" y="390"/>
                      </a:lnTo>
                      <a:lnTo>
                        <a:pt x="6" y="390"/>
                      </a:lnTo>
                      <a:lnTo>
                        <a:pt x="6" y="390"/>
                      </a:lnTo>
                      <a:lnTo>
                        <a:pt x="8" y="392"/>
                      </a:lnTo>
                      <a:lnTo>
                        <a:pt x="8" y="392"/>
                      </a:lnTo>
                      <a:lnTo>
                        <a:pt x="6" y="394"/>
                      </a:lnTo>
                      <a:lnTo>
                        <a:pt x="6" y="394"/>
                      </a:lnTo>
                      <a:lnTo>
                        <a:pt x="6" y="397"/>
                      </a:lnTo>
                      <a:lnTo>
                        <a:pt x="6" y="397"/>
                      </a:lnTo>
                      <a:lnTo>
                        <a:pt x="6" y="399"/>
                      </a:lnTo>
                      <a:lnTo>
                        <a:pt x="4" y="401"/>
                      </a:lnTo>
                      <a:lnTo>
                        <a:pt x="2" y="403"/>
                      </a:lnTo>
                      <a:lnTo>
                        <a:pt x="2" y="405"/>
                      </a:lnTo>
                      <a:lnTo>
                        <a:pt x="2" y="407"/>
                      </a:lnTo>
                      <a:lnTo>
                        <a:pt x="2" y="409"/>
                      </a:lnTo>
                      <a:lnTo>
                        <a:pt x="6" y="413"/>
                      </a:lnTo>
                      <a:lnTo>
                        <a:pt x="6" y="414"/>
                      </a:lnTo>
                      <a:lnTo>
                        <a:pt x="6" y="416"/>
                      </a:lnTo>
                      <a:lnTo>
                        <a:pt x="6" y="416"/>
                      </a:lnTo>
                      <a:lnTo>
                        <a:pt x="6" y="416"/>
                      </a:lnTo>
                      <a:lnTo>
                        <a:pt x="8" y="416"/>
                      </a:lnTo>
                      <a:lnTo>
                        <a:pt x="11" y="414"/>
                      </a:lnTo>
                      <a:lnTo>
                        <a:pt x="13" y="414"/>
                      </a:lnTo>
                      <a:lnTo>
                        <a:pt x="15" y="416"/>
                      </a:lnTo>
                      <a:lnTo>
                        <a:pt x="17" y="416"/>
                      </a:lnTo>
                      <a:lnTo>
                        <a:pt x="19" y="418"/>
                      </a:lnTo>
                      <a:lnTo>
                        <a:pt x="31" y="430"/>
                      </a:lnTo>
                      <a:lnTo>
                        <a:pt x="32" y="432"/>
                      </a:lnTo>
                      <a:lnTo>
                        <a:pt x="32" y="433"/>
                      </a:lnTo>
                      <a:lnTo>
                        <a:pt x="34" y="433"/>
                      </a:lnTo>
                      <a:lnTo>
                        <a:pt x="36" y="432"/>
                      </a:lnTo>
                      <a:lnTo>
                        <a:pt x="36" y="432"/>
                      </a:lnTo>
                      <a:lnTo>
                        <a:pt x="40" y="432"/>
                      </a:lnTo>
                      <a:lnTo>
                        <a:pt x="46" y="432"/>
                      </a:lnTo>
                      <a:lnTo>
                        <a:pt x="59" y="433"/>
                      </a:lnTo>
                      <a:lnTo>
                        <a:pt x="59" y="433"/>
                      </a:lnTo>
                      <a:lnTo>
                        <a:pt x="59" y="433"/>
                      </a:lnTo>
                      <a:lnTo>
                        <a:pt x="59" y="433"/>
                      </a:lnTo>
                      <a:lnTo>
                        <a:pt x="59" y="433"/>
                      </a:lnTo>
                      <a:lnTo>
                        <a:pt x="59" y="433"/>
                      </a:lnTo>
                      <a:lnTo>
                        <a:pt x="61" y="433"/>
                      </a:lnTo>
                      <a:lnTo>
                        <a:pt x="63" y="433"/>
                      </a:lnTo>
                      <a:lnTo>
                        <a:pt x="63" y="433"/>
                      </a:lnTo>
                      <a:lnTo>
                        <a:pt x="63" y="435"/>
                      </a:lnTo>
                      <a:lnTo>
                        <a:pt x="63" y="435"/>
                      </a:lnTo>
                      <a:lnTo>
                        <a:pt x="63" y="435"/>
                      </a:lnTo>
                      <a:lnTo>
                        <a:pt x="63" y="435"/>
                      </a:lnTo>
                      <a:lnTo>
                        <a:pt x="61" y="435"/>
                      </a:lnTo>
                      <a:lnTo>
                        <a:pt x="59" y="435"/>
                      </a:lnTo>
                      <a:lnTo>
                        <a:pt x="59" y="437"/>
                      </a:lnTo>
                      <a:lnTo>
                        <a:pt x="57" y="437"/>
                      </a:lnTo>
                      <a:lnTo>
                        <a:pt x="55" y="439"/>
                      </a:lnTo>
                      <a:lnTo>
                        <a:pt x="55" y="439"/>
                      </a:lnTo>
                      <a:lnTo>
                        <a:pt x="55" y="441"/>
                      </a:lnTo>
                      <a:lnTo>
                        <a:pt x="55" y="441"/>
                      </a:lnTo>
                      <a:lnTo>
                        <a:pt x="55" y="443"/>
                      </a:lnTo>
                      <a:lnTo>
                        <a:pt x="55" y="443"/>
                      </a:lnTo>
                      <a:lnTo>
                        <a:pt x="53" y="447"/>
                      </a:lnTo>
                      <a:lnTo>
                        <a:pt x="53" y="447"/>
                      </a:lnTo>
                      <a:lnTo>
                        <a:pt x="53" y="449"/>
                      </a:lnTo>
                      <a:lnTo>
                        <a:pt x="53" y="453"/>
                      </a:lnTo>
                      <a:lnTo>
                        <a:pt x="53" y="453"/>
                      </a:lnTo>
                      <a:lnTo>
                        <a:pt x="53" y="454"/>
                      </a:lnTo>
                      <a:lnTo>
                        <a:pt x="59" y="458"/>
                      </a:lnTo>
                      <a:lnTo>
                        <a:pt x="61" y="458"/>
                      </a:lnTo>
                      <a:lnTo>
                        <a:pt x="61" y="458"/>
                      </a:lnTo>
                      <a:lnTo>
                        <a:pt x="63" y="458"/>
                      </a:lnTo>
                      <a:lnTo>
                        <a:pt x="63" y="458"/>
                      </a:lnTo>
                      <a:lnTo>
                        <a:pt x="65" y="460"/>
                      </a:lnTo>
                      <a:lnTo>
                        <a:pt x="71" y="466"/>
                      </a:lnTo>
                      <a:lnTo>
                        <a:pt x="72" y="470"/>
                      </a:lnTo>
                      <a:lnTo>
                        <a:pt x="72" y="472"/>
                      </a:lnTo>
                      <a:lnTo>
                        <a:pt x="72" y="473"/>
                      </a:lnTo>
                      <a:lnTo>
                        <a:pt x="74" y="473"/>
                      </a:lnTo>
                      <a:lnTo>
                        <a:pt x="76" y="473"/>
                      </a:lnTo>
                      <a:lnTo>
                        <a:pt x="80" y="473"/>
                      </a:lnTo>
                      <a:lnTo>
                        <a:pt x="82" y="475"/>
                      </a:lnTo>
                      <a:lnTo>
                        <a:pt x="84" y="475"/>
                      </a:lnTo>
                      <a:lnTo>
                        <a:pt x="86" y="477"/>
                      </a:lnTo>
                      <a:lnTo>
                        <a:pt x="86" y="479"/>
                      </a:lnTo>
                      <a:lnTo>
                        <a:pt x="86" y="481"/>
                      </a:lnTo>
                      <a:lnTo>
                        <a:pt x="88" y="481"/>
                      </a:lnTo>
                      <a:lnTo>
                        <a:pt x="88" y="483"/>
                      </a:lnTo>
                      <a:lnTo>
                        <a:pt x="86" y="483"/>
                      </a:lnTo>
                      <a:lnTo>
                        <a:pt x="86" y="483"/>
                      </a:lnTo>
                      <a:lnTo>
                        <a:pt x="86" y="483"/>
                      </a:lnTo>
                      <a:lnTo>
                        <a:pt x="84" y="483"/>
                      </a:lnTo>
                      <a:lnTo>
                        <a:pt x="82" y="483"/>
                      </a:lnTo>
                      <a:lnTo>
                        <a:pt x="82" y="483"/>
                      </a:lnTo>
                      <a:lnTo>
                        <a:pt x="82" y="483"/>
                      </a:lnTo>
                      <a:lnTo>
                        <a:pt x="82" y="483"/>
                      </a:lnTo>
                      <a:lnTo>
                        <a:pt x="82" y="483"/>
                      </a:lnTo>
                      <a:lnTo>
                        <a:pt x="82" y="485"/>
                      </a:lnTo>
                      <a:lnTo>
                        <a:pt x="82" y="485"/>
                      </a:lnTo>
                      <a:lnTo>
                        <a:pt x="84" y="487"/>
                      </a:lnTo>
                      <a:lnTo>
                        <a:pt x="84" y="487"/>
                      </a:lnTo>
                      <a:lnTo>
                        <a:pt x="84" y="489"/>
                      </a:lnTo>
                      <a:lnTo>
                        <a:pt x="88" y="489"/>
                      </a:lnTo>
                      <a:lnTo>
                        <a:pt x="88" y="491"/>
                      </a:lnTo>
                      <a:lnTo>
                        <a:pt x="90" y="492"/>
                      </a:lnTo>
                      <a:lnTo>
                        <a:pt x="90" y="494"/>
                      </a:lnTo>
                      <a:lnTo>
                        <a:pt x="90" y="496"/>
                      </a:lnTo>
                      <a:lnTo>
                        <a:pt x="92" y="498"/>
                      </a:lnTo>
                      <a:lnTo>
                        <a:pt x="92" y="500"/>
                      </a:lnTo>
                      <a:lnTo>
                        <a:pt x="93" y="500"/>
                      </a:lnTo>
                      <a:lnTo>
                        <a:pt x="95" y="502"/>
                      </a:lnTo>
                      <a:lnTo>
                        <a:pt x="95" y="504"/>
                      </a:lnTo>
                      <a:lnTo>
                        <a:pt x="95" y="504"/>
                      </a:lnTo>
                      <a:lnTo>
                        <a:pt x="93" y="504"/>
                      </a:lnTo>
                      <a:lnTo>
                        <a:pt x="90" y="504"/>
                      </a:lnTo>
                      <a:lnTo>
                        <a:pt x="90" y="504"/>
                      </a:lnTo>
                      <a:lnTo>
                        <a:pt x="88" y="506"/>
                      </a:lnTo>
                      <a:lnTo>
                        <a:pt x="88" y="506"/>
                      </a:lnTo>
                      <a:lnTo>
                        <a:pt x="88" y="508"/>
                      </a:lnTo>
                      <a:lnTo>
                        <a:pt x="88" y="508"/>
                      </a:lnTo>
                      <a:lnTo>
                        <a:pt x="88" y="510"/>
                      </a:lnTo>
                      <a:lnTo>
                        <a:pt x="86" y="510"/>
                      </a:lnTo>
                      <a:lnTo>
                        <a:pt x="84" y="508"/>
                      </a:lnTo>
                      <a:lnTo>
                        <a:pt x="84" y="508"/>
                      </a:lnTo>
                      <a:lnTo>
                        <a:pt x="84" y="510"/>
                      </a:lnTo>
                      <a:lnTo>
                        <a:pt x="82" y="510"/>
                      </a:lnTo>
                      <a:lnTo>
                        <a:pt x="80" y="511"/>
                      </a:lnTo>
                      <a:lnTo>
                        <a:pt x="80" y="511"/>
                      </a:lnTo>
                      <a:lnTo>
                        <a:pt x="82" y="515"/>
                      </a:lnTo>
                      <a:lnTo>
                        <a:pt x="82" y="515"/>
                      </a:lnTo>
                      <a:lnTo>
                        <a:pt x="84" y="515"/>
                      </a:lnTo>
                      <a:lnTo>
                        <a:pt x="86" y="515"/>
                      </a:lnTo>
                      <a:lnTo>
                        <a:pt x="88" y="517"/>
                      </a:lnTo>
                      <a:lnTo>
                        <a:pt x="90" y="517"/>
                      </a:lnTo>
                      <a:lnTo>
                        <a:pt x="93" y="521"/>
                      </a:lnTo>
                      <a:lnTo>
                        <a:pt x="95" y="521"/>
                      </a:lnTo>
                      <a:lnTo>
                        <a:pt x="97" y="521"/>
                      </a:lnTo>
                      <a:lnTo>
                        <a:pt x="97" y="521"/>
                      </a:lnTo>
                      <a:lnTo>
                        <a:pt x="99" y="521"/>
                      </a:lnTo>
                      <a:lnTo>
                        <a:pt x="103" y="523"/>
                      </a:lnTo>
                      <a:lnTo>
                        <a:pt x="107" y="525"/>
                      </a:lnTo>
                      <a:lnTo>
                        <a:pt x="109" y="527"/>
                      </a:lnTo>
                      <a:lnTo>
                        <a:pt x="109" y="527"/>
                      </a:lnTo>
                      <a:lnTo>
                        <a:pt x="109" y="529"/>
                      </a:lnTo>
                      <a:lnTo>
                        <a:pt x="109" y="529"/>
                      </a:lnTo>
                      <a:lnTo>
                        <a:pt x="109" y="530"/>
                      </a:lnTo>
                      <a:lnTo>
                        <a:pt x="109" y="532"/>
                      </a:lnTo>
                      <a:lnTo>
                        <a:pt x="109" y="532"/>
                      </a:lnTo>
                      <a:lnTo>
                        <a:pt x="109" y="532"/>
                      </a:lnTo>
                      <a:lnTo>
                        <a:pt x="109" y="536"/>
                      </a:lnTo>
                      <a:lnTo>
                        <a:pt x="109" y="538"/>
                      </a:lnTo>
                      <a:lnTo>
                        <a:pt x="109" y="540"/>
                      </a:lnTo>
                      <a:lnTo>
                        <a:pt x="112" y="542"/>
                      </a:lnTo>
                      <a:lnTo>
                        <a:pt x="114" y="542"/>
                      </a:lnTo>
                      <a:lnTo>
                        <a:pt x="114" y="542"/>
                      </a:lnTo>
                      <a:lnTo>
                        <a:pt x="114" y="542"/>
                      </a:lnTo>
                      <a:lnTo>
                        <a:pt x="116" y="540"/>
                      </a:lnTo>
                      <a:lnTo>
                        <a:pt x="116" y="540"/>
                      </a:lnTo>
                      <a:lnTo>
                        <a:pt x="116" y="540"/>
                      </a:lnTo>
                      <a:lnTo>
                        <a:pt x="118" y="538"/>
                      </a:lnTo>
                      <a:lnTo>
                        <a:pt x="118" y="538"/>
                      </a:lnTo>
                      <a:lnTo>
                        <a:pt x="118" y="536"/>
                      </a:lnTo>
                      <a:lnTo>
                        <a:pt x="120" y="536"/>
                      </a:lnTo>
                      <a:lnTo>
                        <a:pt x="120" y="536"/>
                      </a:lnTo>
                      <a:lnTo>
                        <a:pt x="122" y="536"/>
                      </a:lnTo>
                      <a:lnTo>
                        <a:pt x="124" y="536"/>
                      </a:lnTo>
                      <a:lnTo>
                        <a:pt x="126" y="538"/>
                      </a:lnTo>
                      <a:lnTo>
                        <a:pt x="128" y="538"/>
                      </a:lnTo>
                      <a:lnTo>
                        <a:pt x="130" y="540"/>
                      </a:lnTo>
                      <a:lnTo>
                        <a:pt x="130" y="544"/>
                      </a:lnTo>
                      <a:lnTo>
                        <a:pt x="130" y="546"/>
                      </a:lnTo>
                      <a:lnTo>
                        <a:pt x="130" y="548"/>
                      </a:lnTo>
                      <a:lnTo>
                        <a:pt x="132" y="550"/>
                      </a:lnTo>
                      <a:lnTo>
                        <a:pt x="132" y="551"/>
                      </a:lnTo>
                      <a:lnTo>
                        <a:pt x="135" y="551"/>
                      </a:lnTo>
                      <a:lnTo>
                        <a:pt x="147" y="555"/>
                      </a:lnTo>
                      <a:lnTo>
                        <a:pt x="149" y="555"/>
                      </a:lnTo>
                      <a:lnTo>
                        <a:pt x="149" y="557"/>
                      </a:lnTo>
                      <a:lnTo>
                        <a:pt x="149" y="559"/>
                      </a:lnTo>
                      <a:lnTo>
                        <a:pt x="149" y="561"/>
                      </a:lnTo>
                      <a:lnTo>
                        <a:pt x="149" y="563"/>
                      </a:lnTo>
                      <a:lnTo>
                        <a:pt x="149" y="565"/>
                      </a:lnTo>
                      <a:lnTo>
                        <a:pt x="149" y="565"/>
                      </a:lnTo>
                      <a:lnTo>
                        <a:pt x="153" y="570"/>
                      </a:lnTo>
                      <a:lnTo>
                        <a:pt x="153" y="572"/>
                      </a:lnTo>
                      <a:lnTo>
                        <a:pt x="166" y="569"/>
                      </a:lnTo>
                      <a:lnTo>
                        <a:pt x="168" y="569"/>
                      </a:lnTo>
                      <a:lnTo>
                        <a:pt x="172" y="569"/>
                      </a:lnTo>
                      <a:lnTo>
                        <a:pt x="173" y="567"/>
                      </a:lnTo>
                      <a:lnTo>
                        <a:pt x="179" y="563"/>
                      </a:lnTo>
                      <a:lnTo>
                        <a:pt x="187" y="561"/>
                      </a:lnTo>
                      <a:lnTo>
                        <a:pt x="189" y="557"/>
                      </a:lnTo>
                      <a:lnTo>
                        <a:pt x="191" y="555"/>
                      </a:lnTo>
                      <a:lnTo>
                        <a:pt x="193" y="555"/>
                      </a:lnTo>
                      <a:lnTo>
                        <a:pt x="193" y="553"/>
                      </a:lnTo>
                      <a:lnTo>
                        <a:pt x="193" y="553"/>
                      </a:lnTo>
                      <a:lnTo>
                        <a:pt x="193" y="553"/>
                      </a:lnTo>
                      <a:lnTo>
                        <a:pt x="193" y="553"/>
                      </a:lnTo>
                      <a:lnTo>
                        <a:pt x="196" y="550"/>
                      </a:lnTo>
                      <a:lnTo>
                        <a:pt x="198" y="550"/>
                      </a:lnTo>
                      <a:lnTo>
                        <a:pt x="198" y="550"/>
                      </a:lnTo>
                      <a:lnTo>
                        <a:pt x="200" y="548"/>
                      </a:lnTo>
                      <a:lnTo>
                        <a:pt x="204" y="538"/>
                      </a:lnTo>
                      <a:lnTo>
                        <a:pt x="206" y="536"/>
                      </a:lnTo>
                      <a:lnTo>
                        <a:pt x="206" y="534"/>
                      </a:lnTo>
                      <a:lnTo>
                        <a:pt x="206" y="534"/>
                      </a:lnTo>
                      <a:lnTo>
                        <a:pt x="206" y="53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10" y="530"/>
                      </a:lnTo>
                      <a:lnTo>
                        <a:pt x="212" y="530"/>
                      </a:lnTo>
                      <a:lnTo>
                        <a:pt x="213" y="527"/>
                      </a:lnTo>
                      <a:lnTo>
                        <a:pt x="217" y="525"/>
                      </a:lnTo>
                      <a:lnTo>
                        <a:pt x="217" y="521"/>
                      </a:lnTo>
                      <a:lnTo>
                        <a:pt x="215" y="517"/>
                      </a:lnTo>
                      <a:lnTo>
                        <a:pt x="213" y="515"/>
                      </a:lnTo>
                      <a:lnTo>
                        <a:pt x="210" y="513"/>
                      </a:lnTo>
                      <a:lnTo>
                        <a:pt x="206" y="513"/>
                      </a:lnTo>
                      <a:lnTo>
                        <a:pt x="204" y="513"/>
                      </a:lnTo>
                      <a:lnTo>
                        <a:pt x="202" y="513"/>
                      </a:lnTo>
                      <a:lnTo>
                        <a:pt x="200" y="511"/>
                      </a:lnTo>
                      <a:lnTo>
                        <a:pt x="198" y="510"/>
                      </a:lnTo>
                      <a:lnTo>
                        <a:pt x="196" y="508"/>
                      </a:lnTo>
                      <a:lnTo>
                        <a:pt x="196" y="506"/>
                      </a:lnTo>
                      <a:lnTo>
                        <a:pt x="196" y="498"/>
                      </a:lnTo>
                      <a:lnTo>
                        <a:pt x="194" y="494"/>
                      </a:lnTo>
                      <a:lnTo>
                        <a:pt x="193" y="491"/>
                      </a:lnTo>
                      <a:lnTo>
                        <a:pt x="193" y="491"/>
                      </a:lnTo>
                      <a:lnTo>
                        <a:pt x="194" y="491"/>
                      </a:lnTo>
                      <a:lnTo>
                        <a:pt x="196" y="492"/>
                      </a:lnTo>
                      <a:lnTo>
                        <a:pt x="196" y="494"/>
                      </a:lnTo>
                      <a:lnTo>
                        <a:pt x="196" y="496"/>
                      </a:lnTo>
                      <a:lnTo>
                        <a:pt x="196" y="498"/>
                      </a:lnTo>
                      <a:lnTo>
                        <a:pt x="198" y="502"/>
                      </a:lnTo>
                      <a:lnTo>
                        <a:pt x="198" y="504"/>
                      </a:lnTo>
                      <a:lnTo>
                        <a:pt x="198" y="506"/>
                      </a:lnTo>
                      <a:lnTo>
                        <a:pt x="200" y="506"/>
                      </a:lnTo>
                      <a:lnTo>
                        <a:pt x="202" y="510"/>
                      </a:lnTo>
                      <a:lnTo>
                        <a:pt x="204" y="510"/>
                      </a:lnTo>
                      <a:lnTo>
                        <a:pt x="206" y="511"/>
                      </a:lnTo>
                      <a:lnTo>
                        <a:pt x="208" y="510"/>
                      </a:lnTo>
                      <a:lnTo>
                        <a:pt x="208" y="510"/>
                      </a:lnTo>
                      <a:lnTo>
                        <a:pt x="210" y="511"/>
                      </a:lnTo>
                      <a:lnTo>
                        <a:pt x="212" y="513"/>
                      </a:lnTo>
                      <a:lnTo>
                        <a:pt x="217" y="515"/>
                      </a:lnTo>
                      <a:lnTo>
                        <a:pt x="219" y="517"/>
                      </a:lnTo>
                      <a:lnTo>
                        <a:pt x="221" y="517"/>
                      </a:lnTo>
                      <a:lnTo>
                        <a:pt x="221" y="523"/>
                      </a:lnTo>
                      <a:lnTo>
                        <a:pt x="221" y="525"/>
                      </a:lnTo>
                      <a:lnTo>
                        <a:pt x="221" y="529"/>
                      </a:lnTo>
                      <a:lnTo>
                        <a:pt x="217" y="532"/>
                      </a:lnTo>
                      <a:lnTo>
                        <a:pt x="215" y="534"/>
                      </a:lnTo>
                      <a:lnTo>
                        <a:pt x="215" y="536"/>
                      </a:lnTo>
                      <a:lnTo>
                        <a:pt x="215" y="538"/>
                      </a:lnTo>
                      <a:lnTo>
                        <a:pt x="215" y="542"/>
                      </a:lnTo>
                      <a:lnTo>
                        <a:pt x="215" y="544"/>
                      </a:lnTo>
                      <a:lnTo>
                        <a:pt x="215" y="544"/>
                      </a:lnTo>
                      <a:lnTo>
                        <a:pt x="221" y="553"/>
                      </a:lnTo>
                      <a:lnTo>
                        <a:pt x="221" y="553"/>
                      </a:lnTo>
                      <a:lnTo>
                        <a:pt x="219" y="555"/>
                      </a:lnTo>
                      <a:lnTo>
                        <a:pt x="221" y="559"/>
                      </a:lnTo>
                      <a:lnTo>
                        <a:pt x="221" y="561"/>
                      </a:lnTo>
                      <a:lnTo>
                        <a:pt x="219" y="563"/>
                      </a:lnTo>
                      <a:lnTo>
                        <a:pt x="217" y="565"/>
                      </a:lnTo>
                      <a:lnTo>
                        <a:pt x="217" y="567"/>
                      </a:lnTo>
                      <a:lnTo>
                        <a:pt x="219" y="569"/>
                      </a:lnTo>
                      <a:lnTo>
                        <a:pt x="221" y="572"/>
                      </a:lnTo>
                      <a:lnTo>
                        <a:pt x="223" y="572"/>
                      </a:lnTo>
                      <a:lnTo>
                        <a:pt x="223" y="572"/>
                      </a:lnTo>
                      <a:lnTo>
                        <a:pt x="225" y="574"/>
                      </a:lnTo>
                      <a:lnTo>
                        <a:pt x="225" y="576"/>
                      </a:lnTo>
                      <a:lnTo>
                        <a:pt x="225" y="578"/>
                      </a:lnTo>
                      <a:lnTo>
                        <a:pt x="227" y="578"/>
                      </a:lnTo>
                      <a:lnTo>
                        <a:pt x="227" y="578"/>
                      </a:lnTo>
                      <a:lnTo>
                        <a:pt x="229" y="576"/>
                      </a:lnTo>
                      <a:lnTo>
                        <a:pt x="229" y="576"/>
                      </a:lnTo>
                      <a:lnTo>
                        <a:pt x="229" y="576"/>
                      </a:lnTo>
                      <a:lnTo>
                        <a:pt x="229" y="576"/>
                      </a:lnTo>
                      <a:lnTo>
                        <a:pt x="229" y="574"/>
                      </a:lnTo>
                      <a:lnTo>
                        <a:pt x="229" y="574"/>
                      </a:lnTo>
                      <a:lnTo>
                        <a:pt x="229" y="572"/>
                      </a:lnTo>
                      <a:lnTo>
                        <a:pt x="227" y="572"/>
                      </a:lnTo>
                      <a:lnTo>
                        <a:pt x="227" y="570"/>
                      </a:lnTo>
                      <a:lnTo>
                        <a:pt x="229" y="569"/>
                      </a:lnTo>
                      <a:lnTo>
                        <a:pt x="229" y="567"/>
                      </a:lnTo>
                      <a:lnTo>
                        <a:pt x="229" y="565"/>
                      </a:lnTo>
                      <a:lnTo>
                        <a:pt x="225" y="555"/>
                      </a:lnTo>
                      <a:lnTo>
                        <a:pt x="225" y="553"/>
                      </a:lnTo>
                      <a:lnTo>
                        <a:pt x="227" y="553"/>
                      </a:lnTo>
                      <a:lnTo>
                        <a:pt x="229" y="555"/>
                      </a:lnTo>
                      <a:lnTo>
                        <a:pt x="229" y="557"/>
                      </a:lnTo>
                      <a:lnTo>
                        <a:pt x="229" y="559"/>
                      </a:lnTo>
                      <a:lnTo>
                        <a:pt x="229" y="570"/>
                      </a:lnTo>
                      <a:lnTo>
                        <a:pt x="231" y="572"/>
                      </a:lnTo>
                      <a:lnTo>
                        <a:pt x="231" y="572"/>
                      </a:lnTo>
                      <a:lnTo>
                        <a:pt x="233" y="570"/>
                      </a:lnTo>
                      <a:lnTo>
                        <a:pt x="233" y="569"/>
                      </a:lnTo>
                      <a:lnTo>
                        <a:pt x="234" y="569"/>
                      </a:lnTo>
                      <a:lnTo>
                        <a:pt x="234" y="567"/>
                      </a:lnTo>
                      <a:lnTo>
                        <a:pt x="233" y="567"/>
                      </a:lnTo>
                      <a:lnTo>
                        <a:pt x="233" y="563"/>
                      </a:lnTo>
                      <a:lnTo>
                        <a:pt x="231" y="563"/>
                      </a:lnTo>
                      <a:lnTo>
                        <a:pt x="231" y="561"/>
                      </a:lnTo>
                      <a:lnTo>
                        <a:pt x="233" y="561"/>
                      </a:lnTo>
                      <a:lnTo>
                        <a:pt x="233" y="563"/>
                      </a:lnTo>
                      <a:lnTo>
                        <a:pt x="233" y="563"/>
                      </a:lnTo>
                      <a:lnTo>
                        <a:pt x="233" y="565"/>
                      </a:lnTo>
                      <a:lnTo>
                        <a:pt x="234" y="565"/>
                      </a:lnTo>
                      <a:lnTo>
                        <a:pt x="234" y="565"/>
                      </a:lnTo>
                      <a:lnTo>
                        <a:pt x="236" y="563"/>
                      </a:lnTo>
                      <a:lnTo>
                        <a:pt x="238" y="563"/>
                      </a:lnTo>
                      <a:lnTo>
                        <a:pt x="236" y="567"/>
                      </a:lnTo>
                      <a:lnTo>
                        <a:pt x="236" y="570"/>
                      </a:lnTo>
                      <a:lnTo>
                        <a:pt x="238" y="572"/>
                      </a:lnTo>
                      <a:lnTo>
                        <a:pt x="240" y="572"/>
                      </a:lnTo>
                      <a:lnTo>
                        <a:pt x="240" y="572"/>
                      </a:lnTo>
                      <a:lnTo>
                        <a:pt x="242" y="570"/>
                      </a:lnTo>
                      <a:lnTo>
                        <a:pt x="244" y="570"/>
                      </a:lnTo>
                      <a:lnTo>
                        <a:pt x="244" y="569"/>
                      </a:lnTo>
                      <a:lnTo>
                        <a:pt x="246" y="567"/>
                      </a:lnTo>
                      <a:lnTo>
                        <a:pt x="244" y="565"/>
                      </a:lnTo>
                      <a:lnTo>
                        <a:pt x="244" y="563"/>
                      </a:lnTo>
                      <a:lnTo>
                        <a:pt x="244" y="561"/>
                      </a:lnTo>
                      <a:lnTo>
                        <a:pt x="244" y="559"/>
                      </a:lnTo>
                      <a:lnTo>
                        <a:pt x="244" y="557"/>
                      </a:lnTo>
                      <a:lnTo>
                        <a:pt x="244" y="555"/>
                      </a:lnTo>
                      <a:lnTo>
                        <a:pt x="246" y="553"/>
                      </a:lnTo>
                      <a:lnTo>
                        <a:pt x="246" y="553"/>
                      </a:lnTo>
                      <a:lnTo>
                        <a:pt x="246" y="553"/>
                      </a:lnTo>
                      <a:lnTo>
                        <a:pt x="248" y="553"/>
                      </a:lnTo>
                      <a:lnTo>
                        <a:pt x="248" y="551"/>
                      </a:lnTo>
                      <a:lnTo>
                        <a:pt x="248" y="550"/>
                      </a:lnTo>
                      <a:lnTo>
                        <a:pt x="246" y="546"/>
                      </a:lnTo>
                      <a:lnTo>
                        <a:pt x="246" y="544"/>
                      </a:lnTo>
                      <a:lnTo>
                        <a:pt x="246" y="542"/>
                      </a:lnTo>
                      <a:lnTo>
                        <a:pt x="248" y="540"/>
                      </a:lnTo>
                      <a:lnTo>
                        <a:pt x="248" y="540"/>
                      </a:lnTo>
                      <a:lnTo>
                        <a:pt x="248" y="538"/>
                      </a:lnTo>
                      <a:lnTo>
                        <a:pt x="250" y="540"/>
                      </a:lnTo>
                      <a:lnTo>
                        <a:pt x="250" y="542"/>
                      </a:lnTo>
                      <a:lnTo>
                        <a:pt x="248" y="546"/>
                      </a:lnTo>
                      <a:lnTo>
                        <a:pt x="250" y="548"/>
                      </a:lnTo>
                      <a:lnTo>
                        <a:pt x="250" y="551"/>
                      </a:lnTo>
                      <a:lnTo>
                        <a:pt x="250" y="553"/>
                      </a:lnTo>
                      <a:lnTo>
                        <a:pt x="250" y="557"/>
                      </a:lnTo>
                      <a:lnTo>
                        <a:pt x="248" y="559"/>
                      </a:lnTo>
                      <a:lnTo>
                        <a:pt x="248" y="561"/>
                      </a:lnTo>
                      <a:lnTo>
                        <a:pt x="250" y="567"/>
                      </a:lnTo>
                      <a:lnTo>
                        <a:pt x="250" y="569"/>
                      </a:lnTo>
                      <a:lnTo>
                        <a:pt x="250" y="569"/>
                      </a:lnTo>
                      <a:lnTo>
                        <a:pt x="250" y="570"/>
                      </a:lnTo>
                      <a:lnTo>
                        <a:pt x="250" y="572"/>
                      </a:lnTo>
                      <a:lnTo>
                        <a:pt x="250" y="572"/>
                      </a:lnTo>
                      <a:lnTo>
                        <a:pt x="248" y="574"/>
                      </a:lnTo>
                      <a:lnTo>
                        <a:pt x="248" y="574"/>
                      </a:lnTo>
                      <a:lnTo>
                        <a:pt x="248" y="574"/>
                      </a:lnTo>
                      <a:lnTo>
                        <a:pt x="246" y="578"/>
                      </a:lnTo>
                      <a:lnTo>
                        <a:pt x="248" y="580"/>
                      </a:lnTo>
                      <a:lnTo>
                        <a:pt x="250" y="580"/>
                      </a:lnTo>
                      <a:lnTo>
                        <a:pt x="252" y="580"/>
                      </a:lnTo>
                      <a:lnTo>
                        <a:pt x="252" y="578"/>
                      </a:lnTo>
                      <a:lnTo>
                        <a:pt x="250" y="578"/>
                      </a:lnTo>
                      <a:lnTo>
                        <a:pt x="250" y="576"/>
                      </a:lnTo>
                      <a:lnTo>
                        <a:pt x="252" y="576"/>
                      </a:lnTo>
                      <a:lnTo>
                        <a:pt x="252" y="576"/>
                      </a:lnTo>
                      <a:lnTo>
                        <a:pt x="254" y="578"/>
                      </a:lnTo>
                      <a:lnTo>
                        <a:pt x="254" y="576"/>
                      </a:lnTo>
                      <a:lnTo>
                        <a:pt x="255" y="576"/>
                      </a:lnTo>
                      <a:lnTo>
                        <a:pt x="255" y="570"/>
                      </a:lnTo>
                      <a:lnTo>
                        <a:pt x="255" y="572"/>
                      </a:lnTo>
                      <a:lnTo>
                        <a:pt x="257" y="569"/>
                      </a:lnTo>
                      <a:lnTo>
                        <a:pt x="255" y="563"/>
                      </a:lnTo>
                      <a:lnTo>
                        <a:pt x="257" y="563"/>
                      </a:lnTo>
                      <a:lnTo>
                        <a:pt x="257" y="563"/>
                      </a:lnTo>
                      <a:lnTo>
                        <a:pt x="259" y="561"/>
                      </a:lnTo>
                      <a:lnTo>
                        <a:pt x="259" y="559"/>
                      </a:lnTo>
                      <a:lnTo>
                        <a:pt x="259" y="557"/>
                      </a:lnTo>
                      <a:lnTo>
                        <a:pt x="259" y="555"/>
                      </a:lnTo>
                      <a:lnTo>
                        <a:pt x="257" y="555"/>
                      </a:lnTo>
                      <a:lnTo>
                        <a:pt x="255" y="555"/>
                      </a:lnTo>
                      <a:lnTo>
                        <a:pt x="254" y="557"/>
                      </a:lnTo>
                      <a:lnTo>
                        <a:pt x="254" y="555"/>
                      </a:lnTo>
                      <a:lnTo>
                        <a:pt x="254" y="550"/>
                      </a:lnTo>
                      <a:lnTo>
                        <a:pt x="254" y="548"/>
                      </a:lnTo>
                      <a:lnTo>
                        <a:pt x="257" y="540"/>
                      </a:lnTo>
                      <a:lnTo>
                        <a:pt x="257" y="538"/>
                      </a:lnTo>
                      <a:lnTo>
                        <a:pt x="257" y="534"/>
                      </a:lnTo>
                      <a:lnTo>
                        <a:pt x="257" y="532"/>
                      </a:lnTo>
                      <a:lnTo>
                        <a:pt x="259" y="530"/>
                      </a:lnTo>
                      <a:lnTo>
                        <a:pt x="259" y="529"/>
                      </a:lnTo>
                      <a:lnTo>
                        <a:pt x="259" y="527"/>
                      </a:lnTo>
                      <a:lnTo>
                        <a:pt x="259" y="525"/>
                      </a:lnTo>
                      <a:lnTo>
                        <a:pt x="259" y="523"/>
                      </a:lnTo>
                      <a:lnTo>
                        <a:pt x="259" y="523"/>
                      </a:lnTo>
                      <a:lnTo>
                        <a:pt x="259" y="521"/>
                      </a:lnTo>
                      <a:lnTo>
                        <a:pt x="259" y="521"/>
                      </a:lnTo>
                      <a:lnTo>
                        <a:pt x="259" y="519"/>
                      </a:lnTo>
                      <a:lnTo>
                        <a:pt x="261" y="517"/>
                      </a:lnTo>
                      <a:lnTo>
                        <a:pt x="261" y="517"/>
                      </a:lnTo>
                      <a:lnTo>
                        <a:pt x="261" y="517"/>
                      </a:lnTo>
                      <a:lnTo>
                        <a:pt x="261" y="515"/>
                      </a:lnTo>
                      <a:lnTo>
                        <a:pt x="263" y="513"/>
                      </a:lnTo>
                      <a:lnTo>
                        <a:pt x="263" y="513"/>
                      </a:lnTo>
                      <a:lnTo>
                        <a:pt x="265" y="513"/>
                      </a:lnTo>
                      <a:lnTo>
                        <a:pt x="265" y="515"/>
                      </a:lnTo>
                      <a:lnTo>
                        <a:pt x="263" y="517"/>
                      </a:lnTo>
                      <a:lnTo>
                        <a:pt x="261" y="517"/>
                      </a:lnTo>
                      <a:lnTo>
                        <a:pt x="261" y="523"/>
                      </a:lnTo>
                      <a:lnTo>
                        <a:pt x="261" y="523"/>
                      </a:lnTo>
                      <a:lnTo>
                        <a:pt x="261" y="525"/>
                      </a:lnTo>
                      <a:lnTo>
                        <a:pt x="261" y="529"/>
                      </a:lnTo>
                      <a:lnTo>
                        <a:pt x="261" y="530"/>
                      </a:lnTo>
                      <a:lnTo>
                        <a:pt x="261" y="530"/>
                      </a:lnTo>
                      <a:lnTo>
                        <a:pt x="261" y="532"/>
                      </a:lnTo>
                      <a:lnTo>
                        <a:pt x="259" y="534"/>
                      </a:lnTo>
                      <a:lnTo>
                        <a:pt x="259" y="536"/>
                      </a:lnTo>
                      <a:lnTo>
                        <a:pt x="259" y="538"/>
                      </a:lnTo>
                      <a:lnTo>
                        <a:pt x="259" y="538"/>
                      </a:lnTo>
                      <a:lnTo>
                        <a:pt x="261" y="538"/>
                      </a:lnTo>
                      <a:lnTo>
                        <a:pt x="261" y="538"/>
                      </a:lnTo>
                      <a:lnTo>
                        <a:pt x="263" y="538"/>
                      </a:lnTo>
                      <a:lnTo>
                        <a:pt x="265" y="540"/>
                      </a:lnTo>
                      <a:lnTo>
                        <a:pt x="265" y="538"/>
                      </a:lnTo>
                      <a:lnTo>
                        <a:pt x="267" y="536"/>
                      </a:lnTo>
                      <a:lnTo>
                        <a:pt x="267" y="536"/>
                      </a:lnTo>
                      <a:lnTo>
                        <a:pt x="269" y="532"/>
                      </a:lnTo>
                      <a:lnTo>
                        <a:pt x="269" y="529"/>
                      </a:lnTo>
                      <a:lnTo>
                        <a:pt x="267" y="529"/>
                      </a:lnTo>
                      <a:lnTo>
                        <a:pt x="267" y="529"/>
                      </a:lnTo>
                      <a:lnTo>
                        <a:pt x="265" y="527"/>
                      </a:lnTo>
                      <a:lnTo>
                        <a:pt x="265" y="525"/>
                      </a:lnTo>
                      <a:lnTo>
                        <a:pt x="267" y="523"/>
                      </a:lnTo>
                      <a:lnTo>
                        <a:pt x="267" y="523"/>
                      </a:lnTo>
                      <a:lnTo>
                        <a:pt x="269" y="521"/>
                      </a:lnTo>
                      <a:lnTo>
                        <a:pt x="271" y="521"/>
                      </a:lnTo>
                      <a:lnTo>
                        <a:pt x="273" y="521"/>
                      </a:lnTo>
                      <a:lnTo>
                        <a:pt x="269" y="523"/>
                      </a:lnTo>
                      <a:lnTo>
                        <a:pt x="267" y="525"/>
                      </a:lnTo>
                      <a:lnTo>
                        <a:pt x="267" y="527"/>
                      </a:lnTo>
                      <a:lnTo>
                        <a:pt x="267" y="527"/>
                      </a:lnTo>
                      <a:lnTo>
                        <a:pt x="271" y="529"/>
                      </a:lnTo>
                      <a:lnTo>
                        <a:pt x="273" y="530"/>
                      </a:lnTo>
                      <a:lnTo>
                        <a:pt x="271" y="532"/>
                      </a:lnTo>
                      <a:lnTo>
                        <a:pt x="271" y="534"/>
                      </a:lnTo>
                      <a:lnTo>
                        <a:pt x="269" y="536"/>
                      </a:lnTo>
                      <a:lnTo>
                        <a:pt x="269" y="536"/>
                      </a:lnTo>
                      <a:lnTo>
                        <a:pt x="267" y="538"/>
                      </a:lnTo>
                      <a:lnTo>
                        <a:pt x="267" y="544"/>
                      </a:lnTo>
                      <a:lnTo>
                        <a:pt x="265" y="550"/>
                      </a:lnTo>
                      <a:lnTo>
                        <a:pt x="265" y="550"/>
                      </a:lnTo>
                      <a:lnTo>
                        <a:pt x="267" y="551"/>
                      </a:lnTo>
                      <a:lnTo>
                        <a:pt x="265" y="563"/>
                      </a:lnTo>
                      <a:lnTo>
                        <a:pt x="265" y="565"/>
                      </a:lnTo>
                      <a:lnTo>
                        <a:pt x="269" y="572"/>
                      </a:lnTo>
                      <a:lnTo>
                        <a:pt x="267" y="574"/>
                      </a:lnTo>
                      <a:lnTo>
                        <a:pt x="269" y="576"/>
                      </a:lnTo>
                      <a:lnTo>
                        <a:pt x="273" y="578"/>
                      </a:lnTo>
                      <a:lnTo>
                        <a:pt x="274" y="576"/>
                      </a:lnTo>
                      <a:lnTo>
                        <a:pt x="274" y="574"/>
                      </a:lnTo>
                      <a:lnTo>
                        <a:pt x="274" y="572"/>
                      </a:lnTo>
                      <a:lnTo>
                        <a:pt x="274" y="572"/>
                      </a:lnTo>
                      <a:lnTo>
                        <a:pt x="273" y="570"/>
                      </a:lnTo>
                      <a:lnTo>
                        <a:pt x="273" y="569"/>
                      </a:lnTo>
                      <a:lnTo>
                        <a:pt x="273" y="569"/>
                      </a:lnTo>
                      <a:lnTo>
                        <a:pt x="274" y="567"/>
                      </a:lnTo>
                      <a:lnTo>
                        <a:pt x="274" y="567"/>
                      </a:lnTo>
                      <a:lnTo>
                        <a:pt x="274" y="567"/>
                      </a:lnTo>
                      <a:lnTo>
                        <a:pt x="276" y="565"/>
                      </a:lnTo>
                      <a:lnTo>
                        <a:pt x="276" y="563"/>
                      </a:lnTo>
                      <a:lnTo>
                        <a:pt x="276" y="565"/>
                      </a:lnTo>
                      <a:lnTo>
                        <a:pt x="276" y="567"/>
                      </a:lnTo>
                      <a:lnTo>
                        <a:pt x="276" y="567"/>
                      </a:lnTo>
                      <a:lnTo>
                        <a:pt x="276" y="567"/>
                      </a:lnTo>
                      <a:lnTo>
                        <a:pt x="274" y="569"/>
                      </a:lnTo>
                      <a:lnTo>
                        <a:pt x="276" y="570"/>
                      </a:lnTo>
                      <a:lnTo>
                        <a:pt x="278" y="570"/>
                      </a:lnTo>
                      <a:lnTo>
                        <a:pt x="280" y="570"/>
                      </a:lnTo>
                      <a:lnTo>
                        <a:pt x="280" y="569"/>
                      </a:lnTo>
                      <a:lnTo>
                        <a:pt x="280" y="569"/>
                      </a:lnTo>
                      <a:lnTo>
                        <a:pt x="280" y="565"/>
                      </a:lnTo>
                      <a:lnTo>
                        <a:pt x="278" y="563"/>
                      </a:lnTo>
                      <a:lnTo>
                        <a:pt x="278" y="561"/>
                      </a:lnTo>
                      <a:lnTo>
                        <a:pt x="280" y="557"/>
                      </a:lnTo>
                      <a:lnTo>
                        <a:pt x="280" y="557"/>
                      </a:lnTo>
                      <a:lnTo>
                        <a:pt x="282" y="557"/>
                      </a:lnTo>
                      <a:lnTo>
                        <a:pt x="282" y="557"/>
                      </a:lnTo>
                      <a:lnTo>
                        <a:pt x="282" y="565"/>
                      </a:lnTo>
                      <a:lnTo>
                        <a:pt x="284" y="567"/>
                      </a:lnTo>
                      <a:lnTo>
                        <a:pt x="284" y="567"/>
                      </a:lnTo>
                      <a:lnTo>
                        <a:pt x="284" y="569"/>
                      </a:lnTo>
                      <a:lnTo>
                        <a:pt x="288" y="569"/>
                      </a:lnTo>
                      <a:lnTo>
                        <a:pt x="292" y="570"/>
                      </a:lnTo>
                      <a:lnTo>
                        <a:pt x="294" y="572"/>
                      </a:lnTo>
                      <a:lnTo>
                        <a:pt x="295" y="572"/>
                      </a:lnTo>
                      <a:lnTo>
                        <a:pt x="295" y="572"/>
                      </a:lnTo>
                      <a:lnTo>
                        <a:pt x="295" y="570"/>
                      </a:lnTo>
                      <a:lnTo>
                        <a:pt x="297" y="570"/>
                      </a:lnTo>
                      <a:lnTo>
                        <a:pt x="297" y="570"/>
                      </a:lnTo>
                      <a:lnTo>
                        <a:pt x="297" y="570"/>
                      </a:lnTo>
                      <a:lnTo>
                        <a:pt x="297" y="572"/>
                      </a:lnTo>
                      <a:lnTo>
                        <a:pt x="299" y="572"/>
                      </a:lnTo>
                      <a:lnTo>
                        <a:pt x="299" y="572"/>
                      </a:lnTo>
                      <a:lnTo>
                        <a:pt x="301" y="570"/>
                      </a:lnTo>
                      <a:lnTo>
                        <a:pt x="301" y="569"/>
                      </a:lnTo>
                      <a:lnTo>
                        <a:pt x="301" y="565"/>
                      </a:lnTo>
                      <a:lnTo>
                        <a:pt x="301" y="565"/>
                      </a:lnTo>
                      <a:lnTo>
                        <a:pt x="299" y="563"/>
                      </a:lnTo>
                      <a:lnTo>
                        <a:pt x="297" y="561"/>
                      </a:lnTo>
                      <a:lnTo>
                        <a:pt x="297" y="559"/>
                      </a:lnTo>
                      <a:lnTo>
                        <a:pt x="297" y="555"/>
                      </a:lnTo>
                      <a:lnTo>
                        <a:pt x="295" y="548"/>
                      </a:lnTo>
                      <a:lnTo>
                        <a:pt x="294" y="544"/>
                      </a:lnTo>
                      <a:lnTo>
                        <a:pt x="292" y="542"/>
                      </a:lnTo>
                      <a:lnTo>
                        <a:pt x="290" y="542"/>
                      </a:lnTo>
                      <a:lnTo>
                        <a:pt x="288" y="542"/>
                      </a:lnTo>
                      <a:lnTo>
                        <a:pt x="286" y="540"/>
                      </a:lnTo>
                      <a:lnTo>
                        <a:pt x="286" y="538"/>
                      </a:lnTo>
                      <a:lnTo>
                        <a:pt x="286" y="536"/>
                      </a:lnTo>
                      <a:lnTo>
                        <a:pt x="286" y="534"/>
                      </a:lnTo>
                      <a:lnTo>
                        <a:pt x="288" y="534"/>
                      </a:lnTo>
                      <a:lnTo>
                        <a:pt x="288" y="536"/>
                      </a:lnTo>
                      <a:lnTo>
                        <a:pt x="288" y="538"/>
                      </a:lnTo>
                      <a:lnTo>
                        <a:pt x="288" y="540"/>
                      </a:lnTo>
                      <a:lnTo>
                        <a:pt x="290" y="540"/>
                      </a:lnTo>
                      <a:lnTo>
                        <a:pt x="294" y="542"/>
                      </a:lnTo>
                      <a:lnTo>
                        <a:pt x="295" y="542"/>
                      </a:lnTo>
                      <a:lnTo>
                        <a:pt x="295" y="542"/>
                      </a:lnTo>
                      <a:lnTo>
                        <a:pt x="295" y="540"/>
                      </a:lnTo>
                      <a:lnTo>
                        <a:pt x="295" y="540"/>
                      </a:lnTo>
                      <a:lnTo>
                        <a:pt x="297" y="540"/>
                      </a:lnTo>
                      <a:lnTo>
                        <a:pt x="299" y="540"/>
                      </a:lnTo>
                      <a:lnTo>
                        <a:pt x="299" y="536"/>
                      </a:lnTo>
                      <a:lnTo>
                        <a:pt x="299" y="530"/>
                      </a:lnTo>
                      <a:lnTo>
                        <a:pt x="299" y="529"/>
                      </a:lnTo>
                      <a:lnTo>
                        <a:pt x="297" y="527"/>
                      </a:lnTo>
                      <a:lnTo>
                        <a:pt x="297" y="525"/>
                      </a:lnTo>
                      <a:lnTo>
                        <a:pt x="297" y="523"/>
                      </a:lnTo>
                      <a:lnTo>
                        <a:pt x="297" y="523"/>
                      </a:lnTo>
                      <a:lnTo>
                        <a:pt x="297" y="521"/>
                      </a:lnTo>
                      <a:lnTo>
                        <a:pt x="297" y="519"/>
                      </a:lnTo>
                      <a:lnTo>
                        <a:pt x="299" y="521"/>
                      </a:lnTo>
                      <a:lnTo>
                        <a:pt x="299" y="521"/>
                      </a:lnTo>
                      <a:lnTo>
                        <a:pt x="299" y="521"/>
                      </a:lnTo>
                      <a:lnTo>
                        <a:pt x="299" y="521"/>
                      </a:lnTo>
                      <a:lnTo>
                        <a:pt x="301" y="517"/>
                      </a:lnTo>
                      <a:lnTo>
                        <a:pt x="301" y="515"/>
                      </a:lnTo>
                      <a:lnTo>
                        <a:pt x="301" y="513"/>
                      </a:lnTo>
                      <a:lnTo>
                        <a:pt x="299" y="511"/>
                      </a:lnTo>
                      <a:lnTo>
                        <a:pt x="295" y="508"/>
                      </a:lnTo>
                      <a:lnTo>
                        <a:pt x="295" y="504"/>
                      </a:lnTo>
                      <a:lnTo>
                        <a:pt x="295" y="504"/>
                      </a:lnTo>
                      <a:lnTo>
                        <a:pt x="294" y="502"/>
                      </a:lnTo>
                      <a:lnTo>
                        <a:pt x="294" y="500"/>
                      </a:lnTo>
                      <a:lnTo>
                        <a:pt x="294" y="494"/>
                      </a:lnTo>
                      <a:lnTo>
                        <a:pt x="294" y="494"/>
                      </a:lnTo>
                      <a:lnTo>
                        <a:pt x="294" y="492"/>
                      </a:lnTo>
                      <a:lnTo>
                        <a:pt x="294" y="491"/>
                      </a:lnTo>
                      <a:lnTo>
                        <a:pt x="294" y="491"/>
                      </a:lnTo>
                      <a:lnTo>
                        <a:pt x="294" y="489"/>
                      </a:lnTo>
                      <a:lnTo>
                        <a:pt x="292" y="485"/>
                      </a:lnTo>
                      <a:lnTo>
                        <a:pt x="292" y="481"/>
                      </a:lnTo>
                      <a:lnTo>
                        <a:pt x="290" y="479"/>
                      </a:lnTo>
                      <a:lnTo>
                        <a:pt x="288" y="479"/>
                      </a:lnTo>
                      <a:lnTo>
                        <a:pt x="290" y="477"/>
                      </a:lnTo>
                      <a:lnTo>
                        <a:pt x="290" y="475"/>
                      </a:lnTo>
                      <a:lnTo>
                        <a:pt x="290" y="472"/>
                      </a:lnTo>
                      <a:lnTo>
                        <a:pt x="288" y="470"/>
                      </a:lnTo>
                      <a:lnTo>
                        <a:pt x="288" y="468"/>
                      </a:lnTo>
                      <a:lnTo>
                        <a:pt x="288" y="466"/>
                      </a:lnTo>
                      <a:lnTo>
                        <a:pt x="286" y="464"/>
                      </a:lnTo>
                      <a:lnTo>
                        <a:pt x="286" y="462"/>
                      </a:lnTo>
                      <a:lnTo>
                        <a:pt x="286" y="460"/>
                      </a:lnTo>
                      <a:lnTo>
                        <a:pt x="286" y="458"/>
                      </a:lnTo>
                      <a:lnTo>
                        <a:pt x="288" y="456"/>
                      </a:lnTo>
                      <a:lnTo>
                        <a:pt x="288" y="454"/>
                      </a:lnTo>
                      <a:lnTo>
                        <a:pt x="288" y="454"/>
                      </a:lnTo>
                      <a:lnTo>
                        <a:pt x="288" y="453"/>
                      </a:lnTo>
                      <a:lnTo>
                        <a:pt x="290" y="451"/>
                      </a:lnTo>
                      <a:lnTo>
                        <a:pt x="288" y="449"/>
                      </a:lnTo>
                      <a:lnTo>
                        <a:pt x="288" y="447"/>
                      </a:lnTo>
                      <a:lnTo>
                        <a:pt x="286" y="447"/>
                      </a:lnTo>
                      <a:lnTo>
                        <a:pt x="284" y="445"/>
                      </a:lnTo>
                      <a:lnTo>
                        <a:pt x="282" y="441"/>
                      </a:lnTo>
                      <a:lnTo>
                        <a:pt x="280" y="439"/>
                      </a:lnTo>
                      <a:lnTo>
                        <a:pt x="278" y="437"/>
                      </a:lnTo>
                      <a:lnTo>
                        <a:pt x="278" y="435"/>
                      </a:lnTo>
                      <a:lnTo>
                        <a:pt x="278" y="433"/>
                      </a:lnTo>
                      <a:lnTo>
                        <a:pt x="280" y="432"/>
                      </a:lnTo>
                      <a:lnTo>
                        <a:pt x="280" y="426"/>
                      </a:lnTo>
                      <a:lnTo>
                        <a:pt x="282" y="424"/>
                      </a:lnTo>
                      <a:lnTo>
                        <a:pt x="286" y="418"/>
                      </a:lnTo>
                      <a:lnTo>
                        <a:pt x="288" y="416"/>
                      </a:lnTo>
                      <a:lnTo>
                        <a:pt x="290" y="414"/>
                      </a:lnTo>
                      <a:lnTo>
                        <a:pt x="290" y="414"/>
                      </a:lnTo>
                      <a:lnTo>
                        <a:pt x="290" y="413"/>
                      </a:lnTo>
                      <a:lnTo>
                        <a:pt x="290" y="413"/>
                      </a:lnTo>
                      <a:lnTo>
                        <a:pt x="288" y="413"/>
                      </a:lnTo>
                      <a:lnTo>
                        <a:pt x="286" y="413"/>
                      </a:lnTo>
                      <a:lnTo>
                        <a:pt x="286" y="413"/>
                      </a:lnTo>
                      <a:lnTo>
                        <a:pt x="278" y="411"/>
                      </a:lnTo>
                      <a:lnTo>
                        <a:pt x="278" y="409"/>
                      </a:lnTo>
                      <a:lnTo>
                        <a:pt x="276" y="409"/>
                      </a:lnTo>
                      <a:lnTo>
                        <a:pt x="274" y="411"/>
                      </a:lnTo>
                      <a:lnTo>
                        <a:pt x="274" y="411"/>
                      </a:lnTo>
                      <a:lnTo>
                        <a:pt x="274" y="411"/>
                      </a:lnTo>
                      <a:lnTo>
                        <a:pt x="273" y="411"/>
                      </a:lnTo>
                      <a:lnTo>
                        <a:pt x="267" y="409"/>
                      </a:lnTo>
                      <a:lnTo>
                        <a:pt x="265" y="409"/>
                      </a:lnTo>
                      <a:lnTo>
                        <a:pt x="265" y="407"/>
                      </a:lnTo>
                      <a:lnTo>
                        <a:pt x="265" y="403"/>
                      </a:lnTo>
                      <a:lnTo>
                        <a:pt x="265" y="401"/>
                      </a:lnTo>
                      <a:lnTo>
                        <a:pt x="269" y="399"/>
                      </a:lnTo>
                      <a:lnTo>
                        <a:pt x="273" y="386"/>
                      </a:lnTo>
                      <a:lnTo>
                        <a:pt x="273" y="384"/>
                      </a:lnTo>
                      <a:lnTo>
                        <a:pt x="271" y="384"/>
                      </a:lnTo>
                      <a:lnTo>
                        <a:pt x="271" y="384"/>
                      </a:lnTo>
                      <a:lnTo>
                        <a:pt x="269" y="386"/>
                      </a:lnTo>
                      <a:lnTo>
                        <a:pt x="269" y="386"/>
                      </a:lnTo>
                      <a:lnTo>
                        <a:pt x="267" y="384"/>
                      </a:lnTo>
                      <a:lnTo>
                        <a:pt x="265" y="384"/>
                      </a:lnTo>
                      <a:lnTo>
                        <a:pt x="263" y="382"/>
                      </a:lnTo>
                      <a:lnTo>
                        <a:pt x="261" y="380"/>
                      </a:lnTo>
                      <a:lnTo>
                        <a:pt x="259" y="376"/>
                      </a:lnTo>
                      <a:lnTo>
                        <a:pt x="257" y="375"/>
                      </a:lnTo>
                      <a:lnTo>
                        <a:pt x="257" y="375"/>
                      </a:lnTo>
                      <a:lnTo>
                        <a:pt x="255" y="375"/>
                      </a:lnTo>
                      <a:lnTo>
                        <a:pt x="254" y="375"/>
                      </a:lnTo>
                      <a:lnTo>
                        <a:pt x="254" y="373"/>
                      </a:lnTo>
                      <a:lnTo>
                        <a:pt x="254" y="373"/>
                      </a:lnTo>
                      <a:lnTo>
                        <a:pt x="254" y="371"/>
                      </a:lnTo>
                      <a:lnTo>
                        <a:pt x="254" y="371"/>
                      </a:lnTo>
                      <a:lnTo>
                        <a:pt x="254" y="371"/>
                      </a:lnTo>
                      <a:lnTo>
                        <a:pt x="252" y="369"/>
                      </a:lnTo>
                      <a:lnTo>
                        <a:pt x="252" y="369"/>
                      </a:lnTo>
                      <a:lnTo>
                        <a:pt x="252" y="369"/>
                      </a:lnTo>
                      <a:lnTo>
                        <a:pt x="254" y="359"/>
                      </a:lnTo>
                      <a:lnTo>
                        <a:pt x="254" y="357"/>
                      </a:lnTo>
                      <a:lnTo>
                        <a:pt x="252" y="357"/>
                      </a:lnTo>
                      <a:lnTo>
                        <a:pt x="252" y="356"/>
                      </a:lnTo>
                      <a:lnTo>
                        <a:pt x="254" y="354"/>
                      </a:lnTo>
                      <a:lnTo>
                        <a:pt x="254" y="352"/>
                      </a:lnTo>
                      <a:lnTo>
                        <a:pt x="255" y="352"/>
                      </a:lnTo>
                      <a:lnTo>
                        <a:pt x="255" y="350"/>
                      </a:lnTo>
                      <a:lnTo>
                        <a:pt x="255" y="350"/>
                      </a:lnTo>
                      <a:lnTo>
                        <a:pt x="254" y="348"/>
                      </a:lnTo>
                      <a:lnTo>
                        <a:pt x="255" y="348"/>
                      </a:lnTo>
                      <a:lnTo>
                        <a:pt x="255" y="346"/>
                      </a:lnTo>
                      <a:lnTo>
                        <a:pt x="257" y="346"/>
                      </a:lnTo>
                      <a:lnTo>
                        <a:pt x="259" y="346"/>
                      </a:lnTo>
                      <a:lnTo>
                        <a:pt x="261" y="346"/>
                      </a:lnTo>
                      <a:lnTo>
                        <a:pt x="263" y="344"/>
                      </a:lnTo>
                      <a:lnTo>
                        <a:pt x="267" y="342"/>
                      </a:lnTo>
                      <a:lnTo>
                        <a:pt x="267" y="340"/>
                      </a:lnTo>
                      <a:lnTo>
                        <a:pt x="267" y="338"/>
                      </a:lnTo>
                      <a:lnTo>
                        <a:pt x="267" y="337"/>
                      </a:lnTo>
                      <a:lnTo>
                        <a:pt x="267" y="335"/>
                      </a:lnTo>
                      <a:lnTo>
                        <a:pt x="267" y="333"/>
                      </a:lnTo>
                      <a:lnTo>
                        <a:pt x="267" y="331"/>
                      </a:lnTo>
                      <a:lnTo>
                        <a:pt x="269" y="331"/>
                      </a:lnTo>
                      <a:lnTo>
                        <a:pt x="269" y="329"/>
                      </a:lnTo>
                      <a:lnTo>
                        <a:pt x="267" y="329"/>
                      </a:lnTo>
                      <a:lnTo>
                        <a:pt x="265" y="327"/>
                      </a:lnTo>
                      <a:lnTo>
                        <a:pt x="265" y="325"/>
                      </a:lnTo>
                      <a:lnTo>
                        <a:pt x="263" y="325"/>
                      </a:lnTo>
                      <a:lnTo>
                        <a:pt x="263" y="323"/>
                      </a:lnTo>
                      <a:lnTo>
                        <a:pt x="265" y="321"/>
                      </a:lnTo>
                      <a:lnTo>
                        <a:pt x="265" y="321"/>
                      </a:lnTo>
                      <a:lnTo>
                        <a:pt x="265" y="317"/>
                      </a:lnTo>
                      <a:lnTo>
                        <a:pt x="265" y="317"/>
                      </a:lnTo>
                      <a:lnTo>
                        <a:pt x="265" y="316"/>
                      </a:lnTo>
                      <a:lnTo>
                        <a:pt x="265" y="316"/>
                      </a:lnTo>
                      <a:lnTo>
                        <a:pt x="267" y="314"/>
                      </a:lnTo>
                      <a:lnTo>
                        <a:pt x="269" y="314"/>
                      </a:lnTo>
                      <a:lnTo>
                        <a:pt x="269" y="314"/>
                      </a:lnTo>
                      <a:lnTo>
                        <a:pt x="269" y="314"/>
                      </a:lnTo>
                      <a:lnTo>
                        <a:pt x="271" y="312"/>
                      </a:lnTo>
                      <a:lnTo>
                        <a:pt x="271" y="310"/>
                      </a:lnTo>
                      <a:lnTo>
                        <a:pt x="271" y="310"/>
                      </a:lnTo>
                      <a:lnTo>
                        <a:pt x="271" y="308"/>
                      </a:lnTo>
                      <a:lnTo>
                        <a:pt x="271" y="308"/>
                      </a:lnTo>
                      <a:lnTo>
                        <a:pt x="269" y="304"/>
                      </a:lnTo>
                      <a:lnTo>
                        <a:pt x="267" y="300"/>
                      </a:lnTo>
                      <a:lnTo>
                        <a:pt x="265" y="298"/>
                      </a:lnTo>
                      <a:lnTo>
                        <a:pt x="263" y="298"/>
                      </a:lnTo>
                      <a:lnTo>
                        <a:pt x="261" y="300"/>
                      </a:lnTo>
                      <a:lnTo>
                        <a:pt x="259" y="302"/>
                      </a:lnTo>
                      <a:lnTo>
                        <a:pt x="257" y="304"/>
                      </a:lnTo>
                      <a:lnTo>
                        <a:pt x="254" y="302"/>
                      </a:lnTo>
                      <a:lnTo>
                        <a:pt x="248" y="302"/>
                      </a:lnTo>
                      <a:lnTo>
                        <a:pt x="246" y="300"/>
                      </a:lnTo>
                      <a:lnTo>
                        <a:pt x="238" y="295"/>
                      </a:lnTo>
                      <a:lnTo>
                        <a:pt x="213" y="283"/>
                      </a:lnTo>
                      <a:lnTo>
                        <a:pt x="212" y="281"/>
                      </a:lnTo>
                      <a:lnTo>
                        <a:pt x="212" y="281"/>
                      </a:lnTo>
                      <a:lnTo>
                        <a:pt x="210" y="279"/>
                      </a:lnTo>
                      <a:lnTo>
                        <a:pt x="210" y="279"/>
                      </a:lnTo>
                      <a:lnTo>
                        <a:pt x="210" y="279"/>
                      </a:lnTo>
                      <a:lnTo>
                        <a:pt x="210" y="278"/>
                      </a:lnTo>
                      <a:lnTo>
                        <a:pt x="210" y="274"/>
                      </a:lnTo>
                      <a:lnTo>
                        <a:pt x="210" y="272"/>
                      </a:lnTo>
                      <a:lnTo>
                        <a:pt x="208" y="270"/>
                      </a:lnTo>
                      <a:lnTo>
                        <a:pt x="206" y="268"/>
                      </a:lnTo>
                      <a:lnTo>
                        <a:pt x="206" y="268"/>
                      </a:lnTo>
                      <a:lnTo>
                        <a:pt x="204" y="268"/>
                      </a:lnTo>
                      <a:lnTo>
                        <a:pt x="204" y="264"/>
                      </a:lnTo>
                      <a:lnTo>
                        <a:pt x="204" y="262"/>
                      </a:lnTo>
                      <a:lnTo>
                        <a:pt x="206" y="260"/>
                      </a:lnTo>
                      <a:lnTo>
                        <a:pt x="206" y="257"/>
                      </a:lnTo>
                      <a:lnTo>
                        <a:pt x="208" y="257"/>
                      </a:lnTo>
                      <a:lnTo>
                        <a:pt x="208" y="257"/>
                      </a:lnTo>
                      <a:lnTo>
                        <a:pt x="210" y="255"/>
                      </a:lnTo>
                      <a:lnTo>
                        <a:pt x="210" y="253"/>
                      </a:lnTo>
                      <a:lnTo>
                        <a:pt x="210" y="253"/>
                      </a:lnTo>
                      <a:lnTo>
                        <a:pt x="210" y="251"/>
                      </a:lnTo>
                      <a:lnTo>
                        <a:pt x="212" y="251"/>
                      </a:lnTo>
                      <a:lnTo>
                        <a:pt x="212" y="251"/>
                      </a:lnTo>
                      <a:lnTo>
                        <a:pt x="213" y="249"/>
                      </a:lnTo>
                      <a:lnTo>
                        <a:pt x="213" y="247"/>
                      </a:lnTo>
                      <a:lnTo>
                        <a:pt x="213" y="245"/>
                      </a:lnTo>
                      <a:lnTo>
                        <a:pt x="213" y="241"/>
                      </a:lnTo>
                      <a:lnTo>
                        <a:pt x="212" y="241"/>
                      </a:lnTo>
                      <a:lnTo>
                        <a:pt x="212" y="241"/>
                      </a:lnTo>
                      <a:lnTo>
                        <a:pt x="212" y="240"/>
                      </a:lnTo>
                      <a:lnTo>
                        <a:pt x="217" y="238"/>
                      </a:lnTo>
                      <a:lnTo>
                        <a:pt x="219" y="238"/>
                      </a:lnTo>
                      <a:lnTo>
                        <a:pt x="219" y="238"/>
                      </a:lnTo>
                      <a:lnTo>
                        <a:pt x="221" y="238"/>
                      </a:lnTo>
                      <a:lnTo>
                        <a:pt x="223" y="240"/>
                      </a:lnTo>
                      <a:lnTo>
                        <a:pt x="223" y="241"/>
                      </a:lnTo>
                      <a:lnTo>
                        <a:pt x="223" y="243"/>
                      </a:lnTo>
                      <a:lnTo>
                        <a:pt x="225" y="243"/>
                      </a:lnTo>
                      <a:lnTo>
                        <a:pt x="229" y="245"/>
                      </a:lnTo>
                      <a:lnTo>
                        <a:pt x="231" y="245"/>
                      </a:lnTo>
                      <a:lnTo>
                        <a:pt x="231" y="245"/>
                      </a:lnTo>
                      <a:lnTo>
                        <a:pt x="233" y="241"/>
                      </a:lnTo>
                      <a:lnTo>
                        <a:pt x="236" y="238"/>
                      </a:lnTo>
                      <a:lnTo>
                        <a:pt x="236" y="236"/>
                      </a:lnTo>
                      <a:lnTo>
                        <a:pt x="238" y="232"/>
                      </a:lnTo>
                      <a:lnTo>
                        <a:pt x="240" y="230"/>
                      </a:lnTo>
                      <a:lnTo>
                        <a:pt x="240" y="226"/>
                      </a:lnTo>
                      <a:lnTo>
                        <a:pt x="242" y="220"/>
                      </a:lnTo>
                      <a:lnTo>
                        <a:pt x="242" y="215"/>
                      </a:lnTo>
                      <a:lnTo>
                        <a:pt x="242" y="213"/>
                      </a:lnTo>
                      <a:lnTo>
                        <a:pt x="246" y="211"/>
                      </a:lnTo>
                      <a:lnTo>
                        <a:pt x="246" y="213"/>
                      </a:lnTo>
                      <a:lnTo>
                        <a:pt x="250" y="213"/>
                      </a:lnTo>
                      <a:lnTo>
                        <a:pt x="252" y="215"/>
                      </a:lnTo>
                      <a:lnTo>
                        <a:pt x="254" y="215"/>
                      </a:lnTo>
                      <a:lnTo>
                        <a:pt x="254" y="215"/>
                      </a:lnTo>
                      <a:lnTo>
                        <a:pt x="254" y="215"/>
                      </a:lnTo>
                      <a:lnTo>
                        <a:pt x="255" y="213"/>
                      </a:lnTo>
                      <a:lnTo>
                        <a:pt x="255" y="213"/>
                      </a:lnTo>
                      <a:lnTo>
                        <a:pt x="257" y="213"/>
                      </a:lnTo>
                      <a:lnTo>
                        <a:pt x="259" y="213"/>
                      </a:lnTo>
                      <a:lnTo>
                        <a:pt x="263" y="213"/>
                      </a:lnTo>
                      <a:lnTo>
                        <a:pt x="269" y="215"/>
                      </a:lnTo>
                      <a:lnTo>
                        <a:pt x="274" y="215"/>
                      </a:lnTo>
                      <a:lnTo>
                        <a:pt x="274" y="215"/>
                      </a:lnTo>
                      <a:lnTo>
                        <a:pt x="276" y="213"/>
                      </a:lnTo>
                      <a:lnTo>
                        <a:pt x="276" y="211"/>
                      </a:lnTo>
                      <a:lnTo>
                        <a:pt x="276" y="211"/>
                      </a:lnTo>
                      <a:lnTo>
                        <a:pt x="278" y="211"/>
                      </a:lnTo>
                      <a:lnTo>
                        <a:pt x="278" y="213"/>
                      </a:lnTo>
                      <a:lnTo>
                        <a:pt x="284" y="215"/>
                      </a:lnTo>
                      <a:lnTo>
                        <a:pt x="286" y="215"/>
                      </a:lnTo>
                      <a:lnTo>
                        <a:pt x="286" y="213"/>
                      </a:lnTo>
                      <a:lnTo>
                        <a:pt x="288" y="213"/>
                      </a:lnTo>
                      <a:lnTo>
                        <a:pt x="288" y="211"/>
                      </a:lnTo>
                      <a:lnTo>
                        <a:pt x="288" y="209"/>
                      </a:lnTo>
                      <a:lnTo>
                        <a:pt x="288" y="209"/>
                      </a:lnTo>
                      <a:lnTo>
                        <a:pt x="288" y="207"/>
                      </a:lnTo>
                      <a:lnTo>
                        <a:pt x="292" y="205"/>
                      </a:lnTo>
                      <a:lnTo>
                        <a:pt x="292" y="203"/>
                      </a:lnTo>
                      <a:lnTo>
                        <a:pt x="292" y="203"/>
                      </a:lnTo>
                      <a:lnTo>
                        <a:pt x="292" y="201"/>
                      </a:lnTo>
                      <a:lnTo>
                        <a:pt x="292" y="201"/>
                      </a:lnTo>
                      <a:lnTo>
                        <a:pt x="288" y="201"/>
                      </a:lnTo>
                      <a:lnTo>
                        <a:pt x="284" y="201"/>
                      </a:lnTo>
                      <a:lnTo>
                        <a:pt x="284" y="200"/>
                      </a:lnTo>
                      <a:lnTo>
                        <a:pt x="282" y="200"/>
                      </a:lnTo>
                      <a:lnTo>
                        <a:pt x="280" y="198"/>
                      </a:lnTo>
                      <a:lnTo>
                        <a:pt x="280" y="198"/>
                      </a:lnTo>
                      <a:lnTo>
                        <a:pt x="278" y="198"/>
                      </a:lnTo>
                      <a:lnTo>
                        <a:pt x="276" y="196"/>
                      </a:lnTo>
                      <a:lnTo>
                        <a:pt x="276" y="194"/>
                      </a:lnTo>
                      <a:lnTo>
                        <a:pt x="276" y="194"/>
                      </a:lnTo>
                      <a:lnTo>
                        <a:pt x="276" y="192"/>
                      </a:lnTo>
                      <a:lnTo>
                        <a:pt x="274" y="192"/>
                      </a:lnTo>
                      <a:lnTo>
                        <a:pt x="274" y="190"/>
                      </a:lnTo>
                      <a:lnTo>
                        <a:pt x="276" y="186"/>
                      </a:lnTo>
                      <a:lnTo>
                        <a:pt x="276" y="184"/>
                      </a:lnTo>
                      <a:lnTo>
                        <a:pt x="276" y="184"/>
                      </a:lnTo>
                      <a:lnTo>
                        <a:pt x="274" y="182"/>
                      </a:lnTo>
                      <a:lnTo>
                        <a:pt x="274" y="181"/>
                      </a:lnTo>
                      <a:lnTo>
                        <a:pt x="273" y="181"/>
                      </a:lnTo>
                      <a:lnTo>
                        <a:pt x="271" y="179"/>
                      </a:lnTo>
                      <a:lnTo>
                        <a:pt x="271" y="181"/>
                      </a:lnTo>
                      <a:lnTo>
                        <a:pt x="269" y="182"/>
                      </a:lnTo>
                      <a:lnTo>
                        <a:pt x="269" y="182"/>
                      </a:lnTo>
                      <a:lnTo>
                        <a:pt x="267" y="181"/>
                      </a:lnTo>
                      <a:lnTo>
                        <a:pt x="267" y="182"/>
                      </a:lnTo>
                      <a:lnTo>
                        <a:pt x="265" y="182"/>
                      </a:lnTo>
                      <a:lnTo>
                        <a:pt x="265" y="182"/>
                      </a:lnTo>
                      <a:lnTo>
                        <a:pt x="265" y="184"/>
                      </a:lnTo>
                      <a:lnTo>
                        <a:pt x="263" y="184"/>
                      </a:lnTo>
                      <a:lnTo>
                        <a:pt x="261" y="184"/>
                      </a:lnTo>
                      <a:lnTo>
                        <a:pt x="257" y="182"/>
                      </a:lnTo>
                      <a:lnTo>
                        <a:pt x="255" y="181"/>
                      </a:lnTo>
                      <a:lnTo>
                        <a:pt x="252" y="181"/>
                      </a:lnTo>
                      <a:lnTo>
                        <a:pt x="250" y="181"/>
                      </a:lnTo>
                      <a:lnTo>
                        <a:pt x="250" y="181"/>
                      </a:lnTo>
                      <a:lnTo>
                        <a:pt x="250" y="179"/>
                      </a:lnTo>
                      <a:lnTo>
                        <a:pt x="246" y="177"/>
                      </a:lnTo>
                      <a:lnTo>
                        <a:pt x="246" y="175"/>
                      </a:lnTo>
                      <a:lnTo>
                        <a:pt x="242" y="173"/>
                      </a:lnTo>
                      <a:lnTo>
                        <a:pt x="240" y="171"/>
                      </a:lnTo>
                      <a:lnTo>
                        <a:pt x="240" y="165"/>
                      </a:lnTo>
                      <a:lnTo>
                        <a:pt x="238" y="162"/>
                      </a:lnTo>
                      <a:lnTo>
                        <a:pt x="231" y="158"/>
                      </a:lnTo>
                      <a:lnTo>
                        <a:pt x="225" y="152"/>
                      </a:lnTo>
                      <a:lnTo>
                        <a:pt x="223" y="150"/>
                      </a:lnTo>
                      <a:lnTo>
                        <a:pt x="219" y="150"/>
                      </a:lnTo>
                      <a:lnTo>
                        <a:pt x="217" y="152"/>
                      </a:lnTo>
                      <a:lnTo>
                        <a:pt x="215" y="152"/>
                      </a:lnTo>
                      <a:lnTo>
                        <a:pt x="213" y="152"/>
                      </a:lnTo>
                      <a:lnTo>
                        <a:pt x="212" y="152"/>
                      </a:lnTo>
                      <a:lnTo>
                        <a:pt x="212" y="150"/>
                      </a:lnTo>
                      <a:lnTo>
                        <a:pt x="212" y="148"/>
                      </a:lnTo>
                      <a:lnTo>
                        <a:pt x="210" y="146"/>
                      </a:lnTo>
                      <a:lnTo>
                        <a:pt x="210" y="146"/>
                      </a:lnTo>
                      <a:lnTo>
                        <a:pt x="210" y="144"/>
                      </a:lnTo>
                      <a:lnTo>
                        <a:pt x="210" y="144"/>
                      </a:lnTo>
                      <a:lnTo>
                        <a:pt x="208" y="139"/>
                      </a:lnTo>
                      <a:lnTo>
                        <a:pt x="208" y="139"/>
                      </a:lnTo>
                      <a:lnTo>
                        <a:pt x="210" y="139"/>
                      </a:lnTo>
                      <a:lnTo>
                        <a:pt x="210" y="137"/>
                      </a:lnTo>
                      <a:lnTo>
                        <a:pt x="212" y="131"/>
                      </a:lnTo>
                      <a:lnTo>
                        <a:pt x="213" y="127"/>
                      </a:lnTo>
                      <a:lnTo>
                        <a:pt x="215" y="125"/>
                      </a:lnTo>
                      <a:lnTo>
                        <a:pt x="215" y="123"/>
                      </a:lnTo>
                      <a:lnTo>
                        <a:pt x="215" y="123"/>
                      </a:lnTo>
                      <a:lnTo>
                        <a:pt x="215" y="123"/>
                      </a:lnTo>
                      <a:lnTo>
                        <a:pt x="215" y="122"/>
                      </a:lnTo>
                      <a:lnTo>
                        <a:pt x="215" y="122"/>
                      </a:lnTo>
                      <a:lnTo>
                        <a:pt x="213" y="122"/>
                      </a:lnTo>
                      <a:lnTo>
                        <a:pt x="215" y="120"/>
                      </a:lnTo>
                      <a:lnTo>
                        <a:pt x="215" y="120"/>
                      </a:lnTo>
                      <a:lnTo>
                        <a:pt x="215" y="116"/>
                      </a:lnTo>
                      <a:lnTo>
                        <a:pt x="217" y="116"/>
                      </a:lnTo>
                      <a:lnTo>
                        <a:pt x="219" y="114"/>
                      </a:lnTo>
                      <a:lnTo>
                        <a:pt x="221" y="112"/>
                      </a:lnTo>
                      <a:lnTo>
                        <a:pt x="221" y="112"/>
                      </a:lnTo>
                      <a:lnTo>
                        <a:pt x="221" y="110"/>
                      </a:lnTo>
                      <a:lnTo>
                        <a:pt x="223" y="110"/>
                      </a:lnTo>
                      <a:lnTo>
                        <a:pt x="225" y="110"/>
                      </a:lnTo>
                      <a:lnTo>
                        <a:pt x="231" y="108"/>
                      </a:lnTo>
                      <a:lnTo>
                        <a:pt x="231" y="108"/>
                      </a:lnTo>
                      <a:lnTo>
                        <a:pt x="233" y="106"/>
                      </a:lnTo>
                      <a:lnTo>
                        <a:pt x="233" y="103"/>
                      </a:lnTo>
                      <a:lnTo>
                        <a:pt x="233" y="101"/>
                      </a:lnTo>
                      <a:lnTo>
                        <a:pt x="234" y="99"/>
                      </a:lnTo>
                      <a:lnTo>
                        <a:pt x="234" y="97"/>
                      </a:lnTo>
                      <a:lnTo>
                        <a:pt x="240" y="95"/>
                      </a:lnTo>
                      <a:lnTo>
                        <a:pt x="240" y="93"/>
                      </a:lnTo>
                      <a:lnTo>
                        <a:pt x="240" y="93"/>
                      </a:lnTo>
                      <a:lnTo>
                        <a:pt x="242" y="93"/>
                      </a:lnTo>
                      <a:lnTo>
                        <a:pt x="242" y="93"/>
                      </a:lnTo>
                      <a:lnTo>
                        <a:pt x="242" y="93"/>
                      </a:lnTo>
                      <a:lnTo>
                        <a:pt x="244" y="93"/>
                      </a:lnTo>
                      <a:lnTo>
                        <a:pt x="244" y="93"/>
                      </a:lnTo>
                      <a:lnTo>
                        <a:pt x="246" y="93"/>
                      </a:lnTo>
                      <a:lnTo>
                        <a:pt x="248" y="93"/>
                      </a:lnTo>
                      <a:lnTo>
                        <a:pt x="248" y="91"/>
                      </a:lnTo>
                      <a:lnTo>
                        <a:pt x="246" y="85"/>
                      </a:lnTo>
                      <a:lnTo>
                        <a:pt x="244" y="84"/>
                      </a:lnTo>
                      <a:lnTo>
                        <a:pt x="242" y="82"/>
                      </a:lnTo>
                      <a:lnTo>
                        <a:pt x="236" y="82"/>
                      </a:lnTo>
                      <a:lnTo>
                        <a:pt x="234" y="80"/>
                      </a:lnTo>
                      <a:lnTo>
                        <a:pt x="233" y="80"/>
                      </a:lnTo>
                      <a:lnTo>
                        <a:pt x="233" y="80"/>
                      </a:lnTo>
                      <a:lnTo>
                        <a:pt x="233" y="84"/>
                      </a:lnTo>
                      <a:lnTo>
                        <a:pt x="233" y="84"/>
                      </a:lnTo>
                      <a:lnTo>
                        <a:pt x="231" y="84"/>
                      </a:lnTo>
                      <a:lnTo>
                        <a:pt x="231" y="82"/>
                      </a:lnTo>
                      <a:lnTo>
                        <a:pt x="231" y="80"/>
                      </a:lnTo>
                      <a:lnTo>
                        <a:pt x="231" y="78"/>
                      </a:lnTo>
                      <a:lnTo>
                        <a:pt x="233" y="76"/>
                      </a:lnTo>
                      <a:lnTo>
                        <a:pt x="234" y="70"/>
                      </a:lnTo>
                      <a:lnTo>
                        <a:pt x="234" y="68"/>
                      </a:lnTo>
                      <a:lnTo>
                        <a:pt x="236" y="66"/>
                      </a:lnTo>
                      <a:lnTo>
                        <a:pt x="236" y="65"/>
                      </a:lnTo>
                      <a:lnTo>
                        <a:pt x="238" y="66"/>
                      </a:lnTo>
                      <a:lnTo>
                        <a:pt x="238" y="68"/>
                      </a:lnTo>
                      <a:lnTo>
                        <a:pt x="238" y="70"/>
                      </a:lnTo>
                      <a:lnTo>
                        <a:pt x="238" y="72"/>
                      </a:lnTo>
                      <a:lnTo>
                        <a:pt x="240" y="74"/>
                      </a:lnTo>
                      <a:lnTo>
                        <a:pt x="242" y="74"/>
                      </a:lnTo>
                      <a:lnTo>
                        <a:pt x="244" y="76"/>
                      </a:lnTo>
                      <a:lnTo>
                        <a:pt x="246" y="76"/>
                      </a:lnTo>
                      <a:lnTo>
                        <a:pt x="246" y="78"/>
                      </a:lnTo>
                      <a:lnTo>
                        <a:pt x="248" y="78"/>
                      </a:lnTo>
                      <a:lnTo>
                        <a:pt x="248" y="80"/>
                      </a:lnTo>
                      <a:lnTo>
                        <a:pt x="250" y="80"/>
                      </a:lnTo>
                      <a:lnTo>
                        <a:pt x="252" y="82"/>
                      </a:lnTo>
                      <a:lnTo>
                        <a:pt x="254" y="82"/>
                      </a:lnTo>
                      <a:lnTo>
                        <a:pt x="255" y="82"/>
                      </a:lnTo>
                      <a:lnTo>
                        <a:pt x="255" y="82"/>
                      </a:lnTo>
                      <a:lnTo>
                        <a:pt x="257" y="84"/>
                      </a:lnTo>
                      <a:lnTo>
                        <a:pt x="257" y="84"/>
                      </a:lnTo>
                      <a:lnTo>
                        <a:pt x="257" y="85"/>
                      </a:lnTo>
                      <a:lnTo>
                        <a:pt x="259" y="85"/>
                      </a:lnTo>
                      <a:lnTo>
                        <a:pt x="259" y="85"/>
                      </a:lnTo>
                      <a:lnTo>
                        <a:pt x="261" y="87"/>
                      </a:lnTo>
                      <a:lnTo>
                        <a:pt x="261" y="87"/>
                      </a:lnTo>
                      <a:lnTo>
                        <a:pt x="261" y="89"/>
                      </a:lnTo>
                      <a:lnTo>
                        <a:pt x="261" y="89"/>
                      </a:lnTo>
                      <a:lnTo>
                        <a:pt x="263" y="89"/>
                      </a:lnTo>
                      <a:lnTo>
                        <a:pt x="263" y="89"/>
                      </a:lnTo>
                      <a:lnTo>
                        <a:pt x="263" y="91"/>
                      </a:lnTo>
                      <a:lnTo>
                        <a:pt x="263" y="93"/>
                      </a:lnTo>
                      <a:lnTo>
                        <a:pt x="265" y="93"/>
                      </a:lnTo>
                      <a:lnTo>
                        <a:pt x="267" y="95"/>
                      </a:lnTo>
                      <a:lnTo>
                        <a:pt x="267" y="95"/>
                      </a:lnTo>
                      <a:lnTo>
                        <a:pt x="267" y="97"/>
                      </a:lnTo>
                      <a:lnTo>
                        <a:pt x="265" y="99"/>
                      </a:lnTo>
                      <a:lnTo>
                        <a:pt x="261" y="101"/>
                      </a:lnTo>
                      <a:lnTo>
                        <a:pt x="261" y="101"/>
                      </a:lnTo>
                      <a:lnTo>
                        <a:pt x="263" y="103"/>
                      </a:lnTo>
                      <a:lnTo>
                        <a:pt x="271" y="99"/>
                      </a:lnTo>
                      <a:lnTo>
                        <a:pt x="274" y="101"/>
                      </a:lnTo>
                      <a:lnTo>
                        <a:pt x="274" y="103"/>
                      </a:lnTo>
                      <a:lnTo>
                        <a:pt x="274" y="104"/>
                      </a:lnTo>
                      <a:lnTo>
                        <a:pt x="276" y="106"/>
                      </a:lnTo>
                      <a:lnTo>
                        <a:pt x="278" y="106"/>
                      </a:lnTo>
                      <a:lnTo>
                        <a:pt x="278" y="106"/>
                      </a:lnTo>
                      <a:lnTo>
                        <a:pt x="280" y="103"/>
                      </a:lnTo>
                      <a:lnTo>
                        <a:pt x="282" y="101"/>
                      </a:lnTo>
                      <a:lnTo>
                        <a:pt x="284" y="101"/>
                      </a:lnTo>
                      <a:lnTo>
                        <a:pt x="290" y="106"/>
                      </a:lnTo>
                      <a:lnTo>
                        <a:pt x="292" y="106"/>
                      </a:lnTo>
                      <a:lnTo>
                        <a:pt x="295" y="106"/>
                      </a:lnTo>
                      <a:lnTo>
                        <a:pt x="297" y="104"/>
                      </a:lnTo>
                      <a:lnTo>
                        <a:pt x="297" y="103"/>
                      </a:lnTo>
                      <a:lnTo>
                        <a:pt x="295" y="103"/>
                      </a:lnTo>
                      <a:lnTo>
                        <a:pt x="295" y="103"/>
                      </a:lnTo>
                      <a:lnTo>
                        <a:pt x="294" y="101"/>
                      </a:lnTo>
                      <a:lnTo>
                        <a:pt x="295" y="99"/>
                      </a:lnTo>
                      <a:lnTo>
                        <a:pt x="294" y="99"/>
                      </a:lnTo>
                      <a:lnTo>
                        <a:pt x="294" y="101"/>
                      </a:lnTo>
                      <a:lnTo>
                        <a:pt x="292" y="99"/>
                      </a:lnTo>
                      <a:lnTo>
                        <a:pt x="292" y="99"/>
                      </a:lnTo>
                      <a:lnTo>
                        <a:pt x="290" y="95"/>
                      </a:lnTo>
                      <a:lnTo>
                        <a:pt x="288" y="95"/>
                      </a:lnTo>
                      <a:lnTo>
                        <a:pt x="286" y="93"/>
                      </a:lnTo>
                      <a:lnTo>
                        <a:pt x="284" y="91"/>
                      </a:lnTo>
                      <a:lnTo>
                        <a:pt x="284" y="89"/>
                      </a:lnTo>
                      <a:lnTo>
                        <a:pt x="284" y="87"/>
                      </a:lnTo>
                      <a:lnTo>
                        <a:pt x="286" y="85"/>
                      </a:lnTo>
                      <a:lnTo>
                        <a:pt x="286" y="85"/>
                      </a:lnTo>
                      <a:lnTo>
                        <a:pt x="288" y="84"/>
                      </a:lnTo>
                      <a:lnTo>
                        <a:pt x="290" y="85"/>
                      </a:lnTo>
                      <a:lnTo>
                        <a:pt x="290" y="85"/>
                      </a:lnTo>
                      <a:lnTo>
                        <a:pt x="292" y="87"/>
                      </a:lnTo>
                      <a:lnTo>
                        <a:pt x="292" y="87"/>
                      </a:lnTo>
                      <a:lnTo>
                        <a:pt x="294" y="89"/>
                      </a:lnTo>
                      <a:lnTo>
                        <a:pt x="295" y="89"/>
                      </a:lnTo>
                      <a:lnTo>
                        <a:pt x="295" y="89"/>
                      </a:lnTo>
                      <a:lnTo>
                        <a:pt x="297" y="91"/>
                      </a:lnTo>
                      <a:lnTo>
                        <a:pt x="299" y="91"/>
                      </a:lnTo>
                      <a:lnTo>
                        <a:pt x="299" y="93"/>
                      </a:lnTo>
                      <a:lnTo>
                        <a:pt x="299" y="93"/>
                      </a:lnTo>
                      <a:lnTo>
                        <a:pt x="299" y="93"/>
                      </a:lnTo>
                      <a:lnTo>
                        <a:pt x="301" y="95"/>
                      </a:lnTo>
                      <a:lnTo>
                        <a:pt x="303" y="95"/>
                      </a:lnTo>
                      <a:lnTo>
                        <a:pt x="303" y="97"/>
                      </a:lnTo>
                      <a:lnTo>
                        <a:pt x="303" y="97"/>
                      </a:lnTo>
                      <a:lnTo>
                        <a:pt x="303" y="97"/>
                      </a:lnTo>
                      <a:lnTo>
                        <a:pt x="301" y="97"/>
                      </a:lnTo>
                      <a:lnTo>
                        <a:pt x="299" y="97"/>
                      </a:lnTo>
                      <a:lnTo>
                        <a:pt x="299" y="101"/>
                      </a:lnTo>
                      <a:lnTo>
                        <a:pt x="301" y="103"/>
                      </a:lnTo>
                      <a:lnTo>
                        <a:pt x="303" y="104"/>
                      </a:lnTo>
                      <a:lnTo>
                        <a:pt x="303" y="106"/>
                      </a:lnTo>
                      <a:lnTo>
                        <a:pt x="305" y="112"/>
                      </a:lnTo>
                      <a:lnTo>
                        <a:pt x="305" y="114"/>
                      </a:lnTo>
                      <a:lnTo>
                        <a:pt x="305" y="116"/>
                      </a:lnTo>
                      <a:lnTo>
                        <a:pt x="313" y="118"/>
                      </a:lnTo>
                      <a:lnTo>
                        <a:pt x="313" y="120"/>
                      </a:lnTo>
                      <a:lnTo>
                        <a:pt x="314" y="122"/>
                      </a:lnTo>
                      <a:lnTo>
                        <a:pt x="314" y="123"/>
                      </a:lnTo>
                      <a:lnTo>
                        <a:pt x="316" y="123"/>
                      </a:lnTo>
                      <a:lnTo>
                        <a:pt x="318" y="125"/>
                      </a:lnTo>
                      <a:lnTo>
                        <a:pt x="322" y="127"/>
                      </a:lnTo>
                      <a:lnTo>
                        <a:pt x="322" y="129"/>
                      </a:lnTo>
                      <a:lnTo>
                        <a:pt x="324" y="129"/>
                      </a:lnTo>
                      <a:lnTo>
                        <a:pt x="326" y="129"/>
                      </a:lnTo>
                      <a:lnTo>
                        <a:pt x="328" y="129"/>
                      </a:lnTo>
                      <a:lnTo>
                        <a:pt x="330" y="127"/>
                      </a:lnTo>
                      <a:lnTo>
                        <a:pt x="330" y="127"/>
                      </a:lnTo>
                      <a:lnTo>
                        <a:pt x="332" y="129"/>
                      </a:lnTo>
                      <a:lnTo>
                        <a:pt x="332" y="131"/>
                      </a:lnTo>
                      <a:lnTo>
                        <a:pt x="332" y="131"/>
                      </a:lnTo>
                      <a:lnTo>
                        <a:pt x="334" y="131"/>
                      </a:lnTo>
                      <a:lnTo>
                        <a:pt x="334" y="129"/>
                      </a:lnTo>
                      <a:lnTo>
                        <a:pt x="334" y="129"/>
                      </a:lnTo>
                      <a:lnTo>
                        <a:pt x="334" y="129"/>
                      </a:lnTo>
                      <a:lnTo>
                        <a:pt x="337" y="129"/>
                      </a:lnTo>
                      <a:lnTo>
                        <a:pt x="339" y="129"/>
                      </a:lnTo>
                      <a:lnTo>
                        <a:pt x="339" y="129"/>
                      </a:lnTo>
                      <a:lnTo>
                        <a:pt x="339" y="129"/>
                      </a:lnTo>
                      <a:lnTo>
                        <a:pt x="341" y="133"/>
                      </a:lnTo>
                      <a:lnTo>
                        <a:pt x="341" y="133"/>
                      </a:lnTo>
                      <a:lnTo>
                        <a:pt x="343" y="133"/>
                      </a:lnTo>
                      <a:lnTo>
                        <a:pt x="343" y="133"/>
                      </a:lnTo>
                      <a:lnTo>
                        <a:pt x="345" y="133"/>
                      </a:lnTo>
                      <a:lnTo>
                        <a:pt x="345" y="131"/>
                      </a:lnTo>
                      <a:lnTo>
                        <a:pt x="345" y="129"/>
                      </a:lnTo>
                      <a:lnTo>
                        <a:pt x="345" y="127"/>
                      </a:lnTo>
                      <a:lnTo>
                        <a:pt x="349" y="123"/>
                      </a:lnTo>
                      <a:lnTo>
                        <a:pt x="351" y="122"/>
                      </a:lnTo>
                      <a:lnTo>
                        <a:pt x="349" y="122"/>
                      </a:lnTo>
                      <a:lnTo>
                        <a:pt x="349" y="122"/>
                      </a:lnTo>
                      <a:lnTo>
                        <a:pt x="347" y="122"/>
                      </a:lnTo>
                      <a:lnTo>
                        <a:pt x="347" y="120"/>
                      </a:lnTo>
                      <a:lnTo>
                        <a:pt x="347" y="120"/>
                      </a:lnTo>
                      <a:lnTo>
                        <a:pt x="347" y="118"/>
                      </a:lnTo>
                      <a:lnTo>
                        <a:pt x="349" y="118"/>
                      </a:lnTo>
                      <a:lnTo>
                        <a:pt x="349" y="118"/>
                      </a:lnTo>
                      <a:lnTo>
                        <a:pt x="347" y="118"/>
                      </a:lnTo>
                      <a:lnTo>
                        <a:pt x="347" y="116"/>
                      </a:lnTo>
                      <a:lnTo>
                        <a:pt x="345" y="114"/>
                      </a:lnTo>
                      <a:lnTo>
                        <a:pt x="347" y="114"/>
                      </a:lnTo>
                      <a:lnTo>
                        <a:pt x="347" y="112"/>
                      </a:lnTo>
                      <a:lnTo>
                        <a:pt x="349" y="112"/>
                      </a:lnTo>
                      <a:lnTo>
                        <a:pt x="349" y="112"/>
                      </a:lnTo>
                      <a:lnTo>
                        <a:pt x="351" y="112"/>
                      </a:lnTo>
                      <a:lnTo>
                        <a:pt x="351" y="112"/>
                      </a:lnTo>
                      <a:lnTo>
                        <a:pt x="351" y="110"/>
                      </a:lnTo>
                      <a:lnTo>
                        <a:pt x="349" y="108"/>
                      </a:lnTo>
                      <a:lnTo>
                        <a:pt x="351" y="106"/>
                      </a:lnTo>
                      <a:lnTo>
                        <a:pt x="353" y="106"/>
                      </a:lnTo>
                      <a:lnTo>
                        <a:pt x="354" y="106"/>
                      </a:lnTo>
                      <a:lnTo>
                        <a:pt x="354" y="108"/>
                      </a:lnTo>
                      <a:lnTo>
                        <a:pt x="354" y="110"/>
                      </a:lnTo>
                      <a:lnTo>
                        <a:pt x="356" y="110"/>
                      </a:lnTo>
                      <a:lnTo>
                        <a:pt x="358" y="108"/>
                      </a:lnTo>
                      <a:lnTo>
                        <a:pt x="360" y="108"/>
                      </a:lnTo>
                      <a:lnTo>
                        <a:pt x="362" y="108"/>
                      </a:lnTo>
                      <a:lnTo>
                        <a:pt x="362" y="106"/>
                      </a:lnTo>
                      <a:lnTo>
                        <a:pt x="362" y="106"/>
                      </a:lnTo>
                      <a:lnTo>
                        <a:pt x="362" y="104"/>
                      </a:lnTo>
                      <a:lnTo>
                        <a:pt x="362" y="104"/>
                      </a:lnTo>
                      <a:lnTo>
                        <a:pt x="362" y="104"/>
                      </a:lnTo>
                      <a:lnTo>
                        <a:pt x="362" y="103"/>
                      </a:lnTo>
                      <a:lnTo>
                        <a:pt x="364" y="103"/>
                      </a:lnTo>
                      <a:lnTo>
                        <a:pt x="366" y="99"/>
                      </a:lnTo>
                      <a:lnTo>
                        <a:pt x="366" y="99"/>
                      </a:lnTo>
                      <a:lnTo>
                        <a:pt x="366" y="99"/>
                      </a:lnTo>
                      <a:lnTo>
                        <a:pt x="368" y="97"/>
                      </a:lnTo>
                      <a:lnTo>
                        <a:pt x="370" y="97"/>
                      </a:lnTo>
                      <a:lnTo>
                        <a:pt x="370" y="95"/>
                      </a:lnTo>
                      <a:lnTo>
                        <a:pt x="370" y="95"/>
                      </a:lnTo>
                      <a:lnTo>
                        <a:pt x="370" y="95"/>
                      </a:lnTo>
                      <a:lnTo>
                        <a:pt x="370" y="93"/>
                      </a:lnTo>
                      <a:lnTo>
                        <a:pt x="370" y="93"/>
                      </a:lnTo>
                      <a:lnTo>
                        <a:pt x="370" y="93"/>
                      </a:lnTo>
                      <a:lnTo>
                        <a:pt x="370" y="93"/>
                      </a:lnTo>
                      <a:lnTo>
                        <a:pt x="370" y="91"/>
                      </a:lnTo>
                      <a:lnTo>
                        <a:pt x="372" y="91"/>
                      </a:lnTo>
                      <a:lnTo>
                        <a:pt x="372" y="91"/>
                      </a:lnTo>
                      <a:lnTo>
                        <a:pt x="372" y="91"/>
                      </a:lnTo>
                      <a:lnTo>
                        <a:pt x="372" y="84"/>
                      </a:lnTo>
                      <a:lnTo>
                        <a:pt x="374" y="82"/>
                      </a:lnTo>
                      <a:lnTo>
                        <a:pt x="374" y="78"/>
                      </a:lnTo>
                      <a:lnTo>
                        <a:pt x="374" y="78"/>
                      </a:lnTo>
                      <a:lnTo>
                        <a:pt x="374" y="78"/>
                      </a:lnTo>
                      <a:lnTo>
                        <a:pt x="374" y="78"/>
                      </a:lnTo>
                      <a:lnTo>
                        <a:pt x="375" y="74"/>
                      </a:lnTo>
                      <a:lnTo>
                        <a:pt x="375" y="6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g142a8b75624_19_0"/>
                <p:cNvSpPr/>
                <p:nvPr/>
              </p:nvSpPr>
              <p:spPr>
                <a:xfrm>
                  <a:off x="5300663" y="1935163"/>
                  <a:ext cx="504825" cy="45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287" extrusionOk="0">
                      <a:moveTo>
                        <a:pt x="316" y="129"/>
                      </a:moveTo>
                      <a:lnTo>
                        <a:pt x="314" y="125"/>
                      </a:lnTo>
                      <a:lnTo>
                        <a:pt x="312" y="123"/>
                      </a:lnTo>
                      <a:lnTo>
                        <a:pt x="305" y="121"/>
                      </a:lnTo>
                      <a:lnTo>
                        <a:pt x="297" y="119"/>
                      </a:lnTo>
                      <a:lnTo>
                        <a:pt x="295" y="118"/>
                      </a:lnTo>
                      <a:lnTo>
                        <a:pt x="295" y="116"/>
                      </a:lnTo>
                      <a:lnTo>
                        <a:pt x="293" y="112"/>
                      </a:lnTo>
                      <a:lnTo>
                        <a:pt x="291" y="112"/>
                      </a:lnTo>
                      <a:lnTo>
                        <a:pt x="289" y="110"/>
                      </a:lnTo>
                      <a:lnTo>
                        <a:pt x="280" y="104"/>
                      </a:lnTo>
                      <a:lnTo>
                        <a:pt x="278" y="102"/>
                      </a:lnTo>
                      <a:lnTo>
                        <a:pt x="276" y="104"/>
                      </a:lnTo>
                      <a:lnTo>
                        <a:pt x="274" y="104"/>
                      </a:lnTo>
                      <a:lnTo>
                        <a:pt x="274" y="104"/>
                      </a:lnTo>
                      <a:lnTo>
                        <a:pt x="272" y="104"/>
                      </a:lnTo>
                      <a:lnTo>
                        <a:pt x="269" y="102"/>
                      </a:lnTo>
                      <a:lnTo>
                        <a:pt x="265" y="100"/>
                      </a:lnTo>
                      <a:lnTo>
                        <a:pt x="255" y="95"/>
                      </a:lnTo>
                      <a:lnTo>
                        <a:pt x="248" y="93"/>
                      </a:lnTo>
                      <a:lnTo>
                        <a:pt x="246" y="93"/>
                      </a:lnTo>
                      <a:lnTo>
                        <a:pt x="242" y="93"/>
                      </a:lnTo>
                      <a:lnTo>
                        <a:pt x="242" y="91"/>
                      </a:lnTo>
                      <a:lnTo>
                        <a:pt x="244" y="89"/>
                      </a:lnTo>
                      <a:lnTo>
                        <a:pt x="244" y="89"/>
                      </a:lnTo>
                      <a:lnTo>
                        <a:pt x="244" y="85"/>
                      </a:lnTo>
                      <a:lnTo>
                        <a:pt x="242" y="85"/>
                      </a:lnTo>
                      <a:lnTo>
                        <a:pt x="242" y="83"/>
                      </a:lnTo>
                      <a:lnTo>
                        <a:pt x="240" y="81"/>
                      </a:lnTo>
                      <a:lnTo>
                        <a:pt x="240" y="81"/>
                      </a:lnTo>
                      <a:lnTo>
                        <a:pt x="240" y="80"/>
                      </a:lnTo>
                      <a:lnTo>
                        <a:pt x="242" y="80"/>
                      </a:lnTo>
                      <a:lnTo>
                        <a:pt x="242" y="80"/>
                      </a:lnTo>
                      <a:lnTo>
                        <a:pt x="244" y="80"/>
                      </a:lnTo>
                      <a:lnTo>
                        <a:pt x="244" y="80"/>
                      </a:lnTo>
                      <a:lnTo>
                        <a:pt x="246" y="76"/>
                      </a:lnTo>
                      <a:lnTo>
                        <a:pt x="246" y="74"/>
                      </a:lnTo>
                      <a:lnTo>
                        <a:pt x="244" y="74"/>
                      </a:lnTo>
                      <a:lnTo>
                        <a:pt x="240" y="70"/>
                      </a:lnTo>
                      <a:lnTo>
                        <a:pt x="240" y="68"/>
                      </a:lnTo>
                      <a:lnTo>
                        <a:pt x="238" y="68"/>
                      </a:lnTo>
                      <a:lnTo>
                        <a:pt x="234" y="70"/>
                      </a:lnTo>
                      <a:lnTo>
                        <a:pt x="234" y="70"/>
                      </a:lnTo>
                      <a:lnTo>
                        <a:pt x="230" y="70"/>
                      </a:lnTo>
                      <a:lnTo>
                        <a:pt x="229" y="66"/>
                      </a:lnTo>
                      <a:lnTo>
                        <a:pt x="227" y="64"/>
                      </a:lnTo>
                      <a:lnTo>
                        <a:pt x="225" y="62"/>
                      </a:lnTo>
                      <a:lnTo>
                        <a:pt x="219" y="61"/>
                      </a:lnTo>
                      <a:lnTo>
                        <a:pt x="217" y="59"/>
                      </a:lnTo>
                      <a:lnTo>
                        <a:pt x="217" y="59"/>
                      </a:lnTo>
                      <a:lnTo>
                        <a:pt x="215" y="59"/>
                      </a:lnTo>
                      <a:lnTo>
                        <a:pt x="213" y="55"/>
                      </a:lnTo>
                      <a:lnTo>
                        <a:pt x="211" y="53"/>
                      </a:lnTo>
                      <a:lnTo>
                        <a:pt x="211" y="51"/>
                      </a:lnTo>
                      <a:lnTo>
                        <a:pt x="209" y="51"/>
                      </a:lnTo>
                      <a:lnTo>
                        <a:pt x="202" y="49"/>
                      </a:lnTo>
                      <a:lnTo>
                        <a:pt x="200" y="49"/>
                      </a:lnTo>
                      <a:lnTo>
                        <a:pt x="196" y="49"/>
                      </a:lnTo>
                      <a:lnTo>
                        <a:pt x="192" y="49"/>
                      </a:lnTo>
                      <a:lnTo>
                        <a:pt x="190" y="51"/>
                      </a:lnTo>
                      <a:lnTo>
                        <a:pt x="187" y="53"/>
                      </a:lnTo>
                      <a:lnTo>
                        <a:pt x="187" y="53"/>
                      </a:lnTo>
                      <a:lnTo>
                        <a:pt x="185" y="53"/>
                      </a:lnTo>
                      <a:lnTo>
                        <a:pt x="183" y="51"/>
                      </a:lnTo>
                      <a:lnTo>
                        <a:pt x="181" y="51"/>
                      </a:lnTo>
                      <a:lnTo>
                        <a:pt x="179" y="49"/>
                      </a:lnTo>
                      <a:lnTo>
                        <a:pt x="179" y="47"/>
                      </a:lnTo>
                      <a:lnTo>
                        <a:pt x="177" y="47"/>
                      </a:lnTo>
                      <a:lnTo>
                        <a:pt x="177" y="45"/>
                      </a:lnTo>
                      <a:lnTo>
                        <a:pt x="177" y="45"/>
                      </a:lnTo>
                      <a:lnTo>
                        <a:pt x="177" y="45"/>
                      </a:lnTo>
                      <a:lnTo>
                        <a:pt x="177" y="45"/>
                      </a:lnTo>
                      <a:lnTo>
                        <a:pt x="175" y="43"/>
                      </a:lnTo>
                      <a:lnTo>
                        <a:pt x="173" y="43"/>
                      </a:lnTo>
                      <a:lnTo>
                        <a:pt x="171" y="43"/>
                      </a:lnTo>
                      <a:lnTo>
                        <a:pt x="171" y="43"/>
                      </a:lnTo>
                      <a:lnTo>
                        <a:pt x="169" y="43"/>
                      </a:lnTo>
                      <a:lnTo>
                        <a:pt x="169" y="41"/>
                      </a:lnTo>
                      <a:lnTo>
                        <a:pt x="168" y="38"/>
                      </a:lnTo>
                      <a:lnTo>
                        <a:pt x="168" y="38"/>
                      </a:lnTo>
                      <a:lnTo>
                        <a:pt x="168" y="36"/>
                      </a:lnTo>
                      <a:lnTo>
                        <a:pt x="164" y="34"/>
                      </a:lnTo>
                      <a:lnTo>
                        <a:pt x="162" y="34"/>
                      </a:lnTo>
                      <a:lnTo>
                        <a:pt x="160" y="32"/>
                      </a:lnTo>
                      <a:lnTo>
                        <a:pt x="158" y="32"/>
                      </a:lnTo>
                      <a:lnTo>
                        <a:pt x="158" y="30"/>
                      </a:lnTo>
                      <a:lnTo>
                        <a:pt x="158" y="28"/>
                      </a:lnTo>
                      <a:lnTo>
                        <a:pt x="158" y="26"/>
                      </a:lnTo>
                      <a:lnTo>
                        <a:pt x="158" y="22"/>
                      </a:lnTo>
                      <a:lnTo>
                        <a:pt x="156" y="22"/>
                      </a:lnTo>
                      <a:lnTo>
                        <a:pt x="154" y="22"/>
                      </a:lnTo>
                      <a:lnTo>
                        <a:pt x="152" y="21"/>
                      </a:lnTo>
                      <a:lnTo>
                        <a:pt x="152" y="21"/>
                      </a:lnTo>
                      <a:lnTo>
                        <a:pt x="152" y="19"/>
                      </a:lnTo>
                      <a:lnTo>
                        <a:pt x="152" y="19"/>
                      </a:lnTo>
                      <a:lnTo>
                        <a:pt x="152" y="17"/>
                      </a:lnTo>
                      <a:lnTo>
                        <a:pt x="152" y="17"/>
                      </a:lnTo>
                      <a:lnTo>
                        <a:pt x="150" y="15"/>
                      </a:lnTo>
                      <a:lnTo>
                        <a:pt x="150" y="15"/>
                      </a:lnTo>
                      <a:lnTo>
                        <a:pt x="150" y="13"/>
                      </a:lnTo>
                      <a:lnTo>
                        <a:pt x="150" y="13"/>
                      </a:lnTo>
                      <a:lnTo>
                        <a:pt x="150" y="11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48" y="9"/>
                      </a:lnTo>
                      <a:lnTo>
                        <a:pt x="147" y="9"/>
                      </a:lnTo>
                      <a:lnTo>
                        <a:pt x="147" y="7"/>
                      </a:lnTo>
                      <a:lnTo>
                        <a:pt x="147" y="5"/>
                      </a:lnTo>
                      <a:lnTo>
                        <a:pt x="145" y="3"/>
                      </a:lnTo>
                      <a:lnTo>
                        <a:pt x="143" y="2"/>
                      </a:lnTo>
                      <a:lnTo>
                        <a:pt x="139" y="0"/>
                      </a:lnTo>
                      <a:lnTo>
                        <a:pt x="139" y="0"/>
                      </a:lnTo>
                      <a:lnTo>
                        <a:pt x="133" y="0"/>
                      </a:lnTo>
                      <a:lnTo>
                        <a:pt x="131" y="3"/>
                      </a:lnTo>
                      <a:lnTo>
                        <a:pt x="131" y="9"/>
                      </a:lnTo>
                      <a:lnTo>
                        <a:pt x="129" y="11"/>
                      </a:lnTo>
                      <a:lnTo>
                        <a:pt x="129" y="11"/>
                      </a:lnTo>
                      <a:lnTo>
                        <a:pt x="126" y="9"/>
                      </a:lnTo>
                      <a:lnTo>
                        <a:pt x="126" y="7"/>
                      </a:lnTo>
                      <a:lnTo>
                        <a:pt x="124" y="11"/>
                      </a:lnTo>
                      <a:lnTo>
                        <a:pt x="122" y="13"/>
                      </a:lnTo>
                      <a:lnTo>
                        <a:pt x="122" y="13"/>
                      </a:lnTo>
                      <a:lnTo>
                        <a:pt x="124" y="17"/>
                      </a:lnTo>
                      <a:lnTo>
                        <a:pt x="124" y="17"/>
                      </a:lnTo>
                      <a:lnTo>
                        <a:pt x="128" y="21"/>
                      </a:lnTo>
                      <a:lnTo>
                        <a:pt x="129" y="24"/>
                      </a:lnTo>
                      <a:lnTo>
                        <a:pt x="131" y="28"/>
                      </a:lnTo>
                      <a:lnTo>
                        <a:pt x="131" y="30"/>
                      </a:lnTo>
                      <a:lnTo>
                        <a:pt x="131" y="32"/>
                      </a:lnTo>
                      <a:lnTo>
                        <a:pt x="129" y="32"/>
                      </a:lnTo>
                      <a:lnTo>
                        <a:pt x="128" y="34"/>
                      </a:lnTo>
                      <a:lnTo>
                        <a:pt x="126" y="34"/>
                      </a:lnTo>
                      <a:lnTo>
                        <a:pt x="120" y="32"/>
                      </a:lnTo>
                      <a:lnTo>
                        <a:pt x="118" y="32"/>
                      </a:lnTo>
                      <a:lnTo>
                        <a:pt x="118" y="30"/>
                      </a:lnTo>
                      <a:lnTo>
                        <a:pt x="116" y="28"/>
                      </a:lnTo>
                      <a:lnTo>
                        <a:pt x="114" y="24"/>
                      </a:lnTo>
                      <a:lnTo>
                        <a:pt x="114" y="24"/>
                      </a:lnTo>
                      <a:lnTo>
                        <a:pt x="112" y="24"/>
                      </a:lnTo>
                      <a:lnTo>
                        <a:pt x="110" y="24"/>
                      </a:lnTo>
                      <a:lnTo>
                        <a:pt x="107" y="22"/>
                      </a:lnTo>
                      <a:lnTo>
                        <a:pt x="103" y="22"/>
                      </a:lnTo>
                      <a:lnTo>
                        <a:pt x="101" y="22"/>
                      </a:lnTo>
                      <a:lnTo>
                        <a:pt x="101" y="22"/>
                      </a:lnTo>
                      <a:lnTo>
                        <a:pt x="99" y="22"/>
                      </a:lnTo>
                      <a:lnTo>
                        <a:pt x="97" y="22"/>
                      </a:lnTo>
                      <a:lnTo>
                        <a:pt x="95" y="21"/>
                      </a:lnTo>
                      <a:lnTo>
                        <a:pt x="93" y="21"/>
                      </a:lnTo>
                      <a:lnTo>
                        <a:pt x="89" y="22"/>
                      </a:lnTo>
                      <a:lnTo>
                        <a:pt x="87" y="22"/>
                      </a:lnTo>
                      <a:lnTo>
                        <a:pt x="86" y="22"/>
                      </a:lnTo>
                      <a:lnTo>
                        <a:pt x="86" y="22"/>
                      </a:lnTo>
                      <a:lnTo>
                        <a:pt x="84" y="21"/>
                      </a:lnTo>
                      <a:lnTo>
                        <a:pt x="82" y="19"/>
                      </a:lnTo>
                      <a:lnTo>
                        <a:pt x="80" y="17"/>
                      </a:lnTo>
                      <a:lnTo>
                        <a:pt x="80" y="17"/>
                      </a:lnTo>
                      <a:lnTo>
                        <a:pt x="78" y="17"/>
                      </a:lnTo>
                      <a:lnTo>
                        <a:pt x="78" y="17"/>
                      </a:lnTo>
                      <a:lnTo>
                        <a:pt x="76" y="17"/>
                      </a:lnTo>
                      <a:lnTo>
                        <a:pt x="76" y="15"/>
                      </a:lnTo>
                      <a:lnTo>
                        <a:pt x="76" y="15"/>
                      </a:lnTo>
                      <a:lnTo>
                        <a:pt x="74" y="15"/>
                      </a:lnTo>
                      <a:lnTo>
                        <a:pt x="72" y="15"/>
                      </a:lnTo>
                      <a:lnTo>
                        <a:pt x="68" y="15"/>
                      </a:lnTo>
                      <a:lnTo>
                        <a:pt x="68" y="15"/>
                      </a:lnTo>
                      <a:lnTo>
                        <a:pt x="67" y="15"/>
                      </a:lnTo>
                      <a:lnTo>
                        <a:pt x="63" y="19"/>
                      </a:lnTo>
                      <a:lnTo>
                        <a:pt x="57" y="19"/>
                      </a:lnTo>
                      <a:lnTo>
                        <a:pt x="51" y="22"/>
                      </a:lnTo>
                      <a:lnTo>
                        <a:pt x="47" y="26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36" y="26"/>
                      </a:lnTo>
                      <a:lnTo>
                        <a:pt x="36" y="26"/>
                      </a:lnTo>
                      <a:lnTo>
                        <a:pt x="34" y="28"/>
                      </a:lnTo>
                      <a:lnTo>
                        <a:pt x="34" y="28"/>
                      </a:lnTo>
                      <a:lnTo>
                        <a:pt x="30" y="32"/>
                      </a:lnTo>
                      <a:lnTo>
                        <a:pt x="28" y="36"/>
                      </a:lnTo>
                      <a:lnTo>
                        <a:pt x="23" y="41"/>
                      </a:lnTo>
                      <a:lnTo>
                        <a:pt x="21" y="41"/>
                      </a:lnTo>
                      <a:lnTo>
                        <a:pt x="21" y="43"/>
                      </a:lnTo>
                      <a:lnTo>
                        <a:pt x="23" y="45"/>
                      </a:lnTo>
                      <a:lnTo>
                        <a:pt x="23" y="45"/>
                      </a:lnTo>
                      <a:lnTo>
                        <a:pt x="23" y="47"/>
                      </a:lnTo>
                      <a:lnTo>
                        <a:pt x="21" y="47"/>
                      </a:lnTo>
                      <a:lnTo>
                        <a:pt x="21" y="49"/>
                      </a:lnTo>
                      <a:lnTo>
                        <a:pt x="19" y="49"/>
                      </a:lnTo>
                      <a:lnTo>
                        <a:pt x="19" y="47"/>
                      </a:lnTo>
                      <a:lnTo>
                        <a:pt x="17" y="47"/>
                      </a:lnTo>
                      <a:lnTo>
                        <a:pt x="17" y="49"/>
                      </a:lnTo>
                      <a:lnTo>
                        <a:pt x="17" y="49"/>
                      </a:lnTo>
                      <a:lnTo>
                        <a:pt x="19" y="51"/>
                      </a:lnTo>
                      <a:lnTo>
                        <a:pt x="19" y="53"/>
                      </a:lnTo>
                      <a:lnTo>
                        <a:pt x="21" y="53"/>
                      </a:lnTo>
                      <a:lnTo>
                        <a:pt x="21" y="53"/>
                      </a:lnTo>
                      <a:lnTo>
                        <a:pt x="21" y="55"/>
                      </a:lnTo>
                      <a:lnTo>
                        <a:pt x="21" y="57"/>
                      </a:lnTo>
                      <a:lnTo>
                        <a:pt x="21" y="61"/>
                      </a:lnTo>
                      <a:lnTo>
                        <a:pt x="19" y="61"/>
                      </a:lnTo>
                      <a:lnTo>
                        <a:pt x="19" y="59"/>
                      </a:lnTo>
                      <a:lnTo>
                        <a:pt x="19" y="59"/>
                      </a:lnTo>
                      <a:lnTo>
                        <a:pt x="17" y="59"/>
                      </a:lnTo>
                      <a:lnTo>
                        <a:pt x="17" y="61"/>
                      </a:lnTo>
                      <a:lnTo>
                        <a:pt x="15" y="64"/>
                      </a:lnTo>
                      <a:lnTo>
                        <a:pt x="13" y="68"/>
                      </a:lnTo>
                      <a:lnTo>
                        <a:pt x="13" y="70"/>
                      </a:lnTo>
                      <a:lnTo>
                        <a:pt x="13" y="72"/>
                      </a:lnTo>
                      <a:lnTo>
                        <a:pt x="15" y="74"/>
                      </a:lnTo>
                      <a:lnTo>
                        <a:pt x="17" y="76"/>
                      </a:lnTo>
                      <a:lnTo>
                        <a:pt x="17" y="78"/>
                      </a:lnTo>
                      <a:lnTo>
                        <a:pt x="17" y="80"/>
                      </a:lnTo>
                      <a:lnTo>
                        <a:pt x="19" y="81"/>
                      </a:lnTo>
                      <a:lnTo>
                        <a:pt x="19" y="83"/>
                      </a:lnTo>
                      <a:lnTo>
                        <a:pt x="19" y="85"/>
                      </a:lnTo>
                      <a:lnTo>
                        <a:pt x="19" y="87"/>
                      </a:lnTo>
                      <a:lnTo>
                        <a:pt x="19" y="87"/>
                      </a:lnTo>
                      <a:lnTo>
                        <a:pt x="17" y="89"/>
                      </a:lnTo>
                      <a:lnTo>
                        <a:pt x="17" y="89"/>
                      </a:lnTo>
                      <a:lnTo>
                        <a:pt x="19" y="93"/>
                      </a:lnTo>
                      <a:lnTo>
                        <a:pt x="19" y="93"/>
                      </a:lnTo>
                      <a:lnTo>
                        <a:pt x="21" y="95"/>
                      </a:lnTo>
                      <a:lnTo>
                        <a:pt x="21" y="95"/>
                      </a:lnTo>
                      <a:lnTo>
                        <a:pt x="23" y="95"/>
                      </a:lnTo>
                      <a:lnTo>
                        <a:pt x="23" y="95"/>
                      </a:lnTo>
                      <a:lnTo>
                        <a:pt x="23" y="95"/>
                      </a:lnTo>
                      <a:lnTo>
                        <a:pt x="23" y="97"/>
                      </a:lnTo>
                      <a:lnTo>
                        <a:pt x="23" y="97"/>
                      </a:lnTo>
                      <a:lnTo>
                        <a:pt x="23" y="99"/>
                      </a:lnTo>
                      <a:lnTo>
                        <a:pt x="21" y="99"/>
                      </a:lnTo>
                      <a:lnTo>
                        <a:pt x="19" y="100"/>
                      </a:lnTo>
                      <a:lnTo>
                        <a:pt x="11" y="104"/>
                      </a:lnTo>
                      <a:lnTo>
                        <a:pt x="9" y="106"/>
                      </a:lnTo>
                      <a:lnTo>
                        <a:pt x="7" y="106"/>
                      </a:lnTo>
                      <a:lnTo>
                        <a:pt x="6" y="106"/>
                      </a:lnTo>
                      <a:lnTo>
                        <a:pt x="4" y="106"/>
                      </a:lnTo>
                      <a:lnTo>
                        <a:pt x="2" y="108"/>
                      </a:lnTo>
                      <a:lnTo>
                        <a:pt x="0" y="108"/>
                      </a:lnTo>
                      <a:lnTo>
                        <a:pt x="0" y="110"/>
                      </a:lnTo>
                      <a:lnTo>
                        <a:pt x="2" y="112"/>
                      </a:lnTo>
                      <a:lnTo>
                        <a:pt x="2" y="112"/>
                      </a:lnTo>
                      <a:lnTo>
                        <a:pt x="6" y="110"/>
                      </a:lnTo>
                      <a:lnTo>
                        <a:pt x="7" y="110"/>
                      </a:lnTo>
                      <a:lnTo>
                        <a:pt x="9" y="110"/>
                      </a:lnTo>
                      <a:lnTo>
                        <a:pt x="17" y="118"/>
                      </a:lnTo>
                      <a:lnTo>
                        <a:pt x="23" y="121"/>
                      </a:lnTo>
                      <a:lnTo>
                        <a:pt x="34" y="127"/>
                      </a:lnTo>
                      <a:lnTo>
                        <a:pt x="36" y="129"/>
                      </a:lnTo>
                      <a:lnTo>
                        <a:pt x="34" y="131"/>
                      </a:lnTo>
                      <a:lnTo>
                        <a:pt x="32" y="131"/>
                      </a:lnTo>
                      <a:lnTo>
                        <a:pt x="28" y="135"/>
                      </a:lnTo>
                      <a:lnTo>
                        <a:pt x="25" y="138"/>
                      </a:lnTo>
                      <a:lnTo>
                        <a:pt x="21" y="148"/>
                      </a:lnTo>
                      <a:lnTo>
                        <a:pt x="17" y="156"/>
                      </a:lnTo>
                      <a:lnTo>
                        <a:pt x="17" y="157"/>
                      </a:lnTo>
                      <a:lnTo>
                        <a:pt x="17" y="161"/>
                      </a:lnTo>
                      <a:lnTo>
                        <a:pt x="17" y="165"/>
                      </a:lnTo>
                      <a:lnTo>
                        <a:pt x="17" y="167"/>
                      </a:lnTo>
                      <a:lnTo>
                        <a:pt x="19" y="173"/>
                      </a:lnTo>
                      <a:lnTo>
                        <a:pt x="19" y="178"/>
                      </a:lnTo>
                      <a:lnTo>
                        <a:pt x="21" y="180"/>
                      </a:lnTo>
                      <a:lnTo>
                        <a:pt x="25" y="190"/>
                      </a:lnTo>
                      <a:lnTo>
                        <a:pt x="32" y="184"/>
                      </a:lnTo>
                      <a:lnTo>
                        <a:pt x="36" y="182"/>
                      </a:lnTo>
                      <a:lnTo>
                        <a:pt x="38" y="182"/>
                      </a:lnTo>
                      <a:lnTo>
                        <a:pt x="38" y="182"/>
                      </a:lnTo>
                      <a:lnTo>
                        <a:pt x="44" y="186"/>
                      </a:lnTo>
                      <a:lnTo>
                        <a:pt x="47" y="188"/>
                      </a:lnTo>
                      <a:lnTo>
                        <a:pt x="47" y="190"/>
                      </a:lnTo>
                      <a:lnTo>
                        <a:pt x="49" y="190"/>
                      </a:lnTo>
                      <a:lnTo>
                        <a:pt x="55" y="188"/>
                      </a:lnTo>
                      <a:lnTo>
                        <a:pt x="57" y="184"/>
                      </a:lnTo>
                      <a:lnTo>
                        <a:pt x="59" y="180"/>
                      </a:lnTo>
                      <a:lnTo>
                        <a:pt x="57" y="175"/>
                      </a:lnTo>
                      <a:lnTo>
                        <a:pt x="55" y="165"/>
                      </a:lnTo>
                      <a:lnTo>
                        <a:pt x="55" y="163"/>
                      </a:lnTo>
                      <a:lnTo>
                        <a:pt x="55" y="161"/>
                      </a:lnTo>
                      <a:lnTo>
                        <a:pt x="55" y="159"/>
                      </a:lnTo>
                      <a:lnTo>
                        <a:pt x="55" y="159"/>
                      </a:lnTo>
                      <a:lnTo>
                        <a:pt x="57" y="157"/>
                      </a:lnTo>
                      <a:lnTo>
                        <a:pt x="59" y="157"/>
                      </a:lnTo>
                      <a:lnTo>
                        <a:pt x="59" y="157"/>
                      </a:lnTo>
                      <a:lnTo>
                        <a:pt x="61" y="157"/>
                      </a:lnTo>
                      <a:lnTo>
                        <a:pt x="61" y="159"/>
                      </a:lnTo>
                      <a:lnTo>
                        <a:pt x="67" y="165"/>
                      </a:lnTo>
                      <a:lnTo>
                        <a:pt x="70" y="169"/>
                      </a:lnTo>
                      <a:lnTo>
                        <a:pt x="72" y="175"/>
                      </a:lnTo>
                      <a:lnTo>
                        <a:pt x="74" y="177"/>
                      </a:lnTo>
                      <a:lnTo>
                        <a:pt x="76" y="178"/>
                      </a:lnTo>
                      <a:lnTo>
                        <a:pt x="84" y="182"/>
                      </a:lnTo>
                      <a:lnTo>
                        <a:pt x="87" y="186"/>
                      </a:lnTo>
                      <a:lnTo>
                        <a:pt x="89" y="190"/>
                      </a:lnTo>
                      <a:lnTo>
                        <a:pt x="91" y="194"/>
                      </a:lnTo>
                      <a:lnTo>
                        <a:pt x="95" y="197"/>
                      </a:lnTo>
                      <a:lnTo>
                        <a:pt x="99" y="201"/>
                      </a:lnTo>
                      <a:lnTo>
                        <a:pt x="114" y="211"/>
                      </a:lnTo>
                      <a:lnTo>
                        <a:pt x="118" y="213"/>
                      </a:lnTo>
                      <a:lnTo>
                        <a:pt x="124" y="213"/>
                      </a:lnTo>
                      <a:lnTo>
                        <a:pt x="126" y="215"/>
                      </a:lnTo>
                      <a:lnTo>
                        <a:pt x="126" y="215"/>
                      </a:lnTo>
                      <a:lnTo>
                        <a:pt x="126" y="216"/>
                      </a:lnTo>
                      <a:lnTo>
                        <a:pt x="124" y="218"/>
                      </a:lnTo>
                      <a:lnTo>
                        <a:pt x="120" y="222"/>
                      </a:lnTo>
                      <a:lnTo>
                        <a:pt x="118" y="222"/>
                      </a:lnTo>
                      <a:lnTo>
                        <a:pt x="118" y="222"/>
                      </a:lnTo>
                      <a:lnTo>
                        <a:pt x="116" y="222"/>
                      </a:lnTo>
                      <a:lnTo>
                        <a:pt x="116" y="222"/>
                      </a:lnTo>
                      <a:lnTo>
                        <a:pt x="116" y="222"/>
                      </a:lnTo>
                      <a:lnTo>
                        <a:pt x="114" y="222"/>
                      </a:lnTo>
                      <a:lnTo>
                        <a:pt x="114" y="224"/>
                      </a:lnTo>
                      <a:lnTo>
                        <a:pt x="112" y="226"/>
                      </a:lnTo>
                      <a:lnTo>
                        <a:pt x="112" y="224"/>
                      </a:lnTo>
                      <a:lnTo>
                        <a:pt x="110" y="224"/>
                      </a:lnTo>
                      <a:lnTo>
                        <a:pt x="110" y="224"/>
                      </a:lnTo>
                      <a:lnTo>
                        <a:pt x="110" y="224"/>
                      </a:lnTo>
                      <a:lnTo>
                        <a:pt x="108" y="224"/>
                      </a:lnTo>
                      <a:lnTo>
                        <a:pt x="108" y="226"/>
                      </a:lnTo>
                      <a:lnTo>
                        <a:pt x="107" y="226"/>
                      </a:lnTo>
                      <a:lnTo>
                        <a:pt x="107" y="226"/>
                      </a:lnTo>
                      <a:lnTo>
                        <a:pt x="107" y="226"/>
                      </a:lnTo>
                      <a:lnTo>
                        <a:pt x="107" y="228"/>
                      </a:lnTo>
                      <a:lnTo>
                        <a:pt x="107" y="228"/>
                      </a:lnTo>
                      <a:lnTo>
                        <a:pt x="107" y="228"/>
                      </a:lnTo>
                      <a:lnTo>
                        <a:pt x="107" y="230"/>
                      </a:lnTo>
                      <a:lnTo>
                        <a:pt x="120" y="235"/>
                      </a:lnTo>
                      <a:lnTo>
                        <a:pt x="122" y="237"/>
                      </a:lnTo>
                      <a:lnTo>
                        <a:pt x="124" y="239"/>
                      </a:lnTo>
                      <a:lnTo>
                        <a:pt x="124" y="241"/>
                      </a:lnTo>
                      <a:lnTo>
                        <a:pt x="124" y="247"/>
                      </a:lnTo>
                      <a:lnTo>
                        <a:pt x="128" y="245"/>
                      </a:lnTo>
                      <a:lnTo>
                        <a:pt x="133" y="243"/>
                      </a:lnTo>
                      <a:lnTo>
                        <a:pt x="135" y="243"/>
                      </a:lnTo>
                      <a:lnTo>
                        <a:pt x="137" y="243"/>
                      </a:lnTo>
                      <a:lnTo>
                        <a:pt x="137" y="243"/>
                      </a:lnTo>
                      <a:lnTo>
                        <a:pt x="145" y="247"/>
                      </a:lnTo>
                      <a:lnTo>
                        <a:pt x="145" y="247"/>
                      </a:lnTo>
                      <a:lnTo>
                        <a:pt x="147" y="249"/>
                      </a:lnTo>
                      <a:lnTo>
                        <a:pt x="147" y="249"/>
                      </a:lnTo>
                      <a:lnTo>
                        <a:pt x="147" y="251"/>
                      </a:lnTo>
                      <a:lnTo>
                        <a:pt x="147" y="253"/>
                      </a:lnTo>
                      <a:lnTo>
                        <a:pt x="148" y="253"/>
                      </a:lnTo>
                      <a:lnTo>
                        <a:pt x="160" y="262"/>
                      </a:lnTo>
                      <a:lnTo>
                        <a:pt x="162" y="262"/>
                      </a:lnTo>
                      <a:lnTo>
                        <a:pt x="164" y="262"/>
                      </a:lnTo>
                      <a:lnTo>
                        <a:pt x="166" y="262"/>
                      </a:lnTo>
                      <a:lnTo>
                        <a:pt x="166" y="262"/>
                      </a:lnTo>
                      <a:lnTo>
                        <a:pt x="168" y="262"/>
                      </a:lnTo>
                      <a:lnTo>
                        <a:pt x="168" y="262"/>
                      </a:lnTo>
                      <a:lnTo>
                        <a:pt x="168" y="264"/>
                      </a:lnTo>
                      <a:lnTo>
                        <a:pt x="169" y="266"/>
                      </a:lnTo>
                      <a:lnTo>
                        <a:pt x="169" y="266"/>
                      </a:lnTo>
                      <a:lnTo>
                        <a:pt x="171" y="268"/>
                      </a:lnTo>
                      <a:lnTo>
                        <a:pt x="171" y="272"/>
                      </a:lnTo>
                      <a:lnTo>
                        <a:pt x="173" y="275"/>
                      </a:lnTo>
                      <a:lnTo>
                        <a:pt x="181" y="272"/>
                      </a:lnTo>
                      <a:lnTo>
                        <a:pt x="185" y="272"/>
                      </a:lnTo>
                      <a:lnTo>
                        <a:pt x="185" y="272"/>
                      </a:lnTo>
                      <a:lnTo>
                        <a:pt x="187" y="274"/>
                      </a:lnTo>
                      <a:lnTo>
                        <a:pt x="187" y="275"/>
                      </a:lnTo>
                      <a:lnTo>
                        <a:pt x="188" y="275"/>
                      </a:lnTo>
                      <a:lnTo>
                        <a:pt x="188" y="274"/>
                      </a:lnTo>
                      <a:lnTo>
                        <a:pt x="190" y="274"/>
                      </a:lnTo>
                      <a:lnTo>
                        <a:pt x="198" y="275"/>
                      </a:lnTo>
                      <a:lnTo>
                        <a:pt x="200" y="274"/>
                      </a:lnTo>
                      <a:lnTo>
                        <a:pt x="200" y="274"/>
                      </a:lnTo>
                      <a:lnTo>
                        <a:pt x="200" y="272"/>
                      </a:lnTo>
                      <a:lnTo>
                        <a:pt x="200" y="272"/>
                      </a:lnTo>
                      <a:lnTo>
                        <a:pt x="202" y="272"/>
                      </a:lnTo>
                      <a:lnTo>
                        <a:pt x="204" y="272"/>
                      </a:lnTo>
                      <a:lnTo>
                        <a:pt x="208" y="272"/>
                      </a:lnTo>
                      <a:lnTo>
                        <a:pt x="209" y="274"/>
                      </a:lnTo>
                      <a:lnTo>
                        <a:pt x="209" y="274"/>
                      </a:lnTo>
                      <a:lnTo>
                        <a:pt x="209" y="275"/>
                      </a:lnTo>
                      <a:lnTo>
                        <a:pt x="209" y="277"/>
                      </a:lnTo>
                      <a:lnTo>
                        <a:pt x="209" y="279"/>
                      </a:lnTo>
                      <a:lnTo>
                        <a:pt x="209" y="279"/>
                      </a:lnTo>
                      <a:lnTo>
                        <a:pt x="211" y="279"/>
                      </a:lnTo>
                      <a:lnTo>
                        <a:pt x="213" y="277"/>
                      </a:lnTo>
                      <a:lnTo>
                        <a:pt x="215" y="277"/>
                      </a:lnTo>
                      <a:lnTo>
                        <a:pt x="215" y="279"/>
                      </a:lnTo>
                      <a:lnTo>
                        <a:pt x="215" y="279"/>
                      </a:lnTo>
                      <a:lnTo>
                        <a:pt x="215" y="281"/>
                      </a:lnTo>
                      <a:lnTo>
                        <a:pt x="215" y="281"/>
                      </a:lnTo>
                      <a:lnTo>
                        <a:pt x="215" y="283"/>
                      </a:lnTo>
                      <a:lnTo>
                        <a:pt x="217" y="283"/>
                      </a:lnTo>
                      <a:lnTo>
                        <a:pt x="217" y="281"/>
                      </a:lnTo>
                      <a:lnTo>
                        <a:pt x="219" y="281"/>
                      </a:lnTo>
                      <a:lnTo>
                        <a:pt x="219" y="283"/>
                      </a:lnTo>
                      <a:lnTo>
                        <a:pt x="219" y="283"/>
                      </a:lnTo>
                      <a:lnTo>
                        <a:pt x="219" y="285"/>
                      </a:lnTo>
                      <a:lnTo>
                        <a:pt x="219" y="285"/>
                      </a:lnTo>
                      <a:lnTo>
                        <a:pt x="221" y="287"/>
                      </a:lnTo>
                      <a:lnTo>
                        <a:pt x="223" y="287"/>
                      </a:lnTo>
                      <a:lnTo>
                        <a:pt x="223" y="287"/>
                      </a:lnTo>
                      <a:lnTo>
                        <a:pt x="225" y="287"/>
                      </a:lnTo>
                      <a:lnTo>
                        <a:pt x="227" y="285"/>
                      </a:lnTo>
                      <a:lnTo>
                        <a:pt x="227" y="285"/>
                      </a:lnTo>
                      <a:lnTo>
                        <a:pt x="230" y="283"/>
                      </a:lnTo>
                      <a:lnTo>
                        <a:pt x="230" y="281"/>
                      </a:lnTo>
                      <a:lnTo>
                        <a:pt x="230" y="279"/>
                      </a:lnTo>
                      <a:lnTo>
                        <a:pt x="232" y="277"/>
                      </a:lnTo>
                      <a:lnTo>
                        <a:pt x="230" y="277"/>
                      </a:lnTo>
                      <a:lnTo>
                        <a:pt x="229" y="275"/>
                      </a:lnTo>
                      <a:lnTo>
                        <a:pt x="229" y="272"/>
                      </a:lnTo>
                      <a:lnTo>
                        <a:pt x="229" y="270"/>
                      </a:lnTo>
                      <a:lnTo>
                        <a:pt x="229" y="268"/>
                      </a:lnTo>
                      <a:lnTo>
                        <a:pt x="229" y="266"/>
                      </a:lnTo>
                      <a:lnTo>
                        <a:pt x="230" y="264"/>
                      </a:lnTo>
                      <a:lnTo>
                        <a:pt x="230" y="264"/>
                      </a:lnTo>
                      <a:lnTo>
                        <a:pt x="232" y="262"/>
                      </a:lnTo>
                      <a:lnTo>
                        <a:pt x="234" y="262"/>
                      </a:lnTo>
                      <a:lnTo>
                        <a:pt x="234" y="260"/>
                      </a:lnTo>
                      <a:lnTo>
                        <a:pt x="234" y="260"/>
                      </a:lnTo>
                      <a:lnTo>
                        <a:pt x="234" y="256"/>
                      </a:lnTo>
                      <a:lnTo>
                        <a:pt x="236" y="251"/>
                      </a:lnTo>
                      <a:lnTo>
                        <a:pt x="236" y="247"/>
                      </a:lnTo>
                      <a:lnTo>
                        <a:pt x="240" y="245"/>
                      </a:lnTo>
                      <a:lnTo>
                        <a:pt x="242" y="247"/>
                      </a:lnTo>
                      <a:lnTo>
                        <a:pt x="244" y="247"/>
                      </a:lnTo>
                      <a:lnTo>
                        <a:pt x="246" y="245"/>
                      </a:lnTo>
                      <a:lnTo>
                        <a:pt x="246" y="245"/>
                      </a:lnTo>
                      <a:lnTo>
                        <a:pt x="246" y="243"/>
                      </a:lnTo>
                      <a:lnTo>
                        <a:pt x="244" y="237"/>
                      </a:lnTo>
                      <a:lnTo>
                        <a:pt x="246" y="237"/>
                      </a:lnTo>
                      <a:lnTo>
                        <a:pt x="248" y="235"/>
                      </a:lnTo>
                      <a:lnTo>
                        <a:pt x="248" y="237"/>
                      </a:lnTo>
                      <a:lnTo>
                        <a:pt x="249" y="237"/>
                      </a:lnTo>
                      <a:lnTo>
                        <a:pt x="251" y="230"/>
                      </a:lnTo>
                      <a:lnTo>
                        <a:pt x="251" y="228"/>
                      </a:lnTo>
                      <a:lnTo>
                        <a:pt x="251" y="226"/>
                      </a:lnTo>
                      <a:lnTo>
                        <a:pt x="249" y="226"/>
                      </a:lnTo>
                      <a:lnTo>
                        <a:pt x="249" y="226"/>
                      </a:lnTo>
                      <a:lnTo>
                        <a:pt x="248" y="226"/>
                      </a:lnTo>
                      <a:lnTo>
                        <a:pt x="248" y="224"/>
                      </a:lnTo>
                      <a:lnTo>
                        <a:pt x="248" y="220"/>
                      </a:lnTo>
                      <a:lnTo>
                        <a:pt x="246" y="216"/>
                      </a:lnTo>
                      <a:lnTo>
                        <a:pt x="244" y="215"/>
                      </a:lnTo>
                      <a:lnTo>
                        <a:pt x="246" y="213"/>
                      </a:lnTo>
                      <a:lnTo>
                        <a:pt x="246" y="213"/>
                      </a:lnTo>
                      <a:lnTo>
                        <a:pt x="249" y="211"/>
                      </a:lnTo>
                      <a:lnTo>
                        <a:pt x="249" y="211"/>
                      </a:lnTo>
                      <a:lnTo>
                        <a:pt x="249" y="209"/>
                      </a:lnTo>
                      <a:lnTo>
                        <a:pt x="249" y="209"/>
                      </a:lnTo>
                      <a:lnTo>
                        <a:pt x="251" y="207"/>
                      </a:lnTo>
                      <a:lnTo>
                        <a:pt x="251" y="207"/>
                      </a:lnTo>
                      <a:lnTo>
                        <a:pt x="251" y="207"/>
                      </a:lnTo>
                      <a:lnTo>
                        <a:pt x="253" y="205"/>
                      </a:lnTo>
                      <a:lnTo>
                        <a:pt x="255" y="205"/>
                      </a:lnTo>
                      <a:lnTo>
                        <a:pt x="255" y="203"/>
                      </a:lnTo>
                      <a:lnTo>
                        <a:pt x="255" y="203"/>
                      </a:lnTo>
                      <a:lnTo>
                        <a:pt x="255" y="203"/>
                      </a:lnTo>
                      <a:lnTo>
                        <a:pt x="255" y="201"/>
                      </a:lnTo>
                      <a:lnTo>
                        <a:pt x="255" y="201"/>
                      </a:lnTo>
                      <a:lnTo>
                        <a:pt x="255" y="201"/>
                      </a:lnTo>
                      <a:lnTo>
                        <a:pt x="257" y="199"/>
                      </a:lnTo>
                      <a:lnTo>
                        <a:pt x="257" y="199"/>
                      </a:lnTo>
                      <a:lnTo>
                        <a:pt x="259" y="197"/>
                      </a:lnTo>
                      <a:lnTo>
                        <a:pt x="261" y="196"/>
                      </a:lnTo>
                      <a:lnTo>
                        <a:pt x="261" y="192"/>
                      </a:lnTo>
                      <a:lnTo>
                        <a:pt x="259" y="190"/>
                      </a:lnTo>
                      <a:lnTo>
                        <a:pt x="259" y="188"/>
                      </a:lnTo>
                      <a:lnTo>
                        <a:pt x="257" y="184"/>
                      </a:lnTo>
                      <a:lnTo>
                        <a:pt x="257" y="182"/>
                      </a:lnTo>
                      <a:lnTo>
                        <a:pt x="259" y="178"/>
                      </a:lnTo>
                      <a:lnTo>
                        <a:pt x="261" y="177"/>
                      </a:lnTo>
                      <a:lnTo>
                        <a:pt x="267" y="175"/>
                      </a:lnTo>
                      <a:lnTo>
                        <a:pt x="269" y="173"/>
                      </a:lnTo>
                      <a:lnTo>
                        <a:pt x="274" y="167"/>
                      </a:lnTo>
                      <a:lnTo>
                        <a:pt x="276" y="165"/>
                      </a:lnTo>
                      <a:lnTo>
                        <a:pt x="276" y="161"/>
                      </a:lnTo>
                      <a:lnTo>
                        <a:pt x="278" y="159"/>
                      </a:lnTo>
                      <a:lnTo>
                        <a:pt x="278" y="157"/>
                      </a:lnTo>
                      <a:lnTo>
                        <a:pt x="282" y="157"/>
                      </a:lnTo>
                      <a:lnTo>
                        <a:pt x="284" y="157"/>
                      </a:lnTo>
                      <a:lnTo>
                        <a:pt x="286" y="156"/>
                      </a:lnTo>
                      <a:lnTo>
                        <a:pt x="288" y="154"/>
                      </a:lnTo>
                      <a:lnTo>
                        <a:pt x="291" y="152"/>
                      </a:lnTo>
                      <a:lnTo>
                        <a:pt x="291" y="150"/>
                      </a:lnTo>
                      <a:lnTo>
                        <a:pt x="295" y="146"/>
                      </a:lnTo>
                      <a:lnTo>
                        <a:pt x="295" y="144"/>
                      </a:lnTo>
                      <a:lnTo>
                        <a:pt x="301" y="140"/>
                      </a:lnTo>
                      <a:lnTo>
                        <a:pt x="303" y="138"/>
                      </a:lnTo>
                      <a:lnTo>
                        <a:pt x="303" y="135"/>
                      </a:lnTo>
                      <a:lnTo>
                        <a:pt x="303" y="133"/>
                      </a:lnTo>
                      <a:lnTo>
                        <a:pt x="305" y="131"/>
                      </a:lnTo>
                      <a:lnTo>
                        <a:pt x="307" y="131"/>
                      </a:lnTo>
                      <a:lnTo>
                        <a:pt x="307" y="133"/>
                      </a:lnTo>
                      <a:lnTo>
                        <a:pt x="309" y="135"/>
                      </a:lnTo>
                      <a:lnTo>
                        <a:pt x="310" y="135"/>
                      </a:lnTo>
                      <a:lnTo>
                        <a:pt x="316" y="133"/>
                      </a:lnTo>
                      <a:lnTo>
                        <a:pt x="316" y="133"/>
                      </a:lnTo>
                      <a:lnTo>
                        <a:pt x="318" y="131"/>
                      </a:lnTo>
                      <a:lnTo>
                        <a:pt x="316" y="12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g142a8b75624_19_0"/>
                <p:cNvSpPr/>
                <p:nvPr/>
              </p:nvSpPr>
              <p:spPr>
                <a:xfrm>
                  <a:off x="5300663" y="1935163"/>
                  <a:ext cx="504825" cy="45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287" extrusionOk="0">
                      <a:moveTo>
                        <a:pt x="316" y="129"/>
                      </a:moveTo>
                      <a:lnTo>
                        <a:pt x="314" y="125"/>
                      </a:lnTo>
                      <a:lnTo>
                        <a:pt x="312" y="123"/>
                      </a:lnTo>
                      <a:lnTo>
                        <a:pt x="305" y="121"/>
                      </a:lnTo>
                      <a:lnTo>
                        <a:pt x="297" y="119"/>
                      </a:lnTo>
                      <a:lnTo>
                        <a:pt x="295" y="118"/>
                      </a:lnTo>
                      <a:lnTo>
                        <a:pt x="295" y="116"/>
                      </a:lnTo>
                      <a:lnTo>
                        <a:pt x="293" y="112"/>
                      </a:lnTo>
                      <a:lnTo>
                        <a:pt x="291" y="112"/>
                      </a:lnTo>
                      <a:lnTo>
                        <a:pt x="289" y="110"/>
                      </a:lnTo>
                      <a:lnTo>
                        <a:pt x="280" y="104"/>
                      </a:lnTo>
                      <a:lnTo>
                        <a:pt x="278" y="102"/>
                      </a:lnTo>
                      <a:lnTo>
                        <a:pt x="276" y="104"/>
                      </a:lnTo>
                      <a:lnTo>
                        <a:pt x="274" y="104"/>
                      </a:lnTo>
                      <a:lnTo>
                        <a:pt x="274" y="104"/>
                      </a:lnTo>
                      <a:lnTo>
                        <a:pt x="272" y="104"/>
                      </a:lnTo>
                      <a:lnTo>
                        <a:pt x="269" y="102"/>
                      </a:lnTo>
                      <a:lnTo>
                        <a:pt x="265" y="100"/>
                      </a:lnTo>
                      <a:lnTo>
                        <a:pt x="255" y="95"/>
                      </a:lnTo>
                      <a:lnTo>
                        <a:pt x="248" y="93"/>
                      </a:lnTo>
                      <a:lnTo>
                        <a:pt x="246" y="93"/>
                      </a:lnTo>
                      <a:lnTo>
                        <a:pt x="242" y="93"/>
                      </a:lnTo>
                      <a:lnTo>
                        <a:pt x="242" y="91"/>
                      </a:lnTo>
                      <a:lnTo>
                        <a:pt x="244" y="89"/>
                      </a:lnTo>
                      <a:lnTo>
                        <a:pt x="244" y="89"/>
                      </a:lnTo>
                      <a:lnTo>
                        <a:pt x="244" y="85"/>
                      </a:lnTo>
                      <a:lnTo>
                        <a:pt x="242" y="85"/>
                      </a:lnTo>
                      <a:lnTo>
                        <a:pt x="242" y="83"/>
                      </a:lnTo>
                      <a:lnTo>
                        <a:pt x="240" y="81"/>
                      </a:lnTo>
                      <a:lnTo>
                        <a:pt x="240" y="81"/>
                      </a:lnTo>
                      <a:lnTo>
                        <a:pt x="240" y="80"/>
                      </a:lnTo>
                      <a:lnTo>
                        <a:pt x="242" y="80"/>
                      </a:lnTo>
                      <a:lnTo>
                        <a:pt x="242" y="80"/>
                      </a:lnTo>
                      <a:lnTo>
                        <a:pt x="244" y="80"/>
                      </a:lnTo>
                      <a:lnTo>
                        <a:pt x="244" y="80"/>
                      </a:lnTo>
                      <a:lnTo>
                        <a:pt x="246" y="76"/>
                      </a:lnTo>
                      <a:lnTo>
                        <a:pt x="246" y="74"/>
                      </a:lnTo>
                      <a:lnTo>
                        <a:pt x="244" y="74"/>
                      </a:lnTo>
                      <a:lnTo>
                        <a:pt x="240" y="70"/>
                      </a:lnTo>
                      <a:lnTo>
                        <a:pt x="240" y="68"/>
                      </a:lnTo>
                      <a:lnTo>
                        <a:pt x="238" y="68"/>
                      </a:lnTo>
                      <a:lnTo>
                        <a:pt x="234" y="70"/>
                      </a:lnTo>
                      <a:lnTo>
                        <a:pt x="234" y="70"/>
                      </a:lnTo>
                      <a:lnTo>
                        <a:pt x="230" y="70"/>
                      </a:lnTo>
                      <a:lnTo>
                        <a:pt x="229" y="66"/>
                      </a:lnTo>
                      <a:lnTo>
                        <a:pt x="227" y="64"/>
                      </a:lnTo>
                      <a:lnTo>
                        <a:pt x="225" y="62"/>
                      </a:lnTo>
                      <a:lnTo>
                        <a:pt x="219" y="61"/>
                      </a:lnTo>
                      <a:lnTo>
                        <a:pt x="217" y="59"/>
                      </a:lnTo>
                      <a:lnTo>
                        <a:pt x="217" y="59"/>
                      </a:lnTo>
                      <a:lnTo>
                        <a:pt x="215" y="59"/>
                      </a:lnTo>
                      <a:lnTo>
                        <a:pt x="213" y="55"/>
                      </a:lnTo>
                      <a:lnTo>
                        <a:pt x="211" y="53"/>
                      </a:lnTo>
                      <a:lnTo>
                        <a:pt x="211" y="51"/>
                      </a:lnTo>
                      <a:lnTo>
                        <a:pt x="209" y="51"/>
                      </a:lnTo>
                      <a:lnTo>
                        <a:pt x="202" y="49"/>
                      </a:lnTo>
                      <a:lnTo>
                        <a:pt x="200" y="49"/>
                      </a:lnTo>
                      <a:lnTo>
                        <a:pt x="196" y="49"/>
                      </a:lnTo>
                      <a:lnTo>
                        <a:pt x="192" y="49"/>
                      </a:lnTo>
                      <a:lnTo>
                        <a:pt x="190" y="51"/>
                      </a:lnTo>
                      <a:lnTo>
                        <a:pt x="187" y="53"/>
                      </a:lnTo>
                      <a:lnTo>
                        <a:pt x="187" y="53"/>
                      </a:lnTo>
                      <a:lnTo>
                        <a:pt x="185" y="53"/>
                      </a:lnTo>
                      <a:lnTo>
                        <a:pt x="183" y="51"/>
                      </a:lnTo>
                      <a:lnTo>
                        <a:pt x="181" y="51"/>
                      </a:lnTo>
                      <a:lnTo>
                        <a:pt x="179" y="49"/>
                      </a:lnTo>
                      <a:lnTo>
                        <a:pt x="179" y="47"/>
                      </a:lnTo>
                      <a:lnTo>
                        <a:pt x="177" y="47"/>
                      </a:lnTo>
                      <a:lnTo>
                        <a:pt x="177" y="45"/>
                      </a:lnTo>
                      <a:lnTo>
                        <a:pt x="177" y="45"/>
                      </a:lnTo>
                      <a:lnTo>
                        <a:pt x="177" y="45"/>
                      </a:lnTo>
                      <a:lnTo>
                        <a:pt x="177" y="45"/>
                      </a:lnTo>
                      <a:lnTo>
                        <a:pt x="175" y="43"/>
                      </a:lnTo>
                      <a:lnTo>
                        <a:pt x="173" y="43"/>
                      </a:lnTo>
                      <a:lnTo>
                        <a:pt x="171" y="43"/>
                      </a:lnTo>
                      <a:lnTo>
                        <a:pt x="171" y="43"/>
                      </a:lnTo>
                      <a:lnTo>
                        <a:pt x="169" y="43"/>
                      </a:lnTo>
                      <a:lnTo>
                        <a:pt x="169" y="41"/>
                      </a:lnTo>
                      <a:lnTo>
                        <a:pt x="168" y="38"/>
                      </a:lnTo>
                      <a:lnTo>
                        <a:pt x="168" y="38"/>
                      </a:lnTo>
                      <a:lnTo>
                        <a:pt x="168" y="36"/>
                      </a:lnTo>
                      <a:lnTo>
                        <a:pt x="164" y="34"/>
                      </a:lnTo>
                      <a:lnTo>
                        <a:pt x="162" y="34"/>
                      </a:lnTo>
                      <a:lnTo>
                        <a:pt x="160" y="32"/>
                      </a:lnTo>
                      <a:lnTo>
                        <a:pt x="158" y="32"/>
                      </a:lnTo>
                      <a:lnTo>
                        <a:pt x="158" y="30"/>
                      </a:lnTo>
                      <a:lnTo>
                        <a:pt x="158" y="28"/>
                      </a:lnTo>
                      <a:lnTo>
                        <a:pt x="158" y="26"/>
                      </a:lnTo>
                      <a:lnTo>
                        <a:pt x="158" y="22"/>
                      </a:lnTo>
                      <a:lnTo>
                        <a:pt x="156" y="22"/>
                      </a:lnTo>
                      <a:lnTo>
                        <a:pt x="154" y="22"/>
                      </a:lnTo>
                      <a:lnTo>
                        <a:pt x="152" y="21"/>
                      </a:lnTo>
                      <a:lnTo>
                        <a:pt x="152" y="21"/>
                      </a:lnTo>
                      <a:lnTo>
                        <a:pt x="152" y="19"/>
                      </a:lnTo>
                      <a:lnTo>
                        <a:pt x="152" y="19"/>
                      </a:lnTo>
                      <a:lnTo>
                        <a:pt x="152" y="17"/>
                      </a:lnTo>
                      <a:lnTo>
                        <a:pt x="152" y="17"/>
                      </a:lnTo>
                      <a:lnTo>
                        <a:pt x="150" y="15"/>
                      </a:lnTo>
                      <a:lnTo>
                        <a:pt x="150" y="15"/>
                      </a:lnTo>
                      <a:lnTo>
                        <a:pt x="150" y="13"/>
                      </a:lnTo>
                      <a:lnTo>
                        <a:pt x="150" y="13"/>
                      </a:lnTo>
                      <a:lnTo>
                        <a:pt x="150" y="11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48" y="9"/>
                      </a:lnTo>
                      <a:lnTo>
                        <a:pt x="147" y="9"/>
                      </a:lnTo>
                      <a:lnTo>
                        <a:pt x="147" y="7"/>
                      </a:lnTo>
                      <a:lnTo>
                        <a:pt x="147" y="5"/>
                      </a:lnTo>
                      <a:lnTo>
                        <a:pt x="145" y="3"/>
                      </a:lnTo>
                      <a:lnTo>
                        <a:pt x="143" y="2"/>
                      </a:lnTo>
                      <a:lnTo>
                        <a:pt x="139" y="0"/>
                      </a:lnTo>
                      <a:lnTo>
                        <a:pt x="139" y="0"/>
                      </a:lnTo>
                      <a:lnTo>
                        <a:pt x="133" y="0"/>
                      </a:lnTo>
                      <a:lnTo>
                        <a:pt x="131" y="3"/>
                      </a:lnTo>
                      <a:lnTo>
                        <a:pt x="131" y="9"/>
                      </a:lnTo>
                      <a:lnTo>
                        <a:pt x="129" y="11"/>
                      </a:lnTo>
                      <a:lnTo>
                        <a:pt x="129" y="11"/>
                      </a:lnTo>
                      <a:lnTo>
                        <a:pt x="126" y="9"/>
                      </a:lnTo>
                      <a:lnTo>
                        <a:pt x="126" y="7"/>
                      </a:lnTo>
                      <a:lnTo>
                        <a:pt x="124" y="11"/>
                      </a:lnTo>
                      <a:lnTo>
                        <a:pt x="122" y="13"/>
                      </a:lnTo>
                      <a:lnTo>
                        <a:pt x="122" y="13"/>
                      </a:lnTo>
                      <a:lnTo>
                        <a:pt x="124" y="17"/>
                      </a:lnTo>
                      <a:lnTo>
                        <a:pt x="124" y="17"/>
                      </a:lnTo>
                      <a:lnTo>
                        <a:pt x="128" y="21"/>
                      </a:lnTo>
                      <a:lnTo>
                        <a:pt x="129" y="24"/>
                      </a:lnTo>
                      <a:lnTo>
                        <a:pt x="131" y="28"/>
                      </a:lnTo>
                      <a:lnTo>
                        <a:pt x="131" y="30"/>
                      </a:lnTo>
                      <a:lnTo>
                        <a:pt x="131" y="32"/>
                      </a:lnTo>
                      <a:lnTo>
                        <a:pt x="129" y="32"/>
                      </a:lnTo>
                      <a:lnTo>
                        <a:pt x="128" y="34"/>
                      </a:lnTo>
                      <a:lnTo>
                        <a:pt x="126" y="34"/>
                      </a:lnTo>
                      <a:lnTo>
                        <a:pt x="120" y="32"/>
                      </a:lnTo>
                      <a:lnTo>
                        <a:pt x="118" y="32"/>
                      </a:lnTo>
                      <a:lnTo>
                        <a:pt x="118" y="30"/>
                      </a:lnTo>
                      <a:lnTo>
                        <a:pt x="116" y="28"/>
                      </a:lnTo>
                      <a:lnTo>
                        <a:pt x="114" y="24"/>
                      </a:lnTo>
                      <a:lnTo>
                        <a:pt x="114" y="24"/>
                      </a:lnTo>
                      <a:lnTo>
                        <a:pt x="112" y="24"/>
                      </a:lnTo>
                      <a:lnTo>
                        <a:pt x="110" y="24"/>
                      </a:lnTo>
                      <a:lnTo>
                        <a:pt x="107" y="22"/>
                      </a:lnTo>
                      <a:lnTo>
                        <a:pt x="103" y="22"/>
                      </a:lnTo>
                      <a:lnTo>
                        <a:pt x="101" y="22"/>
                      </a:lnTo>
                      <a:lnTo>
                        <a:pt x="101" y="22"/>
                      </a:lnTo>
                      <a:lnTo>
                        <a:pt x="99" y="22"/>
                      </a:lnTo>
                      <a:lnTo>
                        <a:pt x="97" y="22"/>
                      </a:lnTo>
                      <a:lnTo>
                        <a:pt x="95" y="21"/>
                      </a:lnTo>
                      <a:lnTo>
                        <a:pt x="93" y="21"/>
                      </a:lnTo>
                      <a:lnTo>
                        <a:pt x="89" y="22"/>
                      </a:lnTo>
                      <a:lnTo>
                        <a:pt x="87" y="22"/>
                      </a:lnTo>
                      <a:lnTo>
                        <a:pt x="86" y="22"/>
                      </a:lnTo>
                      <a:lnTo>
                        <a:pt x="86" y="22"/>
                      </a:lnTo>
                      <a:lnTo>
                        <a:pt x="84" y="21"/>
                      </a:lnTo>
                      <a:lnTo>
                        <a:pt x="82" y="19"/>
                      </a:lnTo>
                      <a:lnTo>
                        <a:pt x="80" y="17"/>
                      </a:lnTo>
                      <a:lnTo>
                        <a:pt x="80" y="17"/>
                      </a:lnTo>
                      <a:lnTo>
                        <a:pt x="78" y="17"/>
                      </a:lnTo>
                      <a:lnTo>
                        <a:pt x="78" y="17"/>
                      </a:lnTo>
                      <a:lnTo>
                        <a:pt x="76" y="17"/>
                      </a:lnTo>
                      <a:lnTo>
                        <a:pt x="76" y="15"/>
                      </a:lnTo>
                      <a:lnTo>
                        <a:pt x="76" y="15"/>
                      </a:lnTo>
                      <a:lnTo>
                        <a:pt x="74" y="15"/>
                      </a:lnTo>
                      <a:lnTo>
                        <a:pt x="72" y="15"/>
                      </a:lnTo>
                      <a:lnTo>
                        <a:pt x="68" y="15"/>
                      </a:lnTo>
                      <a:lnTo>
                        <a:pt x="68" y="15"/>
                      </a:lnTo>
                      <a:lnTo>
                        <a:pt x="67" y="15"/>
                      </a:lnTo>
                      <a:lnTo>
                        <a:pt x="63" y="19"/>
                      </a:lnTo>
                      <a:lnTo>
                        <a:pt x="57" y="19"/>
                      </a:lnTo>
                      <a:lnTo>
                        <a:pt x="51" y="22"/>
                      </a:lnTo>
                      <a:lnTo>
                        <a:pt x="47" y="26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36" y="26"/>
                      </a:lnTo>
                      <a:lnTo>
                        <a:pt x="36" y="26"/>
                      </a:lnTo>
                      <a:lnTo>
                        <a:pt x="34" y="28"/>
                      </a:lnTo>
                      <a:lnTo>
                        <a:pt x="34" y="28"/>
                      </a:lnTo>
                      <a:lnTo>
                        <a:pt x="30" y="32"/>
                      </a:lnTo>
                      <a:lnTo>
                        <a:pt x="28" y="36"/>
                      </a:lnTo>
                      <a:lnTo>
                        <a:pt x="23" y="41"/>
                      </a:lnTo>
                      <a:lnTo>
                        <a:pt x="21" y="41"/>
                      </a:lnTo>
                      <a:lnTo>
                        <a:pt x="21" y="43"/>
                      </a:lnTo>
                      <a:lnTo>
                        <a:pt x="23" y="45"/>
                      </a:lnTo>
                      <a:lnTo>
                        <a:pt x="23" y="45"/>
                      </a:lnTo>
                      <a:lnTo>
                        <a:pt x="23" y="47"/>
                      </a:lnTo>
                      <a:lnTo>
                        <a:pt x="21" y="47"/>
                      </a:lnTo>
                      <a:lnTo>
                        <a:pt x="21" y="49"/>
                      </a:lnTo>
                      <a:lnTo>
                        <a:pt x="19" y="49"/>
                      </a:lnTo>
                      <a:lnTo>
                        <a:pt x="19" y="47"/>
                      </a:lnTo>
                      <a:lnTo>
                        <a:pt x="17" y="47"/>
                      </a:lnTo>
                      <a:lnTo>
                        <a:pt x="17" y="49"/>
                      </a:lnTo>
                      <a:lnTo>
                        <a:pt x="17" y="49"/>
                      </a:lnTo>
                      <a:lnTo>
                        <a:pt x="19" y="51"/>
                      </a:lnTo>
                      <a:lnTo>
                        <a:pt x="19" y="53"/>
                      </a:lnTo>
                      <a:lnTo>
                        <a:pt x="21" y="53"/>
                      </a:lnTo>
                      <a:lnTo>
                        <a:pt x="21" y="53"/>
                      </a:lnTo>
                      <a:lnTo>
                        <a:pt x="21" y="55"/>
                      </a:lnTo>
                      <a:lnTo>
                        <a:pt x="21" y="57"/>
                      </a:lnTo>
                      <a:lnTo>
                        <a:pt x="21" y="61"/>
                      </a:lnTo>
                      <a:lnTo>
                        <a:pt x="19" y="61"/>
                      </a:lnTo>
                      <a:lnTo>
                        <a:pt x="19" y="59"/>
                      </a:lnTo>
                      <a:lnTo>
                        <a:pt x="19" y="59"/>
                      </a:lnTo>
                      <a:lnTo>
                        <a:pt x="17" y="59"/>
                      </a:lnTo>
                      <a:lnTo>
                        <a:pt x="17" y="61"/>
                      </a:lnTo>
                      <a:lnTo>
                        <a:pt x="15" y="64"/>
                      </a:lnTo>
                      <a:lnTo>
                        <a:pt x="13" y="68"/>
                      </a:lnTo>
                      <a:lnTo>
                        <a:pt x="13" y="70"/>
                      </a:lnTo>
                      <a:lnTo>
                        <a:pt x="13" y="72"/>
                      </a:lnTo>
                      <a:lnTo>
                        <a:pt x="15" y="74"/>
                      </a:lnTo>
                      <a:lnTo>
                        <a:pt x="17" y="76"/>
                      </a:lnTo>
                      <a:lnTo>
                        <a:pt x="17" y="78"/>
                      </a:lnTo>
                      <a:lnTo>
                        <a:pt x="17" y="80"/>
                      </a:lnTo>
                      <a:lnTo>
                        <a:pt x="19" y="81"/>
                      </a:lnTo>
                      <a:lnTo>
                        <a:pt x="19" y="83"/>
                      </a:lnTo>
                      <a:lnTo>
                        <a:pt x="19" y="85"/>
                      </a:lnTo>
                      <a:lnTo>
                        <a:pt x="19" y="87"/>
                      </a:lnTo>
                      <a:lnTo>
                        <a:pt x="19" y="87"/>
                      </a:lnTo>
                      <a:lnTo>
                        <a:pt x="17" y="89"/>
                      </a:lnTo>
                      <a:lnTo>
                        <a:pt x="17" y="89"/>
                      </a:lnTo>
                      <a:lnTo>
                        <a:pt x="19" y="93"/>
                      </a:lnTo>
                      <a:lnTo>
                        <a:pt x="19" y="93"/>
                      </a:lnTo>
                      <a:lnTo>
                        <a:pt x="21" y="95"/>
                      </a:lnTo>
                      <a:lnTo>
                        <a:pt x="21" y="95"/>
                      </a:lnTo>
                      <a:lnTo>
                        <a:pt x="23" y="95"/>
                      </a:lnTo>
                      <a:lnTo>
                        <a:pt x="23" y="95"/>
                      </a:lnTo>
                      <a:lnTo>
                        <a:pt x="23" y="95"/>
                      </a:lnTo>
                      <a:lnTo>
                        <a:pt x="23" y="97"/>
                      </a:lnTo>
                      <a:lnTo>
                        <a:pt x="23" y="97"/>
                      </a:lnTo>
                      <a:lnTo>
                        <a:pt x="23" y="99"/>
                      </a:lnTo>
                      <a:lnTo>
                        <a:pt x="21" y="99"/>
                      </a:lnTo>
                      <a:lnTo>
                        <a:pt x="19" y="100"/>
                      </a:lnTo>
                      <a:lnTo>
                        <a:pt x="11" y="104"/>
                      </a:lnTo>
                      <a:lnTo>
                        <a:pt x="9" y="106"/>
                      </a:lnTo>
                      <a:lnTo>
                        <a:pt x="7" y="106"/>
                      </a:lnTo>
                      <a:lnTo>
                        <a:pt x="6" y="106"/>
                      </a:lnTo>
                      <a:lnTo>
                        <a:pt x="4" y="106"/>
                      </a:lnTo>
                      <a:lnTo>
                        <a:pt x="2" y="108"/>
                      </a:lnTo>
                      <a:lnTo>
                        <a:pt x="0" y="108"/>
                      </a:lnTo>
                      <a:lnTo>
                        <a:pt x="0" y="110"/>
                      </a:lnTo>
                      <a:lnTo>
                        <a:pt x="2" y="112"/>
                      </a:lnTo>
                      <a:lnTo>
                        <a:pt x="2" y="112"/>
                      </a:lnTo>
                      <a:lnTo>
                        <a:pt x="6" y="110"/>
                      </a:lnTo>
                      <a:lnTo>
                        <a:pt x="7" y="110"/>
                      </a:lnTo>
                      <a:lnTo>
                        <a:pt x="9" y="110"/>
                      </a:lnTo>
                      <a:lnTo>
                        <a:pt x="17" y="118"/>
                      </a:lnTo>
                      <a:lnTo>
                        <a:pt x="23" y="121"/>
                      </a:lnTo>
                      <a:lnTo>
                        <a:pt x="34" y="127"/>
                      </a:lnTo>
                      <a:lnTo>
                        <a:pt x="36" y="129"/>
                      </a:lnTo>
                      <a:lnTo>
                        <a:pt x="34" y="131"/>
                      </a:lnTo>
                      <a:lnTo>
                        <a:pt x="32" y="131"/>
                      </a:lnTo>
                      <a:lnTo>
                        <a:pt x="28" y="135"/>
                      </a:lnTo>
                      <a:lnTo>
                        <a:pt x="25" y="138"/>
                      </a:lnTo>
                      <a:lnTo>
                        <a:pt x="21" y="148"/>
                      </a:lnTo>
                      <a:lnTo>
                        <a:pt x="17" y="156"/>
                      </a:lnTo>
                      <a:lnTo>
                        <a:pt x="17" y="157"/>
                      </a:lnTo>
                      <a:lnTo>
                        <a:pt x="17" y="161"/>
                      </a:lnTo>
                      <a:lnTo>
                        <a:pt x="17" y="165"/>
                      </a:lnTo>
                      <a:lnTo>
                        <a:pt x="17" y="167"/>
                      </a:lnTo>
                      <a:lnTo>
                        <a:pt x="19" y="173"/>
                      </a:lnTo>
                      <a:lnTo>
                        <a:pt x="19" y="178"/>
                      </a:lnTo>
                      <a:lnTo>
                        <a:pt x="21" y="180"/>
                      </a:lnTo>
                      <a:lnTo>
                        <a:pt x="25" y="190"/>
                      </a:lnTo>
                      <a:lnTo>
                        <a:pt x="32" y="184"/>
                      </a:lnTo>
                      <a:lnTo>
                        <a:pt x="36" y="182"/>
                      </a:lnTo>
                      <a:lnTo>
                        <a:pt x="38" y="182"/>
                      </a:lnTo>
                      <a:lnTo>
                        <a:pt x="38" y="182"/>
                      </a:lnTo>
                      <a:lnTo>
                        <a:pt x="44" y="186"/>
                      </a:lnTo>
                      <a:lnTo>
                        <a:pt x="47" y="188"/>
                      </a:lnTo>
                      <a:lnTo>
                        <a:pt x="47" y="190"/>
                      </a:lnTo>
                      <a:lnTo>
                        <a:pt x="49" y="190"/>
                      </a:lnTo>
                      <a:lnTo>
                        <a:pt x="55" y="188"/>
                      </a:lnTo>
                      <a:lnTo>
                        <a:pt x="57" y="184"/>
                      </a:lnTo>
                      <a:lnTo>
                        <a:pt x="59" y="180"/>
                      </a:lnTo>
                      <a:lnTo>
                        <a:pt x="57" y="175"/>
                      </a:lnTo>
                      <a:lnTo>
                        <a:pt x="55" y="165"/>
                      </a:lnTo>
                      <a:lnTo>
                        <a:pt x="55" y="163"/>
                      </a:lnTo>
                      <a:lnTo>
                        <a:pt x="55" y="161"/>
                      </a:lnTo>
                      <a:lnTo>
                        <a:pt x="55" y="159"/>
                      </a:lnTo>
                      <a:lnTo>
                        <a:pt x="55" y="159"/>
                      </a:lnTo>
                      <a:lnTo>
                        <a:pt x="57" y="157"/>
                      </a:lnTo>
                      <a:lnTo>
                        <a:pt x="59" y="157"/>
                      </a:lnTo>
                      <a:lnTo>
                        <a:pt x="59" y="157"/>
                      </a:lnTo>
                      <a:lnTo>
                        <a:pt x="61" y="157"/>
                      </a:lnTo>
                      <a:lnTo>
                        <a:pt x="61" y="159"/>
                      </a:lnTo>
                      <a:lnTo>
                        <a:pt x="67" y="165"/>
                      </a:lnTo>
                      <a:lnTo>
                        <a:pt x="70" y="169"/>
                      </a:lnTo>
                      <a:lnTo>
                        <a:pt x="72" y="175"/>
                      </a:lnTo>
                      <a:lnTo>
                        <a:pt x="74" y="177"/>
                      </a:lnTo>
                      <a:lnTo>
                        <a:pt x="76" y="178"/>
                      </a:lnTo>
                      <a:lnTo>
                        <a:pt x="84" y="182"/>
                      </a:lnTo>
                      <a:lnTo>
                        <a:pt x="87" y="186"/>
                      </a:lnTo>
                      <a:lnTo>
                        <a:pt x="89" y="190"/>
                      </a:lnTo>
                      <a:lnTo>
                        <a:pt x="91" y="194"/>
                      </a:lnTo>
                      <a:lnTo>
                        <a:pt x="95" y="197"/>
                      </a:lnTo>
                      <a:lnTo>
                        <a:pt x="99" y="201"/>
                      </a:lnTo>
                      <a:lnTo>
                        <a:pt x="114" y="211"/>
                      </a:lnTo>
                      <a:lnTo>
                        <a:pt x="118" y="213"/>
                      </a:lnTo>
                      <a:lnTo>
                        <a:pt x="124" y="213"/>
                      </a:lnTo>
                      <a:lnTo>
                        <a:pt x="126" y="215"/>
                      </a:lnTo>
                      <a:lnTo>
                        <a:pt x="126" y="215"/>
                      </a:lnTo>
                      <a:lnTo>
                        <a:pt x="126" y="216"/>
                      </a:lnTo>
                      <a:lnTo>
                        <a:pt x="124" y="218"/>
                      </a:lnTo>
                      <a:lnTo>
                        <a:pt x="120" y="222"/>
                      </a:lnTo>
                      <a:lnTo>
                        <a:pt x="118" y="222"/>
                      </a:lnTo>
                      <a:lnTo>
                        <a:pt x="118" y="222"/>
                      </a:lnTo>
                      <a:lnTo>
                        <a:pt x="116" y="222"/>
                      </a:lnTo>
                      <a:lnTo>
                        <a:pt x="116" y="222"/>
                      </a:lnTo>
                      <a:lnTo>
                        <a:pt x="116" y="222"/>
                      </a:lnTo>
                      <a:lnTo>
                        <a:pt x="114" y="222"/>
                      </a:lnTo>
                      <a:lnTo>
                        <a:pt x="114" y="224"/>
                      </a:lnTo>
                      <a:lnTo>
                        <a:pt x="112" y="226"/>
                      </a:lnTo>
                      <a:lnTo>
                        <a:pt x="112" y="224"/>
                      </a:lnTo>
                      <a:lnTo>
                        <a:pt x="110" y="224"/>
                      </a:lnTo>
                      <a:lnTo>
                        <a:pt x="110" y="224"/>
                      </a:lnTo>
                      <a:lnTo>
                        <a:pt x="110" y="224"/>
                      </a:lnTo>
                      <a:lnTo>
                        <a:pt x="108" y="224"/>
                      </a:lnTo>
                      <a:lnTo>
                        <a:pt x="108" y="226"/>
                      </a:lnTo>
                      <a:lnTo>
                        <a:pt x="107" y="226"/>
                      </a:lnTo>
                      <a:lnTo>
                        <a:pt x="107" y="226"/>
                      </a:lnTo>
                      <a:lnTo>
                        <a:pt x="107" y="226"/>
                      </a:lnTo>
                      <a:lnTo>
                        <a:pt x="107" y="228"/>
                      </a:lnTo>
                      <a:lnTo>
                        <a:pt x="107" y="228"/>
                      </a:lnTo>
                      <a:lnTo>
                        <a:pt x="107" y="228"/>
                      </a:lnTo>
                      <a:lnTo>
                        <a:pt x="107" y="230"/>
                      </a:lnTo>
                      <a:lnTo>
                        <a:pt x="120" y="235"/>
                      </a:lnTo>
                      <a:lnTo>
                        <a:pt x="122" y="237"/>
                      </a:lnTo>
                      <a:lnTo>
                        <a:pt x="124" y="239"/>
                      </a:lnTo>
                      <a:lnTo>
                        <a:pt x="124" y="241"/>
                      </a:lnTo>
                      <a:lnTo>
                        <a:pt x="124" y="247"/>
                      </a:lnTo>
                      <a:lnTo>
                        <a:pt x="128" y="245"/>
                      </a:lnTo>
                      <a:lnTo>
                        <a:pt x="133" y="243"/>
                      </a:lnTo>
                      <a:lnTo>
                        <a:pt x="135" y="243"/>
                      </a:lnTo>
                      <a:lnTo>
                        <a:pt x="137" y="243"/>
                      </a:lnTo>
                      <a:lnTo>
                        <a:pt x="137" y="243"/>
                      </a:lnTo>
                      <a:lnTo>
                        <a:pt x="145" y="247"/>
                      </a:lnTo>
                      <a:lnTo>
                        <a:pt x="145" y="247"/>
                      </a:lnTo>
                      <a:lnTo>
                        <a:pt x="147" y="249"/>
                      </a:lnTo>
                      <a:lnTo>
                        <a:pt x="147" y="249"/>
                      </a:lnTo>
                      <a:lnTo>
                        <a:pt x="147" y="251"/>
                      </a:lnTo>
                      <a:lnTo>
                        <a:pt x="147" y="253"/>
                      </a:lnTo>
                      <a:lnTo>
                        <a:pt x="148" y="253"/>
                      </a:lnTo>
                      <a:lnTo>
                        <a:pt x="160" y="262"/>
                      </a:lnTo>
                      <a:lnTo>
                        <a:pt x="162" y="262"/>
                      </a:lnTo>
                      <a:lnTo>
                        <a:pt x="164" y="262"/>
                      </a:lnTo>
                      <a:lnTo>
                        <a:pt x="166" y="262"/>
                      </a:lnTo>
                      <a:lnTo>
                        <a:pt x="166" y="262"/>
                      </a:lnTo>
                      <a:lnTo>
                        <a:pt x="168" y="262"/>
                      </a:lnTo>
                      <a:lnTo>
                        <a:pt x="168" y="262"/>
                      </a:lnTo>
                      <a:lnTo>
                        <a:pt x="168" y="264"/>
                      </a:lnTo>
                      <a:lnTo>
                        <a:pt x="169" y="266"/>
                      </a:lnTo>
                      <a:lnTo>
                        <a:pt x="169" y="266"/>
                      </a:lnTo>
                      <a:lnTo>
                        <a:pt x="171" y="268"/>
                      </a:lnTo>
                      <a:lnTo>
                        <a:pt x="171" y="272"/>
                      </a:lnTo>
                      <a:lnTo>
                        <a:pt x="173" y="275"/>
                      </a:lnTo>
                      <a:lnTo>
                        <a:pt x="181" y="272"/>
                      </a:lnTo>
                      <a:lnTo>
                        <a:pt x="185" y="272"/>
                      </a:lnTo>
                      <a:lnTo>
                        <a:pt x="185" y="272"/>
                      </a:lnTo>
                      <a:lnTo>
                        <a:pt x="187" y="274"/>
                      </a:lnTo>
                      <a:lnTo>
                        <a:pt x="187" y="275"/>
                      </a:lnTo>
                      <a:lnTo>
                        <a:pt x="188" y="275"/>
                      </a:lnTo>
                      <a:lnTo>
                        <a:pt x="188" y="274"/>
                      </a:lnTo>
                      <a:lnTo>
                        <a:pt x="190" y="274"/>
                      </a:lnTo>
                      <a:lnTo>
                        <a:pt x="198" y="275"/>
                      </a:lnTo>
                      <a:lnTo>
                        <a:pt x="200" y="274"/>
                      </a:lnTo>
                      <a:lnTo>
                        <a:pt x="200" y="274"/>
                      </a:lnTo>
                      <a:lnTo>
                        <a:pt x="200" y="272"/>
                      </a:lnTo>
                      <a:lnTo>
                        <a:pt x="200" y="272"/>
                      </a:lnTo>
                      <a:lnTo>
                        <a:pt x="202" y="272"/>
                      </a:lnTo>
                      <a:lnTo>
                        <a:pt x="204" y="272"/>
                      </a:lnTo>
                      <a:lnTo>
                        <a:pt x="208" y="272"/>
                      </a:lnTo>
                      <a:lnTo>
                        <a:pt x="209" y="274"/>
                      </a:lnTo>
                      <a:lnTo>
                        <a:pt x="209" y="274"/>
                      </a:lnTo>
                      <a:lnTo>
                        <a:pt x="209" y="275"/>
                      </a:lnTo>
                      <a:lnTo>
                        <a:pt x="209" y="277"/>
                      </a:lnTo>
                      <a:lnTo>
                        <a:pt x="209" y="279"/>
                      </a:lnTo>
                      <a:lnTo>
                        <a:pt x="209" y="279"/>
                      </a:lnTo>
                      <a:lnTo>
                        <a:pt x="211" y="279"/>
                      </a:lnTo>
                      <a:lnTo>
                        <a:pt x="213" y="277"/>
                      </a:lnTo>
                      <a:lnTo>
                        <a:pt x="215" y="277"/>
                      </a:lnTo>
                      <a:lnTo>
                        <a:pt x="215" y="279"/>
                      </a:lnTo>
                      <a:lnTo>
                        <a:pt x="215" y="279"/>
                      </a:lnTo>
                      <a:lnTo>
                        <a:pt x="215" y="281"/>
                      </a:lnTo>
                      <a:lnTo>
                        <a:pt x="215" y="281"/>
                      </a:lnTo>
                      <a:lnTo>
                        <a:pt x="215" y="283"/>
                      </a:lnTo>
                      <a:lnTo>
                        <a:pt x="217" y="283"/>
                      </a:lnTo>
                      <a:lnTo>
                        <a:pt x="217" y="281"/>
                      </a:lnTo>
                      <a:lnTo>
                        <a:pt x="219" y="281"/>
                      </a:lnTo>
                      <a:lnTo>
                        <a:pt x="219" y="283"/>
                      </a:lnTo>
                      <a:lnTo>
                        <a:pt x="219" y="283"/>
                      </a:lnTo>
                      <a:lnTo>
                        <a:pt x="219" y="285"/>
                      </a:lnTo>
                      <a:lnTo>
                        <a:pt x="219" y="285"/>
                      </a:lnTo>
                      <a:lnTo>
                        <a:pt x="221" y="287"/>
                      </a:lnTo>
                      <a:lnTo>
                        <a:pt x="223" y="287"/>
                      </a:lnTo>
                      <a:lnTo>
                        <a:pt x="223" y="287"/>
                      </a:lnTo>
                      <a:lnTo>
                        <a:pt x="225" y="287"/>
                      </a:lnTo>
                      <a:lnTo>
                        <a:pt x="227" y="285"/>
                      </a:lnTo>
                      <a:lnTo>
                        <a:pt x="227" y="285"/>
                      </a:lnTo>
                      <a:lnTo>
                        <a:pt x="230" y="283"/>
                      </a:lnTo>
                      <a:lnTo>
                        <a:pt x="230" y="281"/>
                      </a:lnTo>
                      <a:lnTo>
                        <a:pt x="230" y="279"/>
                      </a:lnTo>
                      <a:lnTo>
                        <a:pt x="232" y="277"/>
                      </a:lnTo>
                      <a:lnTo>
                        <a:pt x="230" y="277"/>
                      </a:lnTo>
                      <a:lnTo>
                        <a:pt x="229" y="275"/>
                      </a:lnTo>
                      <a:lnTo>
                        <a:pt x="229" y="272"/>
                      </a:lnTo>
                      <a:lnTo>
                        <a:pt x="229" y="270"/>
                      </a:lnTo>
                      <a:lnTo>
                        <a:pt x="229" y="268"/>
                      </a:lnTo>
                      <a:lnTo>
                        <a:pt x="229" y="266"/>
                      </a:lnTo>
                      <a:lnTo>
                        <a:pt x="230" y="264"/>
                      </a:lnTo>
                      <a:lnTo>
                        <a:pt x="230" y="264"/>
                      </a:lnTo>
                      <a:lnTo>
                        <a:pt x="232" y="262"/>
                      </a:lnTo>
                      <a:lnTo>
                        <a:pt x="234" y="262"/>
                      </a:lnTo>
                      <a:lnTo>
                        <a:pt x="234" y="260"/>
                      </a:lnTo>
                      <a:lnTo>
                        <a:pt x="234" y="260"/>
                      </a:lnTo>
                      <a:lnTo>
                        <a:pt x="234" y="256"/>
                      </a:lnTo>
                      <a:lnTo>
                        <a:pt x="236" y="251"/>
                      </a:lnTo>
                      <a:lnTo>
                        <a:pt x="236" y="247"/>
                      </a:lnTo>
                      <a:lnTo>
                        <a:pt x="240" y="245"/>
                      </a:lnTo>
                      <a:lnTo>
                        <a:pt x="242" y="247"/>
                      </a:lnTo>
                      <a:lnTo>
                        <a:pt x="244" y="247"/>
                      </a:lnTo>
                      <a:lnTo>
                        <a:pt x="246" y="245"/>
                      </a:lnTo>
                      <a:lnTo>
                        <a:pt x="246" y="245"/>
                      </a:lnTo>
                      <a:lnTo>
                        <a:pt x="246" y="243"/>
                      </a:lnTo>
                      <a:lnTo>
                        <a:pt x="244" y="237"/>
                      </a:lnTo>
                      <a:lnTo>
                        <a:pt x="246" y="237"/>
                      </a:lnTo>
                      <a:lnTo>
                        <a:pt x="248" y="235"/>
                      </a:lnTo>
                      <a:lnTo>
                        <a:pt x="248" y="237"/>
                      </a:lnTo>
                      <a:lnTo>
                        <a:pt x="249" y="237"/>
                      </a:lnTo>
                      <a:lnTo>
                        <a:pt x="251" y="230"/>
                      </a:lnTo>
                      <a:lnTo>
                        <a:pt x="251" y="228"/>
                      </a:lnTo>
                      <a:lnTo>
                        <a:pt x="251" y="226"/>
                      </a:lnTo>
                      <a:lnTo>
                        <a:pt x="249" y="226"/>
                      </a:lnTo>
                      <a:lnTo>
                        <a:pt x="249" y="226"/>
                      </a:lnTo>
                      <a:lnTo>
                        <a:pt x="248" y="226"/>
                      </a:lnTo>
                      <a:lnTo>
                        <a:pt x="248" y="224"/>
                      </a:lnTo>
                      <a:lnTo>
                        <a:pt x="248" y="220"/>
                      </a:lnTo>
                      <a:lnTo>
                        <a:pt x="246" y="216"/>
                      </a:lnTo>
                      <a:lnTo>
                        <a:pt x="244" y="215"/>
                      </a:lnTo>
                      <a:lnTo>
                        <a:pt x="246" y="213"/>
                      </a:lnTo>
                      <a:lnTo>
                        <a:pt x="246" y="213"/>
                      </a:lnTo>
                      <a:lnTo>
                        <a:pt x="249" y="211"/>
                      </a:lnTo>
                      <a:lnTo>
                        <a:pt x="249" y="211"/>
                      </a:lnTo>
                      <a:lnTo>
                        <a:pt x="249" y="209"/>
                      </a:lnTo>
                      <a:lnTo>
                        <a:pt x="249" y="209"/>
                      </a:lnTo>
                      <a:lnTo>
                        <a:pt x="251" y="207"/>
                      </a:lnTo>
                      <a:lnTo>
                        <a:pt x="251" y="207"/>
                      </a:lnTo>
                      <a:lnTo>
                        <a:pt x="251" y="207"/>
                      </a:lnTo>
                      <a:lnTo>
                        <a:pt x="253" y="205"/>
                      </a:lnTo>
                      <a:lnTo>
                        <a:pt x="255" y="205"/>
                      </a:lnTo>
                      <a:lnTo>
                        <a:pt x="255" y="203"/>
                      </a:lnTo>
                      <a:lnTo>
                        <a:pt x="255" y="203"/>
                      </a:lnTo>
                      <a:lnTo>
                        <a:pt x="255" y="203"/>
                      </a:lnTo>
                      <a:lnTo>
                        <a:pt x="255" y="201"/>
                      </a:lnTo>
                      <a:lnTo>
                        <a:pt x="255" y="201"/>
                      </a:lnTo>
                      <a:lnTo>
                        <a:pt x="255" y="201"/>
                      </a:lnTo>
                      <a:lnTo>
                        <a:pt x="257" y="199"/>
                      </a:lnTo>
                      <a:lnTo>
                        <a:pt x="257" y="199"/>
                      </a:lnTo>
                      <a:lnTo>
                        <a:pt x="259" y="197"/>
                      </a:lnTo>
                      <a:lnTo>
                        <a:pt x="261" y="196"/>
                      </a:lnTo>
                      <a:lnTo>
                        <a:pt x="261" y="192"/>
                      </a:lnTo>
                      <a:lnTo>
                        <a:pt x="259" y="190"/>
                      </a:lnTo>
                      <a:lnTo>
                        <a:pt x="259" y="188"/>
                      </a:lnTo>
                      <a:lnTo>
                        <a:pt x="257" y="184"/>
                      </a:lnTo>
                      <a:lnTo>
                        <a:pt x="257" y="182"/>
                      </a:lnTo>
                      <a:lnTo>
                        <a:pt x="259" y="178"/>
                      </a:lnTo>
                      <a:lnTo>
                        <a:pt x="261" y="177"/>
                      </a:lnTo>
                      <a:lnTo>
                        <a:pt x="267" y="175"/>
                      </a:lnTo>
                      <a:lnTo>
                        <a:pt x="269" y="173"/>
                      </a:lnTo>
                      <a:lnTo>
                        <a:pt x="274" y="167"/>
                      </a:lnTo>
                      <a:lnTo>
                        <a:pt x="276" y="165"/>
                      </a:lnTo>
                      <a:lnTo>
                        <a:pt x="276" y="161"/>
                      </a:lnTo>
                      <a:lnTo>
                        <a:pt x="278" y="159"/>
                      </a:lnTo>
                      <a:lnTo>
                        <a:pt x="278" y="157"/>
                      </a:lnTo>
                      <a:lnTo>
                        <a:pt x="282" y="157"/>
                      </a:lnTo>
                      <a:lnTo>
                        <a:pt x="284" y="157"/>
                      </a:lnTo>
                      <a:lnTo>
                        <a:pt x="286" y="156"/>
                      </a:lnTo>
                      <a:lnTo>
                        <a:pt x="288" y="154"/>
                      </a:lnTo>
                      <a:lnTo>
                        <a:pt x="291" y="152"/>
                      </a:lnTo>
                      <a:lnTo>
                        <a:pt x="291" y="150"/>
                      </a:lnTo>
                      <a:lnTo>
                        <a:pt x="295" y="146"/>
                      </a:lnTo>
                      <a:lnTo>
                        <a:pt x="295" y="144"/>
                      </a:lnTo>
                      <a:lnTo>
                        <a:pt x="301" y="140"/>
                      </a:lnTo>
                      <a:lnTo>
                        <a:pt x="303" y="138"/>
                      </a:lnTo>
                      <a:lnTo>
                        <a:pt x="303" y="135"/>
                      </a:lnTo>
                      <a:lnTo>
                        <a:pt x="303" y="133"/>
                      </a:lnTo>
                      <a:lnTo>
                        <a:pt x="305" y="131"/>
                      </a:lnTo>
                      <a:lnTo>
                        <a:pt x="307" y="131"/>
                      </a:lnTo>
                      <a:lnTo>
                        <a:pt x="307" y="133"/>
                      </a:lnTo>
                      <a:lnTo>
                        <a:pt x="309" y="135"/>
                      </a:lnTo>
                      <a:lnTo>
                        <a:pt x="310" y="135"/>
                      </a:lnTo>
                      <a:lnTo>
                        <a:pt x="316" y="133"/>
                      </a:lnTo>
                      <a:lnTo>
                        <a:pt x="316" y="133"/>
                      </a:lnTo>
                      <a:lnTo>
                        <a:pt x="318" y="131"/>
                      </a:lnTo>
                      <a:lnTo>
                        <a:pt x="316" y="12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g142a8b75624_19_0"/>
                <p:cNvSpPr/>
                <p:nvPr/>
              </p:nvSpPr>
              <p:spPr>
                <a:xfrm>
                  <a:off x="5227638" y="2109788"/>
                  <a:ext cx="1108075" cy="1068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673" extrusionOk="0">
                      <a:moveTo>
                        <a:pt x="698" y="483"/>
                      </a:moveTo>
                      <a:lnTo>
                        <a:pt x="696" y="481"/>
                      </a:lnTo>
                      <a:lnTo>
                        <a:pt x="696" y="481"/>
                      </a:lnTo>
                      <a:lnTo>
                        <a:pt x="690" y="475"/>
                      </a:lnTo>
                      <a:lnTo>
                        <a:pt x="688" y="474"/>
                      </a:lnTo>
                      <a:lnTo>
                        <a:pt x="686" y="474"/>
                      </a:lnTo>
                      <a:lnTo>
                        <a:pt x="684" y="474"/>
                      </a:lnTo>
                      <a:lnTo>
                        <a:pt x="682" y="474"/>
                      </a:lnTo>
                      <a:lnTo>
                        <a:pt x="678" y="472"/>
                      </a:lnTo>
                      <a:lnTo>
                        <a:pt x="678" y="472"/>
                      </a:lnTo>
                      <a:lnTo>
                        <a:pt x="678" y="470"/>
                      </a:lnTo>
                      <a:lnTo>
                        <a:pt x="677" y="468"/>
                      </a:lnTo>
                      <a:lnTo>
                        <a:pt x="675" y="468"/>
                      </a:lnTo>
                      <a:lnTo>
                        <a:pt x="675" y="466"/>
                      </a:lnTo>
                      <a:lnTo>
                        <a:pt x="673" y="466"/>
                      </a:lnTo>
                      <a:lnTo>
                        <a:pt x="671" y="466"/>
                      </a:lnTo>
                      <a:lnTo>
                        <a:pt x="667" y="468"/>
                      </a:lnTo>
                      <a:lnTo>
                        <a:pt x="665" y="468"/>
                      </a:lnTo>
                      <a:lnTo>
                        <a:pt x="665" y="468"/>
                      </a:lnTo>
                      <a:lnTo>
                        <a:pt x="663" y="466"/>
                      </a:lnTo>
                      <a:lnTo>
                        <a:pt x="661" y="466"/>
                      </a:lnTo>
                      <a:lnTo>
                        <a:pt x="661" y="464"/>
                      </a:lnTo>
                      <a:lnTo>
                        <a:pt x="661" y="464"/>
                      </a:lnTo>
                      <a:lnTo>
                        <a:pt x="659" y="460"/>
                      </a:lnTo>
                      <a:lnTo>
                        <a:pt x="659" y="458"/>
                      </a:lnTo>
                      <a:lnTo>
                        <a:pt x="658" y="458"/>
                      </a:lnTo>
                      <a:lnTo>
                        <a:pt x="658" y="458"/>
                      </a:lnTo>
                      <a:lnTo>
                        <a:pt x="656" y="458"/>
                      </a:lnTo>
                      <a:lnTo>
                        <a:pt x="656" y="456"/>
                      </a:lnTo>
                      <a:lnTo>
                        <a:pt x="656" y="454"/>
                      </a:lnTo>
                      <a:lnTo>
                        <a:pt x="654" y="454"/>
                      </a:lnTo>
                      <a:lnTo>
                        <a:pt x="654" y="453"/>
                      </a:lnTo>
                      <a:lnTo>
                        <a:pt x="652" y="453"/>
                      </a:lnTo>
                      <a:lnTo>
                        <a:pt x="650" y="451"/>
                      </a:lnTo>
                      <a:lnTo>
                        <a:pt x="650" y="451"/>
                      </a:lnTo>
                      <a:lnTo>
                        <a:pt x="648" y="451"/>
                      </a:lnTo>
                      <a:lnTo>
                        <a:pt x="646" y="451"/>
                      </a:lnTo>
                      <a:lnTo>
                        <a:pt x="646" y="451"/>
                      </a:lnTo>
                      <a:lnTo>
                        <a:pt x="644" y="443"/>
                      </a:lnTo>
                      <a:lnTo>
                        <a:pt x="642" y="441"/>
                      </a:lnTo>
                      <a:lnTo>
                        <a:pt x="640" y="439"/>
                      </a:lnTo>
                      <a:lnTo>
                        <a:pt x="638" y="439"/>
                      </a:lnTo>
                      <a:lnTo>
                        <a:pt x="638" y="437"/>
                      </a:lnTo>
                      <a:lnTo>
                        <a:pt x="638" y="437"/>
                      </a:lnTo>
                      <a:lnTo>
                        <a:pt x="638" y="435"/>
                      </a:lnTo>
                      <a:lnTo>
                        <a:pt x="640" y="435"/>
                      </a:lnTo>
                      <a:lnTo>
                        <a:pt x="640" y="435"/>
                      </a:lnTo>
                      <a:lnTo>
                        <a:pt x="640" y="435"/>
                      </a:lnTo>
                      <a:lnTo>
                        <a:pt x="640" y="435"/>
                      </a:lnTo>
                      <a:lnTo>
                        <a:pt x="642" y="434"/>
                      </a:lnTo>
                      <a:lnTo>
                        <a:pt x="648" y="434"/>
                      </a:lnTo>
                      <a:lnTo>
                        <a:pt x="648" y="434"/>
                      </a:lnTo>
                      <a:lnTo>
                        <a:pt x="650" y="434"/>
                      </a:lnTo>
                      <a:lnTo>
                        <a:pt x="650" y="432"/>
                      </a:lnTo>
                      <a:lnTo>
                        <a:pt x="650" y="432"/>
                      </a:lnTo>
                      <a:lnTo>
                        <a:pt x="652" y="432"/>
                      </a:lnTo>
                      <a:lnTo>
                        <a:pt x="652" y="432"/>
                      </a:lnTo>
                      <a:lnTo>
                        <a:pt x="654" y="432"/>
                      </a:lnTo>
                      <a:lnTo>
                        <a:pt x="654" y="432"/>
                      </a:lnTo>
                      <a:lnTo>
                        <a:pt x="656" y="432"/>
                      </a:lnTo>
                      <a:lnTo>
                        <a:pt x="658" y="432"/>
                      </a:lnTo>
                      <a:lnTo>
                        <a:pt x="658" y="432"/>
                      </a:lnTo>
                      <a:lnTo>
                        <a:pt x="658" y="430"/>
                      </a:lnTo>
                      <a:lnTo>
                        <a:pt x="656" y="428"/>
                      </a:lnTo>
                      <a:lnTo>
                        <a:pt x="656" y="426"/>
                      </a:lnTo>
                      <a:lnTo>
                        <a:pt x="656" y="426"/>
                      </a:lnTo>
                      <a:lnTo>
                        <a:pt x="656" y="426"/>
                      </a:lnTo>
                      <a:lnTo>
                        <a:pt x="658" y="422"/>
                      </a:lnTo>
                      <a:lnTo>
                        <a:pt x="658" y="420"/>
                      </a:lnTo>
                      <a:lnTo>
                        <a:pt x="658" y="420"/>
                      </a:lnTo>
                      <a:lnTo>
                        <a:pt x="658" y="420"/>
                      </a:lnTo>
                      <a:lnTo>
                        <a:pt x="656" y="418"/>
                      </a:lnTo>
                      <a:lnTo>
                        <a:pt x="650" y="418"/>
                      </a:lnTo>
                      <a:lnTo>
                        <a:pt x="648" y="416"/>
                      </a:lnTo>
                      <a:lnTo>
                        <a:pt x="646" y="416"/>
                      </a:lnTo>
                      <a:lnTo>
                        <a:pt x="644" y="413"/>
                      </a:lnTo>
                      <a:lnTo>
                        <a:pt x="642" y="413"/>
                      </a:lnTo>
                      <a:lnTo>
                        <a:pt x="642" y="413"/>
                      </a:lnTo>
                      <a:lnTo>
                        <a:pt x="640" y="413"/>
                      </a:lnTo>
                      <a:lnTo>
                        <a:pt x="640" y="413"/>
                      </a:lnTo>
                      <a:lnTo>
                        <a:pt x="640" y="413"/>
                      </a:lnTo>
                      <a:lnTo>
                        <a:pt x="640" y="413"/>
                      </a:lnTo>
                      <a:lnTo>
                        <a:pt x="638" y="413"/>
                      </a:lnTo>
                      <a:lnTo>
                        <a:pt x="638" y="415"/>
                      </a:lnTo>
                      <a:lnTo>
                        <a:pt x="637" y="415"/>
                      </a:lnTo>
                      <a:lnTo>
                        <a:pt x="637" y="415"/>
                      </a:lnTo>
                      <a:lnTo>
                        <a:pt x="635" y="413"/>
                      </a:lnTo>
                      <a:lnTo>
                        <a:pt x="633" y="413"/>
                      </a:lnTo>
                      <a:lnTo>
                        <a:pt x="633" y="413"/>
                      </a:lnTo>
                      <a:lnTo>
                        <a:pt x="633" y="411"/>
                      </a:lnTo>
                      <a:lnTo>
                        <a:pt x="633" y="409"/>
                      </a:lnTo>
                      <a:lnTo>
                        <a:pt x="633" y="409"/>
                      </a:lnTo>
                      <a:lnTo>
                        <a:pt x="633" y="405"/>
                      </a:lnTo>
                      <a:lnTo>
                        <a:pt x="633" y="405"/>
                      </a:lnTo>
                      <a:lnTo>
                        <a:pt x="633" y="405"/>
                      </a:lnTo>
                      <a:lnTo>
                        <a:pt x="635" y="403"/>
                      </a:lnTo>
                      <a:lnTo>
                        <a:pt x="635" y="403"/>
                      </a:lnTo>
                      <a:lnTo>
                        <a:pt x="635" y="403"/>
                      </a:lnTo>
                      <a:lnTo>
                        <a:pt x="635" y="405"/>
                      </a:lnTo>
                      <a:lnTo>
                        <a:pt x="635" y="405"/>
                      </a:lnTo>
                      <a:lnTo>
                        <a:pt x="637" y="405"/>
                      </a:lnTo>
                      <a:lnTo>
                        <a:pt x="637" y="407"/>
                      </a:lnTo>
                      <a:lnTo>
                        <a:pt x="637" y="407"/>
                      </a:lnTo>
                      <a:lnTo>
                        <a:pt x="637" y="407"/>
                      </a:lnTo>
                      <a:lnTo>
                        <a:pt x="637" y="407"/>
                      </a:lnTo>
                      <a:lnTo>
                        <a:pt x="637" y="407"/>
                      </a:lnTo>
                      <a:lnTo>
                        <a:pt x="637" y="407"/>
                      </a:lnTo>
                      <a:lnTo>
                        <a:pt x="638" y="405"/>
                      </a:lnTo>
                      <a:lnTo>
                        <a:pt x="638" y="405"/>
                      </a:lnTo>
                      <a:lnTo>
                        <a:pt x="638" y="405"/>
                      </a:lnTo>
                      <a:lnTo>
                        <a:pt x="640" y="405"/>
                      </a:lnTo>
                      <a:lnTo>
                        <a:pt x="644" y="403"/>
                      </a:lnTo>
                      <a:lnTo>
                        <a:pt x="644" y="403"/>
                      </a:lnTo>
                      <a:lnTo>
                        <a:pt x="644" y="403"/>
                      </a:lnTo>
                      <a:lnTo>
                        <a:pt x="646" y="401"/>
                      </a:lnTo>
                      <a:lnTo>
                        <a:pt x="646" y="401"/>
                      </a:lnTo>
                      <a:lnTo>
                        <a:pt x="646" y="399"/>
                      </a:lnTo>
                      <a:lnTo>
                        <a:pt x="648" y="396"/>
                      </a:lnTo>
                      <a:lnTo>
                        <a:pt x="648" y="396"/>
                      </a:lnTo>
                      <a:lnTo>
                        <a:pt x="648" y="394"/>
                      </a:lnTo>
                      <a:lnTo>
                        <a:pt x="650" y="394"/>
                      </a:lnTo>
                      <a:lnTo>
                        <a:pt x="650" y="394"/>
                      </a:lnTo>
                      <a:lnTo>
                        <a:pt x="654" y="394"/>
                      </a:lnTo>
                      <a:lnTo>
                        <a:pt x="654" y="394"/>
                      </a:lnTo>
                      <a:lnTo>
                        <a:pt x="656" y="394"/>
                      </a:lnTo>
                      <a:lnTo>
                        <a:pt x="658" y="394"/>
                      </a:lnTo>
                      <a:lnTo>
                        <a:pt x="661" y="396"/>
                      </a:lnTo>
                      <a:lnTo>
                        <a:pt x="675" y="394"/>
                      </a:lnTo>
                      <a:lnTo>
                        <a:pt x="677" y="394"/>
                      </a:lnTo>
                      <a:lnTo>
                        <a:pt x="677" y="394"/>
                      </a:lnTo>
                      <a:lnTo>
                        <a:pt x="677" y="392"/>
                      </a:lnTo>
                      <a:lnTo>
                        <a:pt x="677" y="392"/>
                      </a:lnTo>
                      <a:lnTo>
                        <a:pt x="675" y="392"/>
                      </a:lnTo>
                      <a:lnTo>
                        <a:pt x="669" y="384"/>
                      </a:lnTo>
                      <a:lnTo>
                        <a:pt x="667" y="384"/>
                      </a:lnTo>
                      <a:lnTo>
                        <a:pt x="667" y="382"/>
                      </a:lnTo>
                      <a:lnTo>
                        <a:pt x="665" y="382"/>
                      </a:lnTo>
                      <a:lnTo>
                        <a:pt x="663" y="382"/>
                      </a:lnTo>
                      <a:lnTo>
                        <a:pt x="663" y="382"/>
                      </a:lnTo>
                      <a:lnTo>
                        <a:pt x="663" y="382"/>
                      </a:lnTo>
                      <a:lnTo>
                        <a:pt x="663" y="380"/>
                      </a:lnTo>
                      <a:lnTo>
                        <a:pt x="663" y="377"/>
                      </a:lnTo>
                      <a:lnTo>
                        <a:pt x="663" y="375"/>
                      </a:lnTo>
                      <a:lnTo>
                        <a:pt x="663" y="373"/>
                      </a:lnTo>
                      <a:lnTo>
                        <a:pt x="663" y="371"/>
                      </a:lnTo>
                      <a:lnTo>
                        <a:pt x="661" y="369"/>
                      </a:lnTo>
                      <a:lnTo>
                        <a:pt x="661" y="369"/>
                      </a:lnTo>
                      <a:lnTo>
                        <a:pt x="659" y="369"/>
                      </a:lnTo>
                      <a:lnTo>
                        <a:pt x="659" y="369"/>
                      </a:lnTo>
                      <a:lnTo>
                        <a:pt x="658" y="369"/>
                      </a:lnTo>
                      <a:lnTo>
                        <a:pt x="658" y="369"/>
                      </a:lnTo>
                      <a:lnTo>
                        <a:pt x="658" y="369"/>
                      </a:lnTo>
                      <a:lnTo>
                        <a:pt x="656" y="369"/>
                      </a:lnTo>
                      <a:lnTo>
                        <a:pt x="656" y="371"/>
                      </a:lnTo>
                      <a:lnTo>
                        <a:pt x="656" y="371"/>
                      </a:lnTo>
                      <a:lnTo>
                        <a:pt x="654" y="371"/>
                      </a:lnTo>
                      <a:lnTo>
                        <a:pt x="652" y="369"/>
                      </a:lnTo>
                      <a:lnTo>
                        <a:pt x="650" y="367"/>
                      </a:lnTo>
                      <a:lnTo>
                        <a:pt x="650" y="367"/>
                      </a:lnTo>
                      <a:lnTo>
                        <a:pt x="648" y="367"/>
                      </a:lnTo>
                      <a:lnTo>
                        <a:pt x="646" y="365"/>
                      </a:lnTo>
                      <a:lnTo>
                        <a:pt x="646" y="363"/>
                      </a:lnTo>
                      <a:lnTo>
                        <a:pt x="642" y="358"/>
                      </a:lnTo>
                      <a:lnTo>
                        <a:pt x="642" y="358"/>
                      </a:lnTo>
                      <a:lnTo>
                        <a:pt x="642" y="354"/>
                      </a:lnTo>
                      <a:lnTo>
                        <a:pt x="642" y="354"/>
                      </a:lnTo>
                      <a:lnTo>
                        <a:pt x="642" y="352"/>
                      </a:lnTo>
                      <a:lnTo>
                        <a:pt x="642" y="350"/>
                      </a:lnTo>
                      <a:lnTo>
                        <a:pt x="640" y="350"/>
                      </a:lnTo>
                      <a:lnTo>
                        <a:pt x="638" y="348"/>
                      </a:lnTo>
                      <a:lnTo>
                        <a:pt x="638" y="346"/>
                      </a:lnTo>
                      <a:lnTo>
                        <a:pt x="638" y="344"/>
                      </a:lnTo>
                      <a:lnTo>
                        <a:pt x="635" y="342"/>
                      </a:lnTo>
                      <a:lnTo>
                        <a:pt x="635" y="342"/>
                      </a:lnTo>
                      <a:lnTo>
                        <a:pt x="635" y="340"/>
                      </a:lnTo>
                      <a:lnTo>
                        <a:pt x="635" y="338"/>
                      </a:lnTo>
                      <a:lnTo>
                        <a:pt x="635" y="337"/>
                      </a:lnTo>
                      <a:lnTo>
                        <a:pt x="635" y="335"/>
                      </a:lnTo>
                      <a:lnTo>
                        <a:pt x="633" y="333"/>
                      </a:lnTo>
                      <a:lnTo>
                        <a:pt x="633" y="333"/>
                      </a:lnTo>
                      <a:lnTo>
                        <a:pt x="633" y="331"/>
                      </a:lnTo>
                      <a:lnTo>
                        <a:pt x="631" y="331"/>
                      </a:lnTo>
                      <a:lnTo>
                        <a:pt x="631" y="329"/>
                      </a:lnTo>
                      <a:lnTo>
                        <a:pt x="629" y="329"/>
                      </a:lnTo>
                      <a:lnTo>
                        <a:pt x="629" y="327"/>
                      </a:lnTo>
                      <a:lnTo>
                        <a:pt x="631" y="325"/>
                      </a:lnTo>
                      <a:lnTo>
                        <a:pt x="631" y="323"/>
                      </a:lnTo>
                      <a:lnTo>
                        <a:pt x="631" y="323"/>
                      </a:lnTo>
                      <a:lnTo>
                        <a:pt x="629" y="323"/>
                      </a:lnTo>
                      <a:lnTo>
                        <a:pt x="627" y="323"/>
                      </a:lnTo>
                      <a:lnTo>
                        <a:pt x="627" y="323"/>
                      </a:lnTo>
                      <a:lnTo>
                        <a:pt x="627" y="323"/>
                      </a:lnTo>
                      <a:lnTo>
                        <a:pt x="627" y="323"/>
                      </a:lnTo>
                      <a:lnTo>
                        <a:pt x="627" y="321"/>
                      </a:lnTo>
                      <a:lnTo>
                        <a:pt x="627" y="321"/>
                      </a:lnTo>
                      <a:lnTo>
                        <a:pt x="627" y="321"/>
                      </a:lnTo>
                      <a:lnTo>
                        <a:pt x="621" y="319"/>
                      </a:lnTo>
                      <a:lnTo>
                        <a:pt x="610" y="312"/>
                      </a:lnTo>
                      <a:lnTo>
                        <a:pt x="602" y="310"/>
                      </a:lnTo>
                      <a:lnTo>
                        <a:pt x="593" y="308"/>
                      </a:lnTo>
                      <a:lnTo>
                        <a:pt x="583" y="308"/>
                      </a:lnTo>
                      <a:lnTo>
                        <a:pt x="581" y="310"/>
                      </a:lnTo>
                      <a:lnTo>
                        <a:pt x="581" y="310"/>
                      </a:lnTo>
                      <a:lnTo>
                        <a:pt x="581" y="312"/>
                      </a:lnTo>
                      <a:lnTo>
                        <a:pt x="581" y="314"/>
                      </a:lnTo>
                      <a:lnTo>
                        <a:pt x="581" y="316"/>
                      </a:lnTo>
                      <a:lnTo>
                        <a:pt x="581" y="316"/>
                      </a:lnTo>
                      <a:lnTo>
                        <a:pt x="581" y="318"/>
                      </a:lnTo>
                      <a:lnTo>
                        <a:pt x="579" y="321"/>
                      </a:lnTo>
                      <a:lnTo>
                        <a:pt x="577" y="321"/>
                      </a:lnTo>
                      <a:lnTo>
                        <a:pt x="576" y="323"/>
                      </a:lnTo>
                      <a:lnTo>
                        <a:pt x="574" y="323"/>
                      </a:lnTo>
                      <a:lnTo>
                        <a:pt x="572" y="323"/>
                      </a:lnTo>
                      <a:lnTo>
                        <a:pt x="572" y="321"/>
                      </a:lnTo>
                      <a:lnTo>
                        <a:pt x="570" y="319"/>
                      </a:lnTo>
                      <a:lnTo>
                        <a:pt x="570" y="318"/>
                      </a:lnTo>
                      <a:lnTo>
                        <a:pt x="568" y="318"/>
                      </a:lnTo>
                      <a:lnTo>
                        <a:pt x="564" y="314"/>
                      </a:lnTo>
                      <a:lnTo>
                        <a:pt x="560" y="312"/>
                      </a:lnTo>
                      <a:lnTo>
                        <a:pt x="549" y="312"/>
                      </a:lnTo>
                      <a:lnTo>
                        <a:pt x="543" y="310"/>
                      </a:lnTo>
                      <a:lnTo>
                        <a:pt x="539" y="308"/>
                      </a:lnTo>
                      <a:lnTo>
                        <a:pt x="536" y="306"/>
                      </a:lnTo>
                      <a:lnTo>
                        <a:pt x="524" y="306"/>
                      </a:lnTo>
                      <a:lnTo>
                        <a:pt x="522" y="304"/>
                      </a:lnTo>
                      <a:lnTo>
                        <a:pt x="522" y="300"/>
                      </a:lnTo>
                      <a:lnTo>
                        <a:pt x="520" y="293"/>
                      </a:lnTo>
                      <a:lnTo>
                        <a:pt x="520" y="289"/>
                      </a:lnTo>
                      <a:lnTo>
                        <a:pt x="518" y="285"/>
                      </a:lnTo>
                      <a:lnTo>
                        <a:pt x="518" y="285"/>
                      </a:lnTo>
                      <a:lnTo>
                        <a:pt x="517" y="285"/>
                      </a:lnTo>
                      <a:lnTo>
                        <a:pt x="503" y="287"/>
                      </a:lnTo>
                      <a:lnTo>
                        <a:pt x="496" y="289"/>
                      </a:lnTo>
                      <a:lnTo>
                        <a:pt x="492" y="287"/>
                      </a:lnTo>
                      <a:lnTo>
                        <a:pt x="488" y="281"/>
                      </a:lnTo>
                      <a:lnTo>
                        <a:pt x="480" y="280"/>
                      </a:lnTo>
                      <a:lnTo>
                        <a:pt x="469" y="270"/>
                      </a:lnTo>
                      <a:lnTo>
                        <a:pt x="465" y="268"/>
                      </a:lnTo>
                      <a:lnTo>
                        <a:pt x="463" y="266"/>
                      </a:lnTo>
                      <a:lnTo>
                        <a:pt x="461" y="264"/>
                      </a:lnTo>
                      <a:lnTo>
                        <a:pt x="459" y="264"/>
                      </a:lnTo>
                      <a:lnTo>
                        <a:pt x="459" y="264"/>
                      </a:lnTo>
                      <a:lnTo>
                        <a:pt x="457" y="262"/>
                      </a:lnTo>
                      <a:lnTo>
                        <a:pt x="454" y="262"/>
                      </a:lnTo>
                      <a:lnTo>
                        <a:pt x="450" y="264"/>
                      </a:lnTo>
                      <a:lnTo>
                        <a:pt x="446" y="268"/>
                      </a:lnTo>
                      <a:lnTo>
                        <a:pt x="444" y="270"/>
                      </a:lnTo>
                      <a:lnTo>
                        <a:pt x="442" y="270"/>
                      </a:lnTo>
                      <a:lnTo>
                        <a:pt x="440" y="268"/>
                      </a:lnTo>
                      <a:lnTo>
                        <a:pt x="436" y="266"/>
                      </a:lnTo>
                      <a:lnTo>
                        <a:pt x="433" y="262"/>
                      </a:lnTo>
                      <a:lnTo>
                        <a:pt x="429" y="259"/>
                      </a:lnTo>
                      <a:lnTo>
                        <a:pt x="427" y="257"/>
                      </a:lnTo>
                      <a:lnTo>
                        <a:pt x="425" y="257"/>
                      </a:lnTo>
                      <a:lnTo>
                        <a:pt x="419" y="255"/>
                      </a:lnTo>
                      <a:lnTo>
                        <a:pt x="417" y="255"/>
                      </a:lnTo>
                      <a:lnTo>
                        <a:pt x="417" y="255"/>
                      </a:lnTo>
                      <a:lnTo>
                        <a:pt x="417" y="255"/>
                      </a:lnTo>
                      <a:lnTo>
                        <a:pt x="417" y="253"/>
                      </a:lnTo>
                      <a:lnTo>
                        <a:pt x="416" y="251"/>
                      </a:lnTo>
                      <a:lnTo>
                        <a:pt x="406" y="247"/>
                      </a:lnTo>
                      <a:lnTo>
                        <a:pt x="406" y="245"/>
                      </a:lnTo>
                      <a:lnTo>
                        <a:pt x="406" y="245"/>
                      </a:lnTo>
                      <a:lnTo>
                        <a:pt x="404" y="243"/>
                      </a:lnTo>
                      <a:lnTo>
                        <a:pt x="404" y="241"/>
                      </a:lnTo>
                      <a:lnTo>
                        <a:pt x="404" y="240"/>
                      </a:lnTo>
                      <a:lnTo>
                        <a:pt x="402" y="238"/>
                      </a:lnTo>
                      <a:lnTo>
                        <a:pt x="400" y="238"/>
                      </a:lnTo>
                      <a:lnTo>
                        <a:pt x="398" y="236"/>
                      </a:lnTo>
                      <a:lnTo>
                        <a:pt x="396" y="236"/>
                      </a:lnTo>
                      <a:lnTo>
                        <a:pt x="396" y="238"/>
                      </a:lnTo>
                      <a:lnTo>
                        <a:pt x="395" y="238"/>
                      </a:lnTo>
                      <a:lnTo>
                        <a:pt x="395" y="240"/>
                      </a:lnTo>
                      <a:lnTo>
                        <a:pt x="393" y="240"/>
                      </a:lnTo>
                      <a:lnTo>
                        <a:pt x="391" y="241"/>
                      </a:lnTo>
                      <a:lnTo>
                        <a:pt x="391" y="240"/>
                      </a:lnTo>
                      <a:lnTo>
                        <a:pt x="391" y="240"/>
                      </a:lnTo>
                      <a:lnTo>
                        <a:pt x="389" y="238"/>
                      </a:lnTo>
                      <a:lnTo>
                        <a:pt x="389" y="238"/>
                      </a:lnTo>
                      <a:lnTo>
                        <a:pt x="389" y="238"/>
                      </a:lnTo>
                      <a:lnTo>
                        <a:pt x="391" y="236"/>
                      </a:lnTo>
                      <a:lnTo>
                        <a:pt x="389" y="234"/>
                      </a:lnTo>
                      <a:lnTo>
                        <a:pt x="383" y="228"/>
                      </a:lnTo>
                      <a:lnTo>
                        <a:pt x="383" y="224"/>
                      </a:lnTo>
                      <a:lnTo>
                        <a:pt x="381" y="219"/>
                      </a:lnTo>
                      <a:lnTo>
                        <a:pt x="379" y="217"/>
                      </a:lnTo>
                      <a:lnTo>
                        <a:pt x="377" y="215"/>
                      </a:lnTo>
                      <a:lnTo>
                        <a:pt x="368" y="213"/>
                      </a:lnTo>
                      <a:lnTo>
                        <a:pt x="364" y="213"/>
                      </a:lnTo>
                      <a:lnTo>
                        <a:pt x="362" y="211"/>
                      </a:lnTo>
                      <a:lnTo>
                        <a:pt x="362" y="209"/>
                      </a:lnTo>
                      <a:lnTo>
                        <a:pt x="362" y="209"/>
                      </a:lnTo>
                      <a:lnTo>
                        <a:pt x="360" y="207"/>
                      </a:lnTo>
                      <a:lnTo>
                        <a:pt x="360" y="209"/>
                      </a:lnTo>
                      <a:lnTo>
                        <a:pt x="358" y="209"/>
                      </a:lnTo>
                      <a:lnTo>
                        <a:pt x="356" y="207"/>
                      </a:lnTo>
                      <a:lnTo>
                        <a:pt x="355" y="207"/>
                      </a:lnTo>
                      <a:lnTo>
                        <a:pt x="353" y="207"/>
                      </a:lnTo>
                      <a:lnTo>
                        <a:pt x="353" y="205"/>
                      </a:lnTo>
                      <a:lnTo>
                        <a:pt x="353" y="203"/>
                      </a:lnTo>
                      <a:lnTo>
                        <a:pt x="351" y="202"/>
                      </a:lnTo>
                      <a:lnTo>
                        <a:pt x="351" y="202"/>
                      </a:lnTo>
                      <a:lnTo>
                        <a:pt x="347" y="202"/>
                      </a:lnTo>
                      <a:lnTo>
                        <a:pt x="345" y="202"/>
                      </a:lnTo>
                      <a:lnTo>
                        <a:pt x="343" y="200"/>
                      </a:lnTo>
                      <a:lnTo>
                        <a:pt x="339" y="196"/>
                      </a:lnTo>
                      <a:lnTo>
                        <a:pt x="337" y="196"/>
                      </a:lnTo>
                      <a:lnTo>
                        <a:pt x="335" y="194"/>
                      </a:lnTo>
                      <a:lnTo>
                        <a:pt x="334" y="194"/>
                      </a:lnTo>
                      <a:lnTo>
                        <a:pt x="332" y="192"/>
                      </a:lnTo>
                      <a:lnTo>
                        <a:pt x="330" y="188"/>
                      </a:lnTo>
                      <a:lnTo>
                        <a:pt x="330" y="188"/>
                      </a:lnTo>
                      <a:lnTo>
                        <a:pt x="326" y="188"/>
                      </a:lnTo>
                      <a:lnTo>
                        <a:pt x="324" y="186"/>
                      </a:lnTo>
                      <a:lnTo>
                        <a:pt x="322" y="186"/>
                      </a:lnTo>
                      <a:lnTo>
                        <a:pt x="322" y="184"/>
                      </a:lnTo>
                      <a:lnTo>
                        <a:pt x="322" y="184"/>
                      </a:lnTo>
                      <a:lnTo>
                        <a:pt x="322" y="183"/>
                      </a:lnTo>
                      <a:lnTo>
                        <a:pt x="322" y="183"/>
                      </a:lnTo>
                      <a:lnTo>
                        <a:pt x="320" y="183"/>
                      </a:lnTo>
                      <a:lnTo>
                        <a:pt x="318" y="183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6" y="186"/>
                      </a:lnTo>
                      <a:lnTo>
                        <a:pt x="316" y="194"/>
                      </a:lnTo>
                      <a:lnTo>
                        <a:pt x="316" y="194"/>
                      </a:lnTo>
                      <a:lnTo>
                        <a:pt x="315" y="194"/>
                      </a:lnTo>
                      <a:lnTo>
                        <a:pt x="311" y="188"/>
                      </a:lnTo>
                      <a:lnTo>
                        <a:pt x="309" y="188"/>
                      </a:lnTo>
                      <a:lnTo>
                        <a:pt x="307" y="188"/>
                      </a:lnTo>
                      <a:lnTo>
                        <a:pt x="305" y="188"/>
                      </a:lnTo>
                      <a:lnTo>
                        <a:pt x="303" y="188"/>
                      </a:lnTo>
                      <a:lnTo>
                        <a:pt x="301" y="188"/>
                      </a:lnTo>
                      <a:lnTo>
                        <a:pt x="299" y="186"/>
                      </a:lnTo>
                      <a:lnTo>
                        <a:pt x="297" y="181"/>
                      </a:lnTo>
                      <a:lnTo>
                        <a:pt x="297" y="181"/>
                      </a:lnTo>
                      <a:lnTo>
                        <a:pt x="295" y="181"/>
                      </a:lnTo>
                      <a:lnTo>
                        <a:pt x="295" y="181"/>
                      </a:lnTo>
                      <a:lnTo>
                        <a:pt x="294" y="179"/>
                      </a:lnTo>
                      <a:lnTo>
                        <a:pt x="294" y="177"/>
                      </a:lnTo>
                      <a:lnTo>
                        <a:pt x="292" y="177"/>
                      </a:lnTo>
                      <a:lnTo>
                        <a:pt x="292" y="177"/>
                      </a:lnTo>
                      <a:lnTo>
                        <a:pt x="288" y="175"/>
                      </a:lnTo>
                      <a:lnTo>
                        <a:pt x="286" y="175"/>
                      </a:lnTo>
                      <a:lnTo>
                        <a:pt x="284" y="173"/>
                      </a:lnTo>
                      <a:lnTo>
                        <a:pt x="282" y="169"/>
                      </a:lnTo>
                      <a:lnTo>
                        <a:pt x="278" y="167"/>
                      </a:lnTo>
                      <a:lnTo>
                        <a:pt x="278" y="167"/>
                      </a:lnTo>
                      <a:lnTo>
                        <a:pt x="276" y="169"/>
                      </a:lnTo>
                      <a:lnTo>
                        <a:pt x="276" y="171"/>
                      </a:lnTo>
                      <a:lnTo>
                        <a:pt x="276" y="173"/>
                      </a:lnTo>
                      <a:lnTo>
                        <a:pt x="273" y="175"/>
                      </a:lnTo>
                      <a:lnTo>
                        <a:pt x="273" y="175"/>
                      </a:lnTo>
                      <a:lnTo>
                        <a:pt x="271" y="177"/>
                      </a:lnTo>
                      <a:lnTo>
                        <a:pt x="269" y="177"/>
                      </a:lnTo>
                      <a:lnTo>
                        <a:pt x="269" y="177"/>
                      </a:lnTo>
                      <a:lnTo>
                        <a:pt x="267" y="177"/>
                      </a:lnTo>
                      <a:lnTo>
                        <a:pt x="265" y="175"/>
                      </a:lnTo>
                      <a:lnTo>
                        <a:pt x="265" y="175"/>
                      </a:lnTo>
                      <a:lnTo>
                        <a:pt x="265" y="173"/>
                      </a:lnTo>
                      <a:lnTo>
                        <a:pt x="265" y="173"/>
                      </a:lnTo>
                      <a:lnTo>
                        <a:pt x="265" y="171"/>
                      </a:lnTo>
                      <a:lnTo>
                        <a:pt x="263" y="171"/>
                      </a:lnTo>
                      <a:lnTo>
                        <a:pt x="263" y="173"/>
                      </a:lnTo>
                      <a:lnTo>
                        <a:pt x="261" y="173"/>
                      </a:lnTo>
                      <a:lnTo>
                        <a:pt x="261" y="171"/>
                      </a:lnTo>
                      <a:lnTo>
                        <a:pt x="261" y="171"/>
                      </a:lnTo>
                      <a:lnTo>
                        <a:pt x="261" y="169"/>
                      </a:lnTo>
                      <a:lnTo>
                        <a:pt x="261" y="169"/>
                      </a:lnTo>
                      <a:lnTo>
                        <a:pt x="261" y="167"/>
                      </a:lnTo>
                      <a:lnTo>
                        <a:pt x="259" y="167"/>
                      </a:lnTo>
                      <a:lnTo>
                        <a:pt x="257" y="169"/>
                      </a:lnTo>
                      <a:lnTo>
                        <a:pt x="255" y="169"/>
                      </a:lnTo>
                      <a:lnTo>
                        <a:pt x="255" y="169"/>
                      </a:lnTo>
                      <a:lnTo>
                        <a:pt x="255" y="167"/>
                      </a:lnTo>
                      <a:lnTo>
                        <a:pt x="255" y="165"/>
                      </a:lnTo>
                      <a:lnTo>
                        <a:pt x="255" y="164"/>
                      </a:lnTo>
                      <a:lnTo>
                        <a:pt x="255" y="164"/>
                      </a:lnTo>
                      <a:lnTo>
                        <a:pt x="254" y="162"/>
                      </a:lnTo>
                      <a:lnTo>
                        <a:pt x="250" y="162"/>
                      </a:lnTo>
                      <a:lnTo>
                        <a:pt x="248" y="162"/>
                      </a:lnTo>
                      <a:lnTo>
                        <a:pt x="246" y="162"/>
                      </a:lnTo>
                      <a:lnTo>
                        <a:pt x="246" y="162"/>
                      </a:lnTo>
                      <a:lnTo>
                        <a:pt x="246" y="164"/>
                      </a:lnTo>
                      <a:lnTo>
                        <a:pt x="246" y="164"/>
                      </a:lnTo>
                      <a:lnTo>
                        <a:pt x="244" y="165"/>
                      </a:lnTo>
                      <a:lnTo>
                        <a:pt x="236" y="164"/>
                      </a:lnTo>
                      <a:lnTo>
                        <a:pt x="234" y="164"/>
                      </a:lnTo>
                      <a:lnTo>
                        <a:pt x="234" y="165"/>
                      </a:lnTo>
                      <a:lnTo>
                        <a:pt x="233" y="165"/>
                      </a:lnTo>
                      <a:lnTo>
                        <a:pt x="233" y="164"/>
                      </a:lnTo>
                      <a:lnTo>
                        <a:pt x="231" y="162"/>
                      </a:lnTo>
                      <a:lnTo>
                        <a:pt x="231" y="162"/>
                      </a:lnTo>
                      <a:lnTo>
                        <a:pt x="227" y="162"/>
                      </a:lnTo>
                      <a:lnTo>
                        <a:pt x="219" y="165"/>
                      </a:lnTo>
                      <a:lnTo>
                        <a:pt x="217" y="162"/>
                      </a:lnTo>
                      <a:lnTo>
                        <a:pt x="217" y="158"/>
                      </a:lnTo>
                      <a:lnTo>
                        <a:pt x="215" y="156"/>
                      </a:lnTo>
                      <a:lnTo>
                        <a:pt x="215" y="156"/>
                      </a:lnTo>
                      <a:lnTo>
                        <a:pt x="214" y="154"/>
                      </a:lnTo>
                      <a:lnTo>
                        <a:pt x="214" y="152"/>
                      </a:lnTo>
                      <a:lnTo>
                        <a:pt x="214" y="152"/>
                      </a:lnTo>
                      <a:lnTo>
                        <a:pt x="212" y="152"/>
                      </a:lnTo>
                      <a:lnTo>
                        <a:pt x="212" y="152"/>
                      </a:lnTo>
                      <a:lnTo>
                        <a:pt x="210" y="152"/>
                      </a:lnTo>
                      <a:lnTo>
                        <a:pt x="208" y="152"/>
                      </a:lnTo>
                      <a:lnTo>
                        <a:pt x="206" y="152"/>
                      </a:lnTo>
                      <a:lnTo>
                        <a:pt x="194" y="143"/>
                      </a:lnTo>
                      <a:lnTo>
                        <a:pt x="193" y="143"/>
                      </a:lnTo>
                      <a:lnTo>
                        <a:pt x="193" y="141"/>
                      </a:lnTo>
                      <a:lnTo>
                        <a:pt x="193" y="139"/>
                      </a:lnTo>
                      <a:lnTo>
                        <a:pt x="193" y="139"/>
                      </a:lnTo>
                      <a:lnTo>
                        <a:pt x="191" y="137"/>
                      </a:lnTo>
                      <a:lnTo>
                        <a:pt x="191" y="137"/>
                      </a:lnTo>
                      <a:lnTo>
                        <a:pt x="183" y="133"/>
                      </a:lnTo>
                      <a:lnTo>
                        <a:pt x="183" y="133"/>
                      </a:lnTo>
                      <a:lnTo>
                        <a:pt x="181" y="133"/>
                      </a:lnTo>
                      <a:lnTo>
                        <a:pt x="179" y="133"/>
                      </a:lnTo>
                      <a:lnTo>
                        <a:pt x="174" y="135"/>
                      </a:lnTo>
                      <a:lnTo>
                        <a:pt x="170" y="137"/>
                      </a:lnTo>
                      <a:lnTo>
                        <a:pt x="170" y="131"/>
                      </a:lnTo>
                      <a:lnTo>
                        <a:pt x="170" y="129"/>
                      </a:lnTo>
                      <a:lnTo>
                        <a:pt x="168" y="127"/>
                      </a:lnTo>
                      <a:lnTo>
                        <a:pt x="166" y="125"/>
                      </a:lnTo>
                      <a:lnTo>
                        <a:pt x="153" y="120"/>
                      </a:lnTo>
                      <a:lnTo>
                        <a:pt x="153" y="118"/>
                      </a:lnTo>
                      <a:lnTo>
                        <a:pt x="153" y="118"/>
                      </a:lnTo>
                      <a:lnTo>
                        <a:pt x="153" y="118"/>
                      </a:lnTo>
                      <a:lnTo>
                        <a:pt x="153" y="116"/>
                      </a:lnTo>
                      <a:lnTo>
                        <a:pt x="153" y="116"/>
                      </a:lnTo>
                      <a:lnTo>
                        <a:pt x="153" y="116"/>
                      </a:lnTo>
                      <a:lnTo>
                        <a:pt x="154" y="116"/>
                      </a:lnTo>
                      <a:lnTo>
                        <a:pt x="154" y="114"/>
                      </a:lnTo>
                      <a:lnTo>
                        <a:pt x="156" y="114"/>
                      </a:lnTo>
                      <a:lnTo>
                        <a:pt x="156" y="114"/>
                      </a:lnTo>
                      <a:lnTo>
                        <a:pt x="156" y="114"/>
                      </a:lnTo>
                      <a:lnTo>
                        <a:pt x="158" y="114"/>
                      </a:lnTo>
                      <a:lnTo>
                        <a:pt x="158" y="116"/>
                      </a:lnTo>
                      <a:lnTo>
                        <a:pt x="160" y="114"/>
                      </a:lnTo>
                      <a:lnTo>
                        <a:pt x="160" y="112"/>
                      </a:lnTo>
                      <a:lnTo>
                        <a:pt x="162" y="112"/>
                      </a:lnTo>
                      <a:lnTo>
                        <a:pt x="162" y="112"/>
                      </a:lnTo>
                      <a:lnTo>
                        <a:pt x="162" y="112"/>
                      </a:lnTo>
                      <a:lnTo>
                        <a:pt x="164" y="112"/>
                      </a:lnTo>
                      <a:lnTo>
                        <a:pt x="164" y="112"/>
                      </a:lnTo>
                      <a:lnTo>
                        <a:pt x="166" y="112"/>
                      </a:lnTo>
                      <a:lnTo>
                        <a:pt x="170" y="108"/>
                      </a:lnTo>
                      <a:lnTo>
                        <a:pt x="172" y="106"/>
                      </a:lnTo>
                      <a:lnTo>
                        <a:pt x="172" y="105"/>
                      </a:lnTo>
                      <a:lnTo>
                        <a:pt x="172" y="105"/>
                      </a:lnTo>
                      <a:lnTo>
                        <a:pt x="170" y="103"/>
                      </a:lnTo>
                      <a:lnTo>
                        <a:pt x="164" y="103"/>
                      </a:lnTo>
                      <a:lnTo>
                        <a:pt x="160" y="101"/>
                      </a:lnTo>
                      <a:lnTo>
                        <a:pt x="145" y="91"/>
                      </a:lnTo>
                      <a:lnTo>
                        <a:pt x="141" y="87"/>
                      </a:lnTo>
                      <a:lnTo>
                        <a:pt x="137" y="84"/>
                      </a:lnTo>
                      <a:lnTo>
                        <a:pt x="135" y="80"/>
                      </a:lnTo>
                      <a:lnTo>
                        <a:pt x="133" y="76"/>
                      </a:lnTo>
                      <a:lnTo>
                        <a:pt x="130" y="72"/>
                      </a:lnTo>
                      <a:lnTo>
                        <a:pt x="122" y="68"/>
                      </a:lnTo>
                      <a:lnTo>
                        <a:pt x="120" y="67"/>
                      </a:lnTo>
                      <a:lnTo>
                        <a:pt x="118" y="65"/>
                      </a:lnTo>
                      <a:lnTo>
                        <a:pt x="116" y="59"/>
                      </a:lnTo>
                      <a:lnTo>
                        <a:pt x="113" y="55"/>
                      </a:lnTo>
                      <a:lnTo>
                        <a:pt x="107" y="49"/>
                      </a:lnTo>
                      <a:lnTo>
                        <a:pt x="107" y="47"/>
                      </a:lnTo>
                      <a:lnTo>
                        <a:pt x="105" y="47"/>
                      </a:lnTo>
                      <a:lnTo>
                        <a:pt x="105" y="47"/>
                      </a:lnTo>
                      <a:lnTo>
                        <a:pt x="103" y="47"/>
                      </a:lnTo>
                      <a:lnTo>
                        <a:pt x="101" y="49"/>
                      </a:lnTo>
                      <a:lnTo>
                        <a:pt x="101" y="49"/>
                      </a:lnTo>
                      <a:lnTo>
                        <a:pt x="101" y="51"/>
                      </a:lnTo>
                      <a:lnTo>
                        <a:pt x="101" y="53"/>
                      </a:lnTo>
                      <a:lnTo>
                        <a:pt x="101" y="55"/>
                      </a:lnTo>
                      <a:lnTo>
                        <a:pt x="103" y="65"/>
                      </a:lnTo>
                      <a:lnTo>
                        <a:pt x="105" y="70"/>
                      </a:lnTo>
                      <a:lnTo>
                        <a:pt x="103" y="74"/>
                      </a:lnTo>
                      <a:lnTo>
                        <a:pt x="101" y="78"/>
                      </a:lnTo>
                      <a:lnTo>
                        <a:pt x="95" y="80"/>
                      </a:lnTo>
                      <a:lnTo>
                        <a:pt x="93" y="80"/>
                      </a:lnTo>
                      <a:lnTo>
                        <a:pt x="93" y="78"/>
                      </a:lnTo>
                      <a:lnTo>
                        <a:pt x="90" y="76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2" y="72"/>
                      </a:lnTo>
                      <a:lnTo>
                        <a:pt x="78" y="74"/>
                      </a:lnTo>
                      <a:lnTo>
                        <a:pt x="71" y="80"/>
                      </a:lnTo>
                      <a:lnTo>
                        <a:pt x="67" y="70"/>
                      </a:lnTo>
                      <a:lnTo>
                        <a:pt x="65" y="68"/>
                      </a:lnTo>
                      <a:lnTo>
                        <a:pt x="65" y="63"/>
                      </a:lnTo>
                      <a:lnTo>
                        <a:pt x="63" y="57"/>
                      </a:lnTo>
                      <a:lnTo>
                        <a:pt x="63" y="55"/>
                      </a:lnTo>
                      <a:lnTo>
                        <a:pt x="63" y="51"/>
                      </a:lnTo>
                      <a:lnTo>
                        <a:pt x="63" y="47"/>
                      </a:lnTo>
                      <a:lnTo>
                        <a:pt x="63" y="46"/>
                      </a:lnTo>
                      <a:lnTo>
                        <a:pt x="67" y="38"/>
                      </a:lnTo>
                      <a:lnTo>
                        <a:pt x="71" y="28"/>
                      </a:lnTo>
                      <a:lnTo>
                        <a:pt x="74" y="25"/>
                      </a:lnTo>
                      <a:lnTo>
                        <a:pt x="78" y="21"/>
                      </a:lnTo>
                      <a:lnTo>
                        <a:pt x="80" y="21"/>
                      </a:lnTo>
                      <a:lnTo>
                        <a:pt x="82" y="19"/>
                      </a:lnTo>
                      <a:lnTo>
                        <a:pt x="80" y="17"/>
                      </a:lnTo>
                      <a:lnTo>
                        <a:pt x="69" y="11"/>
                      </a:lnTo>
                      <a:lnTo>
                        <a:pt x="63" y="8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2" y="0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48" y="4"/>
                      </a:lnTo>
                      <a:lnTo>
                        <a:pt x="48" y="8"/>
                      </a:lnTo>
                      <a:lnTo>
                        <a:pt x="46" y="13"/>
                      </a:lnTo>
                      <a:lnTo>
                        <a:pt x="44" y="15"/>
                      </a:lnTo>
                      <a:lnTo>
                        <a:pt x="40" y="19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28"/>
                      </a:lnTo>
                      <a:lnTo>
                        <a:pt x="31" y="30"/>
                      </a:lnTo>
                      <a:lnTo>
                        <a:pt x="29" y="32"/>
                      </a:lnTo>
                      <a:lnTo>
                        <a:pt x="25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1" y="40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19" y="40"/>
                      </a:lnTo>
                      <a:lnTo>
                        <a:pt x="19" y="40"/>
                      </a:lnTo>
                      <a:lnTo>
                        <a:pt x="19" y="40"/>
                      </a:lnTo>
                      <a:lnTo>
                        <a:pt x="19" y="42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3" y="47"/>
                      </a:lnTo>
                      <a:lnTo>
                        <a:pt x="13" y="51"/>
                      </a:lnTo>
                      <a:lnTo>
                        <a:pt x="10" y="65"/>
                      </a:lnTo>
                      <a:lnTo>
                        <a:pt x="10" y="67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6" y="68"/>
                      </a:lnTo>
                      <a:lnTo>
                        <a:pt x="6" y="68"/>
                      </a:lnTo>
                      <a:lnTo>
                        <a:pt x="6" y="70"/>
                      </a:lnTo>
                      <a:lnTo>
                        <a:pt x="6" y="70"/>
                      </a:lnTo>
                      <a:lnTo>
                        <a:pt x="8" y="72"/>
                      </a:lnTo>
                      <a:lnTo>
                        <a:pt x="6" y="72"/>
                      </a:lnTo>
                      <a:lnTo>
                        <a:pt x="6" y="74"/>
                      </a:lnTo>
                      <a:lnTo>
                        <a:pt x="4" y="74"/>
                      </a:lnTo>
                      <a:lnTo>
                        <a:pt x="4" y="76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4" y="87"/>
                      </a:lnTo>
                      <a:lnTo>
                        <a:pt x="2" y="87"/>
                      </a:lnTo>
                      <a:lnTo>
                        <a:pt x="2" y="87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3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4" y="97"/>
                      </a:lnTo>
                      <a:lnTo>
                        <a:pt x="6" y="97"/>
                      </a:lnTo>
                      <a:lnTo>
                        <a:pt x="4" y="99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4" y="105"/>
                      </a:lnTo>
                      <a:lnTo>
                        <a:pt x="6" y="105"/>
                      </a:lnTo>
                      <a:lnTo>
                        <a:pt x="8" y="105"/>
                      </a:lnTo>
                      <a:lnTo>
                        <a:pt x="8" y="106"/>
                      </a:lnTo>
                      <a:lnTo>
                        <a:pt x="8" y="106"/>
                      </a:lnTo>
                      <a:lnTo>
                        <a:pt x="6" y="108"/>
                      </a:lnTo>
                      <a:lnTo>
                        <a:pt x="6" y="108"/>
                      </a:lnTo>
                      <a:lnTo>
                        <a:pt x="6" y="110"/>
                      </a:lnTo>
                      <a:lnTo>
                        <a:pt x="6" y="112"/>
                      </a:lnTo>
                      <a:lnTo>
                        <a:pt x="6" y="114"/>
                      </a:lnTo>
                      <a:lnTo>
                        <a:pt x="8" y="114"/>
                      </a:lnTo>
                      <a:lnTo>
                        <a:pt x="8" y="116"/>
                      </a:lnTo>
                      <a:lnTo>
                        <a:pt x="8" y="118"/>
                      </a:lnTo>
                      <a:lnTo>
                        <a:pt x="6" y="118"/>
                      </a:lnTo>
                      <a:lnTo>
                        <a:pt x="6" y="120"/>
                      </a:lnTo>
                      <a:lnTo>
                        <a:pt x="8" y="135"/>
                      </a:lnTo>
                      <a:lnTo>
                        <a:pt x="8" y="135"/>
                      </a:lnTo>
                      <a:lnTo>
                        <a:pt x="6" y="137"/>
                      </a:lnTo>
                      <a:lnTo>
                        <a:pt x="6" y="137"/>
                      </a:lnTo>
                      <a:lnTo>
                        <a:pt x="6" y="137"/>
                      </a:lnTo>
                      <a:lnTo>
                        <a:pt x="6" y="137"/>
                      </a:lnTo>
                      <a:lnTo>
                        <a:pt x="8" y="137"/>
                      </a:lnTo>
                      <a:lnTo>
                        <a:pt x="8" y="139"/>
                      </a:lnTo>
                      <a:lnTo>
                        <a:pt x="8" y="139"/>
                      </a:lnTo>
                      <a:lnTo>
                        <a:pt x="10" y="144"/>
                      </a:lnTo>
                      <a:lnTo>
                        <a:pt x="12" y="148"/>
                      </a:lnTo>
                      <a:lnTo>
                        <a:pt x="12" y="150"/>
                      </a:lnTo>
                      <a:lnTo>
                        <a:pt x="10" y="150"/>
                      </a:lnTo>
                      <a:lnTo>
                        <a:pt x="10" y="152"/>
                      </a:lnTo>
                      <a:lnTo>
                        <a:pt x="13" y="154"/>
                      </a:lnTo>
                      <a:lnTo>
                        <a:pt x="13" y="156"/>
                      </a:lnTo>
                      <a:lnTo>
                        <a:pt x="13" y="158"/>
                      </a:lnTo>
                      <a:lnTo>
                        <a:pt x="13" y="158"/>
                      </a:lnTo>
                      <a:lnTo>
                        <a:pt x="13" y="158"/>
                      </a:lnTo>
                      <a:lnTo>
                        <a:pt x="13" y="160"/>
                      </a:lnTo>
                      <a:lnTo>
                        <a:pt x="12" y="162"/>
                      </a:lnTo>
                      <a:lnTo>
                        <a:pt x="13" y="165"/>
                      </a:lnTo>
                      <a:lnTo>
                        <a:pt x="13" y="167"/>
                      </a:lnTo>
                      <a:lnTo>
                        <a:pt x="13" y="169"/>
                      </a:lnTo>
                      <a:lnTo>
                        <a:pt x="15" y="171"/>
                      </a:lnTo>
                      <a:lnTo>
                        <a:pt x="23" y="179"/>
                      </a:lnTo>
                      <a:lnTo>
                        <a:pt x="23" y="179"/>
                      </a:lnTo>
                      <a:lnTo>
                        <a:pt x="23" y="181"/>
                      </a:lnTo>
                      <a:lnTo>
                        <a:pt x="23" y="183"/>
                      </a:lnTo>
                      <a:lnTo>
                        <a:pt x="23" y="183"/>
                      </a:lnTo>
                      <a:lnTo>
                        <a:pt x="25" y="186"/>
                      </a:lnTo>
                      <a:lnTo>
                        <a:pt x="25" y="188"/>
                      </a:lnTo>
                      <a:lnTo>
                        <a:pt x="25" y="188"/>
                      </a:lnTo>
                      <a:lnTo>
                        <a:pt x="25" y="188"/>
                      </a:lnTo>
                      <a:lnTo>
                        <a:pt x="25" y="190"/>
                      </a:lnTo>
                      <a:lnTo>
                        <a:pt x="25" y="190"/>
                      </a:lnTo>
                      <a:lnTo>
                        <a:pt x="23" y="192"/>
                      </a:lnTo>
                      <a:lnTo>
                        <a:pt x="23" y="192"/>
                      </a:lnTo>
                      <a:lnTo>
                        <a:pt x="21" y="192"/>
                      </a:lnTo>
                      <a:lnTo>
                        <a:pt x="21" y="194"/>
                      </a:lnTo>
                      <a:lnTo>
                        <a:pt x="21" y="194"/>
                      </a:lnTo>
                      <a:lnTo>
                        <a:pt x="25" y="200"/>
                      </a:lnTo>
                      <a:lnTo>
                        <a:pt x="25" y="200"/>
                      </a:lnTo>
                      <a:lnTo>
                        <a:pt x="25" y="202"/>
                      </a:lnTo>
                      <a:lnTo>
                        <a:pt x="27" y="202"/>
                      </a:lnTo>
                      <a:lnTo>
                        <a:pt x="27" y="202"/>
                      </a:lnTo>
                      <a:lnTo>
                        <a:pt x="29" y="203"/>
                      </a:lnTo>
                      <a:lnTo>
                        <a:pt x="29" y="203"/>
                      </a:lnTo>
                      <a:lnTo>
                        <a:pt x="29" y="205"/>
                      </a:lnTo>
                      <a:lnTo>
                        <a:pt x="29" y="205"/>
                      </a:lnTo>
                      <a:lnTo>
                        <a:pt x="29" y="205"/>
                      </a:lnTo>
                      <a:lnTo>
                        <a:pt x="31" y="205"/>
                      </a:lnTo>
                      <a:lnTo>
                        <a:pt x="31" y="205"/>
                      </a:lnTo>
                      <a:lnTo>
                        <a:pt x="33" y="205"/>
                      </a:lnTo>
                      <a:lnTo>
                        <a:pt x="33" y="205"/>
                      </a:lnTo>
                      <a:lnTo>
                        <a:pt x="33" y="205"/>
                      </a:lnTo>
                      <a:lnTo>
                        <a:pt x="33" y="207"/>
                      </a:lnTo>
                      <a:lnTo>
                        <a:pt x="33" y="207"/>
                      </a:lnTo>
                      <a:lnTo>
                        <a:pt x="33" y="209"/>
                      </a:lnTo>
                      <a:lnTo>
                        <a:pt x="34" y="209"/>
                      </a:lnTo>
                      <a:lnTo>
                        <a:pt x="36" y="209"/>
                      </a:lnTo>
                      <a:lnTo>
                        <a:pt x="36" y="209"/>
                      </a:lnTo>
                      <a:lnTo>
                        <a:pt x="36" y="209"/>
                      </a:lnTo>
                      <a:lnTo>
                        <a:pt x="36" y="213"/>
                      </a:lnTo>
                      <a:lnTo>
                        <a:pt x="38" y="213"/>
                      </a:lnTo>
                      <a:lnTo>
                        <a:pt x="40" y="213"/>
                      </a:lnTo>
                      <a:lnTo>
                        <a:pt x="38" y="219"/>
                      </a:lnTo>
                      <a:lnTo>
                        <a:pt x="36" y="221"/>
                      </a:lnTo>
                      <a:lnTo>
                        <a:pt x="38" y="222"/>
                      </a:lnTo>
                      <a:lnTo>
                        <a:pt x="38" y="224"/>
                      </a:lnTo>
                      <a:lnTo>
                        <a:pt x="38" y="224"/>
                      </a:lnTo>
                      <a:lnTo>
                        <a:pt x="40" y="226"/>
                      </a:lnTo>
                      <a:lnTo>
                        <a:pt x="40" y="226"/>
                      </a:lnTo>
                      <a:lnTo>
                        <a:pt x="42" y="226"/>
                      </a:lnTo>
                      <a:lnTo>
                        <a:pt x="44" y="228"/>
                      </a:lnTo>
                      <a:lnTo>
                        <a:pt x="44" y="228"/>
                      </a:lnTo>
                      <a:lnTo>
                        <a:pt x="42" y="228"/>
                      </a:lnTo>
                      <a:lnTo>
                        <a:pt x="42" y="230"/>
                      </a:lnTo>
                      <a:lnTo>
                        <a:pt x="42" y="230"/>
                      </a:lnTo>
                      <a:lnTo>
                        <a:pt x="42" y="230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40" y="234"/>
                      </a:lnTo>
                      <a:lnTo>
                        <a:pt x="42" y="234"/>
                      </a:lnTo>
                      <a:lnTo>
                        <a:pt x="44" y="234"/>
                      </a:lnTo>
                      <a:lnTo>
                        <a:pt x="40" y="236"/>
                      </a:lnTo>
                      <a:lnTo>
                        <a:pt x="40" y="238"/>
                      </a:lnTo>
                      <a:lnTo>
                        <a:pt x="40" y="241"/>
                      </a:lnTo>
                      <a:lnTo>
                        <a:pt x="40" y="243"/>
                      </a:lnTo>
                      <a:lnTo>
                        <a:pt x="36" y="241"/>
                      </a:lnTo>
                      <a:lnTo>
                        <a:pt x="38" y="243"/>
                      </a:lnTo>
                      <a:lnTo>
                        <a:pt x="38" y="245"/>
                      </a:lnTo>
                      <a:lnTo>
                        <a:pt x="36" y="249"/>
                      </a:lnTo>
                      <a:lnTo>
                        <a:pt x="38" y="249"/>
                      </a:lnTo>
                      <a:lnTo>
                        <a:pt x="40" y="251"/>
                      </a:lnTo>
                      <a:lnTo>
                        <a:pt x="40" y="251"/>
                      </a:lnTo>
                      <a:lnTo>
                        <a:pt x="42" y="253"/>
                      </a:lnTo>
                      <a:lnTo>
                        <a:pt x="42" y="257"/>
                      </a:lnTo>
                      <a:lnTo>
                        <a:pt x="42" y="259"/>
                      </a:lnTo>
                      <a:lnTo>
                        <a:pt x="40" y="261"/>
                      </a:lnTo>
                      <a:lnTo>
                        <a:pt x="40" y="261"/>
                      </a:lnTo>
                      <a:lnTo>
                        <a:pt x="38" y="262"/>
                      </a:lnTo>
                      <a:lnTo>
                        <a:pt x="38" y="264"/>
                      </a:lnTo>
                      <a:lnTo>
                        <a:pt x="36" y="266"/>
                      </a:lnTo>
                      <a:lnTo>
                        <a:pt x="36" y="266"/>
                      </a:lnTo>
                      <a:lnTo>
                        <a:pt x="34" y="264"/>
                      </a:lnTo>
                      <a:lnTo>
                        <a:pt x="34" y="264"/>
                      </a:lnTo>
                      <a:lnTo>
                        <a:pt x="33" y="264"/>
                      </a:lnTo>
                      <a:lnTo>
                        <a:pt x="31" y="268"/>
                      </a:lnTo>
                      <a:lnTo>
                        <a:pt x="31" y="268"/>
                      </a:lnTo>
                      <a:lnTo>
                        <a:pt x="27" y="268"/>
                      </a:lnTo>
                      <a:lnTo>
                        <a:pt x="25" y="270"/>
                      </a:lnTo>
                      <a:lnTo>
                        <a:pt x="25" y="270"/>
                      </a:lnTo>
                      <a:lnTo>
                        <a:pt x="25" y="270"/>
                      </a:lnTo>
                      <a:lnTo>
                        <a:pt x="23" y="270"/>
                      </a:lnTo>
                      <a:lnTo>
                        <a:pt x="23" y="270"/>
                      </a:lnTo>
                      <a:lnTo>
                        <a:pt x="23" y="272"/>
                      </a:lnTo>
                      <a:lnTo>
                        <a:pt x="19" y="274"/>
                      </a:lnTo>
                      <a:lnTo>
                        <a:pt x="21" y="278"/>
                      </a:lnTo>
                      <a:lnTo>
                        <a:pt x="21" y="280"/>
                      </a:lnTo>
                      <a:lnTo>
                        <a:pt x="21" y="283"/>
                      </a:lnTo>
                      <a:lnTo>
                        <a:pt x="21" y="283"/>
                      </a:lnTo>
                      <a:lnTo>
                        <a:pt x="21" y="283"/>
                      </a:lnTo>
                      <a:lnTo>
                        <a:pt x="21" y="283"/>
                      </a:lnTo>
                      <a:lnTo>
                        <a:pt x="23" y="283"/>
                      </a:lnTo>
                      <a:lnTo>
                        <a:pt x="23" y="285"/>
                      </a:lnTo>
                      <a:lnTo>
                        <a:pt x="23" y="285"/>
                      </a:lnTo>
                      <a:lnTo>
                        <a:pt x="25" y="285"/>
                      </a:lnTo>
                      <a:lnTo>
                        <a:pt x="25" y="287"/>
                      </a:lnTo>
                      <a:lnTo>
                        <a:pt x="25" y="289"/>
                      </a:lnTo>
                      <a:lnTo>
                        <a:pt x="25" y="291"/>
                      </a:lnTo>
                      <a:lnTo>
                        <a:pt x="25" y="291"/>
                      </a:lnTo>
                      <a:lnTo>
                        <a:pt x="23" y="291"/>
                      </a:lnTo>
                      <a:lnTo>
                        <a:pt x="23" y="293"/>
                      </a:lnTo>
                      <a:lnTo>
                        <a:pt x="23" y="293"/>
                      </a:lnTo>
                      <a:lnTo>
                        <a:pt x="23" y="293"/>
                      </a:lnTo>
                      <a:lnTo>
                        <a:pt x="23" y="295"/>
                      </a:lnTo>
                      <a:lnTo>
                        <a:pt x="25" y="295"/>
                      </a:lnTo>
                      <a:lnTo>
                        <a:pt x="25" y="295"/>
                      </a:lnTo>
                      <a:lnTo>
                        <a:pt x="25" y="297"/>
                      </a:lnTo>
                      <a:lnTo>
                        <a:pt x="25" y="297"/>
                      </a:lnTo>
                      <a:lnTo>
                        <a:pt x="25" y="299"/>
                      </a:lnTo>
                      <a:lnTo>
                        <a:pt x="25" y="299"/>
                      </a:lnTo>
                      <a:lnTo>
                        <a:pt x="25" y="300"/>
                      </a:lnTo>
                      <a:lnTo>
                        <a:pt x="25" y="302"/>
                      </a:lnTo>
                      <a:lnTo>
                        <a:pt x="31" y="306"/>
                      </a:lnTo>
                      <a:lnTo>
                        <a:pt x="31" y="308"/>
                      </a:lnTo>
                      <a:lnTo>
                        <a:pt x="33" y="310"/>
                      </a:lnTo>
                      <a:lnTo>
                        <a:pt x="33" y="314"/>
                      </a:lnTo>
                      <a:lnTo>
                        <a:pt x="34" y="316"/>
                      </a:lnTo>
                      <a:lnTo>
                        <a:pt x="34" y="316"/>
                      </a:lnTo>
                      <a:lnTo>
                        <a:pt x="36" y="318"/>
                      </a:lnTo>
                      <a:lnTo>
                        <a:pt x="36" y="318"/>
                      </a:lnTo>
                      <a:lnTo>
                        <a:pt x="36" y="318"/>
                      </a:lnTo>
                      <a:lnTo>
                        <a:pt x="38" y="318"/>
                      </a:lnTo>
                      <a:lnTo>
                        <a:pt x="40" y="318"/>
                      </a:lnTo>
                      <a:lnTo>
                        <a:pt x="40" y="319"/>
                      </a:lnTo>
                      <a:lnTo>
                        <a:pt x="46" y="323"/>
                      </a:lnTo>
                      <a:lnTo>
                        <a:pt x="46" y="323"/>
                      </a:lnTo>
                      <a:lnTo>
                        <a:pt x="46" y="323"/>
                      </a:lnTo>
                      <a:lnTo>
                        <a:pt x="48" y="323"/>
                      </a:lnTo>
                      <a:lnTo>
                        <a:pt x="50" y="323"/>
                      </a:lnTo>
                      <a:lnTo>
                        <a:pt x="50" y="323"/>
                      </a:lnTo>
                      <a:lnTo>
                        <a:pt x="50" y="325"/>
                      </a:lnTo>
                      <a:lnTo>
                        <a:pt x="50" y="325"/>
                      </a:lnTo>
                      <a:lnTo>
                        <a:pt x="50" y="327"/>
                      </a:lnTo>
                      <a:lnTo>
                        <a:pt x="50" y="329"/>
                      </a:lnTo>
                      <a:lnTo>
                        <a:pt x="52" y="329"/>
                      </a:lnTo>
                      <a:lnTo>
                        <a:pt x="52" y="331"/>
                      </a:lnTo>
                      <a:lnTo>
                        <a:pt x="52" y="333"/>
                      </a:lnTo>
                      <a:lnTo>
                        <a:pt x="53" y="335"/>
                      </a:lnTo>
                      <a:lnTo>
                        <a:pt x="53" y="335"/>
                      </a:lnTo>
                      <a:lnTo>
                        <a:pt x="53" y="335"/>
                      </a:lnTo>
                      <a:lnTo>
                        <a:pt x="53" y="335"/>
                      </a:lnTo>
                      <a:lnTo>
                        <a:pt x="55" y="337"/>
                      </a:lnTo>
                      <a:lnTo>
                        <a:pt x="53" y="338"/>
                      </a:lnTo>
                      <a:lnTo>
                        <a:pt x="52" y="340"/>
                      </a:lnTo>
                      <a:lnTo>
                        <a:pt x="50" y="340"/>
                      </a:lnTo>
                      <a:lnTo>
                        <a:pt x="50" y="342"/>
                      </a:lnTo>
                      <a:lnTo>
                        <a:pt x="50" y="342"/>
                      </a:lnTo>
                      <a:lnTo>
                        <a:pt x="48" y="344"/>
                      </a:lnTo>
                      <a:lnTo>
                        <a:pt x="48" y="344"/>
                      </a:lnTo>
                      <a:lnTo>
                        <a:pt x="42" y="346"/>
                      </a:lnTo>
                      <a:lnTo>
                        <a:pt x="40" y="346"/>
                      </a:lnTo>
                      <a:lnTo>
                        <a:pt x="40" y="348"/>
                      </a:lnTo>
                      <a:lnTo>
                        <a:pt x="40" y="348"/>
                      </a:lnTo>
                      <a:lnTo>
                        <a:pt x="40" y="348"/>
                      </a:lnTo>
                      <a:lnTo>
                        <a:pt x="40" y="348"/>
                      </a:lnTo>
                      <a:lnTo>
                        <a:pt x="40" y="350"/>
                      </a:lnTo>
                      <a:lnTo>
                        <a:pt x="40" y="350"/>
                      </a:lnTo>
                      <a:lnTo>
                        <a:pt x="42" y="350"/>
                      </a:lnTo>
                      <a:lnTo>
                        <a:pt x="42" y="350"/>
                      </a:lnTo>
                      <a:lnTo>
                        <a:pt x="42" y="350"/>
                      </a:lnTo>
                      <a:lnTo>
                        <a:pt x="44" y="350"/>
                      </a:lnTo>
                      <a:lnTo>
                        <a:pt x="44" y="350"/>
                      </a:lnTo>
                      <a:lnTo>
                        <a:pt x="44" y="352"/>
                      </a:lnTo>
                      <a:lnTo>
                        <a:pt x="44" y="354"/>
                      </a:lnTo>
                      <a:lnTo>
                        <a:pt x="44" y="354"/>
                      </a:lnTo>
                      <a:lnTo>
                        <a:pt x="46" y="354"/>
                      </a:lnTo>
                      <a:lnTo>
                        <a:pt x="50" y="354"/>
                      </a:lnTo>
                      <a:lnTo>
                        <a:pt x="52" y="354"/>
                      </a:lnTo>
                      <a:lnTo>
                        <a:pt x="52" y="354"/>
                      </a:lnTo>
                      <a:lnTo>
                        <a:pt x="52" y="354"/>
                      </a:lnTo>
                      <a:lnTo>
                        <a:pt x="52" y="354"/>
                      </a:lnTo>
                      <a:lnTo>
                        <a:pt x="52" y="354"/>
                      </a:lnTo>
                      <a:lnTo>
                        <a:pt x="53" y="354"/>
                      </a:lnTo>
                      <a:lnTo>
                        <a:pt x="53" y="354"/>
                      </a:lnTo>
                      <a:lnTo>
                        <a:pt x="53" y="354"/>
                      </a:lnTo>
                      <a:lnTo>
                        <a:pt x="53" y="354"/>
                      </a:lnTo>
                      <a:lnTo>
                        <a:pt x="55" y="356"/>
                      </a:lnTo>
                      <a:lnTo>
                        <a:pt x="55" y="358"/>
                      </a:lnTo>
                      <a:lnTo>
                        <a:pt x="57" y="358"/>
                      </a:lnTo>
                      <a:lnTo>
                        <a:pt x="57" y="358"/>
                      </a:lnTo>
                      <a:lnTo>
                        <a:pt x="57" y="356"/>
                      </a:lnTo>
                      <a:lnTo>
                        <a:pt x="57" y="356"/>
                      </a:lnTo>
                      <a:lnTo>
                        <a:pt x="59" y="356"/>
                      </a:lnTo>
                      <a:lnTo>
                        <a:pt x="59" y="356"/>
                      </a:lnTo>
                      <a:lnTo>
                        <a:pt x="59" y="356"/>
                      </a:lnTo>
                      <a:lnTo>
                        <a:pt x="61" y="356"/>
                      </a:lnTo>
                      <a:lnTo>
                        <a:pt x="61" y="358"/>
                      </a:lnTo>
                      <a:lnTo>
                        <a:pt x="59" y="358"/>
                      </a:lnTo>
                      <a:lnTo>
                        <a:pt x="59" y="359"/>
                      </a:lnTo>
                      <a:lnTo>
                        <a:pt x="53" y="359"/>
                      </a:lnTo>
                      <a:lnTo>
                        <a:pt x="52" y="359"/>
                      </a:lnTo>
                      <a:lnTo>
                        <a:pt x="36" y="367"/>
                      </a:lnTo>
                      <a:lnTo>
                        <a:pt x="33" y="369"/>
                      </a:lnTo>
                      <a:lnTo>
                        <a:pt x="33" y="371"/>
                      </a:lnTo>
                      <a:lnTo>
                        <a:pt x="31" y="371"/>
                      </a:lnTo>
                      <a:lnTo>
                        <a:pt x="31" y="373"/>
                      </a:lnTo>
                      <a:lnTo>
                        <a:pt x="31" y="373"/>
                      </a:lnTo>
                      <a:lnTo>
                        <a:pt x="31" y="375"/>
                      </a:lnTo>
                      <a:lnTo>
                        <a:pt x="31" y="377"/>
                      </a:lnTo>
                      <a:lnTo>
                        <a:pt x="31" y="380"/>
                      </a:lnTo>
                      <a:lnTo>
                        <a:pt x="31" y="380"/>
                      </a:lnTo>
                      <a:lnTo>
                        <a:pt x="31" y="380"/>
                      </a:lnTo>
                      <a:lnTo>
                        <a:pt x="31" y="380"/>
                      </a:lnTo>
                      <a:lnTo>
                        <a:pt x="34" y="380"/>
                      </a:lnTo>
                      <a:lnTo>
                        <a:pt x="34" y="378"/>
                      </a:lnTo>
                      <a:lnTo>
                        <a:pt x="36" y="378"/>
                      </a:lnTo>
                      <a:lnTo>
                        <a:pt x="36" y="375"/>
                      </a:lnTo>
                      <a:lnTo>
                        <a:pt x="38" y="375"/>
                      </a:lnTo>
                      <a:lnTo>
                        <a:pt x="38" y="375"/>
                      </a:lnTo>
                      <a:lnTo>
                        <a:pt x="40" y="375"/>
                      </a:lnTo>
                      <a:lnTo>
                        <a:pt x="40" y="375"/>
                      </a:lnTo>
                      <a:lnTo>
                        <a:pt x="40" y="375"/>
                      </a:lnTo>
                      <a:lnTo>
                        <a:pt x="53" y="369"/>
                      </a:lnTo>
                      <a:lnTo>
                        <a:pt x="55" y="369"/>
                      </a:lnTo>
                      <a:lnTo>
                        <a:pt x="57" y="365"/>
                      </a:lnTo>
                      <a:lnTo>
                        <a:pt x="59" y="365"/>
                      </a:lnTo>
                      <a:lnTo>
                        <a:pt x="61" y="365"/>
                      </a:lnTo>
                      <a:lnTo>
                        <a:pt x="61" y="365"/>
                      </a:lnTo>
                      <a:lnTo>
                        <a:pt x="65" y="365"/>
                      </a:lnTo>
                      <a:lnTo>
                        <a:pt x="71" y="365"/>
                      </a:lnTo>
                      <a:lnTo>
                        <a:pt x="71" y="367"/>
                      </a:lnTo>
                      <a:lnTo>
                        <a:pt x="71" y="367"/>
                      </a:lnTo>
                      <a:lnTo>
                        <a:pt x="73" y="367"/>
                      </a:lnTo>
                      <a:lnTo>
                        <a:pt x="73" y="367"/>
                      </a:lnTo>
                      <a:lnTo>
                        <a:pt x="73" y="367"/>
                      </a:lnTo>
                      <a:lnTo>
                        <a:pt x="73" y="367"/>
                      </a:lnTo>
                      <a:lnTo>
                        <a:pt x="74" y="367"/>
                      </a:lnTo>
                      <a:lnTo>
                        <a:pt x="74" y="367"/>
                      </a:lnTo>
                      <a:lnTo>
                        <a:pt x="76" y="367"/>
                      </a:lnTo>
                      <a:lnTo>
                        <a:pt x="78" y="367"/>
                      </a:lnTo>
                      <a:lnTo>
                        <a:pt x="84" y="367"/>
                      </a:lnTo>
                      <a:lnTo>
                        <a:pt x="86" y="367"/>
                      </a:lnTo>
                      <a:lnTo>
                        <a:pt x="86" y="369"/>
                      </a:lnTo>
                      <a:lnTo>
                        <a:pt x="86" y="369"/>
                      </a:lnTo>
                      <a:lnTo>
                        <a:pt x="86" y="371"/>
                      </a:lnTo>
                      <a:lnTo>
                        <a:pt x="86" y="371"/>
                      </a:lnTo>
                      <a:lnTo>
                        <a:pt x="88" y="371"/>
                      </a:lnTo>
                      <a:lnTo>
                        <a:pt x="88" y="371"/>
                      </a:lnTo>
                      <a:lnTo>
                        <a:pt x="88" y="371"/>
                      </a:lnTo>
                      <a:lnTo>
                        <a:pt x="88" y="371"/>
                      </a:lnTo>
                      <a:lnTo>
                        <a:pt x="88" y="369"/>
                      </a:lnTo>
                      <a:lnTo>
                        <a:pt x="88" y="367"/>
                      </a:lnTo>
                      <a:lnTo>
                        <a:pt x="88" y="367"/>
                      </a:lnTo>
                      <a:lnTo>
                        <a:pt x="90" y="367"/>
                      </a:lnTo>
                      <a:lnTo>
                        <a:pt x="90" y="367"/>
                      </a:lnTo>
                      <a:lnTo>
                        <a:pt x="92" y="367"/>
                      </a:lnTo>
                      <a:lnTo>
                        <a:pt x="92" y="367"/>
                      </a:lnTo>
                      <a:lnTo>
                        <a:pt x="93" y="367"/>
                      </a:lnTo>
                      <a:lnTo>
                        <a:pt x="93" y="365"/>
                      </a:lnTo>
                      <a:lnTo>
                        <a:pt x="93" y="365"/>
                      </a:lnTo>
                      <a:lnTo>
                        <a:pt x="93" y="365"/>
                      </a:lnTo>
                      <a:lnTo>
                        <a:pt x="95" y="363"/>
                      </a:lnTo>
                      <a:lnTo>
                        <a:pt x="95" y="363"/>
                      </a:lnTo>
                      <a:lnTo>
                        <a:pt x="97" y="363"/>
                      </a:lnTo>
                      <a:lnTo>
                        <a:pt x="101" y="363"/>
                      </a:lnTo>
                      <a:lnTo>
                        <a:pt x="101" y="363"/>
                      </a:lnTo>
                      <a:lnTo>
                        <a:pt x="103" y="363"/>
                      </a:lnTo>
                      <a:lnTo>
                        <a:pt x="103" y="363"/>
                      </a:lnTo>
                      <a:lnTo>
                        <a:pt x="105" y="363"/>
                      </a:lnTo>
                      <a:lnTo>
                        <a:pt x="107" y="363"/>
                      </a:lnTo>
                      <a:lnTo>
                        <a:pt x="107" y="365"/>
                      </a:lnTo>
                      <a:lnTo>
                        <a:pt x="109" y="365"/>
                      </a:lnTo>
                      <a:lnTo>
                        <a:pt x="109" y="365"/>
                      </a:lnTo>
                      <a:lnTo>
                        <a:pt x="109" y="365"/>
                      </a:lnTo>
                      <a:lnTo>
                        <a:pt x="109" y="367"/>
                      </a:lnTo>
                      <a:lnTo>
                        <a:pt x="109" y="367"/>
                      </a:lnTo>
                      <a:lnTo>
                        <a:pt x="105" y="369"/>
                      </a:lnTo>
                      <a:lnTo>
                        <a:pt x="105" y="371"/>
                      </a:lnTo>
                      <a:lnTo>
                        <a:pt x="103" y="371"/>
                      </a:lnTo>
                      <a:lnTo>
                        <a:pt x="103" y="371"/>
                      </a:lnTo>
                      <a:lnTo>
                        <a:pt x="103" y="371"/>
                      </a:lnTo>
                      <a:lnTo>
                        <a:pt x="103" y="371"/>
                      </a:lnTo>
                      <a:lnTo>
                        <a:pt x="103" y="371"/>
                      </a:lnTo>
                      <a:lnTo>
                        <a:pt x="103" y="373"/>
                      </a:lnTo>
                      <a:lnTo>
                        <a:pt x="103" y="373"/>
                      </a:lnTo>
                      <a:lnTo>
                        <a:pt x="105" y="375"/>
                      </a:lnTo>
                      <a:lnTo>
                        <a:pt x="105" y="375"/>
                      </a:lnTo>
                      <a:lnTo>
                        <a:pt x="105" y="377"/>
                      </a:lnTo>
                      <a:lnTo>
                        <a:pt x="107" y="377"/>
                      </a:lnTo>
                      <a:lnTo>
                        <a:pt x="109" y="377"/>
                      </a:lnTo>
                      <a:lnTo>
                        <a:pt x="111" y="377"/>
                      </a:lnTo>
                      <a:lnTo>
                        <a:pt x="111" y="377"/>
                      </a:lnTo>
                      <a:lnTo>
                        <a:pt x="111" y="373"/>
                      </a:lnTo>
                      <a:lnTo>
                        <a:pt x="113" y="373"/>
                      </a:lnTo>
                      <a:lnTo>
                        <a:pt x="113" y="373"/>
                      </a:lnTo>
                      <a:lnTo>
                        <a:pt x="116" y="373"/>
                      </a:lnTo>
                      <a:lnTo>
                        <a:pt x="118" y="373"/>
                      </a:lnTo>
                      <a:lnTo>
                        <a:pt x="120" y="373"/>
                      </a:lnTo>
                      <a:lnTo>
                        <a:pt x="122" y="375"/>
                      </a:lnTo>
                      <a:lnTo>
                        <a:pt x="122" y="377"/>
                      </a:lnTo>
                      <a:lnTo>
                        <a:pt x="124" y="377"/>
                      </a:lnTo>
                      <a:lnTo>
                        <a:pt x="126" y="377"/>
                      </a:lnTo>
                      <a:lnTo>
                        <a:pt x="126" y="377"/>
                      </a:lnTo>
                      <a:lnTo>
                        <a:pt x="126" y="377"/>
                      </a:lnTo>
                      <a:lnTo>
                        <a:pt x="128" y="378"/>
                      </a:lnTo>
                      <a:lnTo>
                        <a:pt x="130" y="378"/>
                      </a:lnTo>
                      <a:lnTo>
                        <a:pt x="132" y="380"/>
                      </a:lnTo>
                      <a:lnTo>
                        <a:pt x="133" y="380"/>
                      </a:lnTo>
                      <a:lnTo>
                        <a:pt x="137" y="382"/>
                      </a:lnTo>
                      <a:lnTo>
                        <a:pt x="139" y="382"/>
                      </a:lnTo>
                      <a:lnTo>
                        <a:pt x="141" y="382"/>
                      </a:lnTo>
                      <a:lnTo>
                        <a:pt x="141" y="382"/>
                      </a:lnTo>
                      <a:lnTo>
                        <a:pt x="143" y="380"/>
                      </a:lnTo>
                      <a:lnTo>
                        <a:pt x="143" y="380"/>
                      </a:lnTo>
                      <a:lnTo>
                        <a:pt x="143" y="380"/>
                      </a:lnTo>
                      <a:lnTo>
                        <a:pt x="145" y="380"/>
                      </a:lnTo>
                      <a:lnTo>
                        <a:pt x="147" y="380"/>
                      </a:lnTo>
                      <a:lnTo>
                        <a:pt x="151" y="378"/>
                      </a:lnTo>
                      <a:lnTo>
                        <a:pt x="153" y="378"/>
                      </a:lnTo>
                      <a:lnTo>
                        <a:pt x="153" y="380"/>
                      </a:lnTo>
                      <a:lnTo>
                        <a:pt x="154" y="380"/>
                      </a:lnTo>
                      <a:lnTo>
                        <a:pt x="154" y="378"/>
                      </a:lnTo>
                      <a:lnTo>
                        <a:pt x="156" y="380"/>
                      </a:lnTo>
                      <a:lnTo>
                        <a:pt x="156" y="380"/>
                      </a:lnTo>
                      <a:lnTo>
                        <a:pt x="156" y="382"/>
                      </a:lnTo>
                      <a:lnTo>
                        <a:pt x="158" y="382"/>
                      </a:lnTo>
                      <a:lnTo>
                        <a:pt x="158" y="382"/>
                      </a:lnTo>
                      <a:lnTo>
                        <a:pt x="160" y="382"/>
                      </a:lnTo>
                      <a:lnTo>
                        <a:pt x="162" y="384"/>
                      </a:lnTo>
                      <a:lnTo>
                        <a:pt x="164" y="388"/>
                      </a:lnTo>
                      <a:lnTo>
                        <a:pt x="166" y="388"/>
                      </a:lnTo>
                      <a:lnTo>
                        <a:pt x="166" y="388"/>
                      </a:lnTo>
                      <a:lnTo>
                        <a:pt x="170" y="388"/>
                      </a:lnTo>
                      <a:lnTo>
                        <a:pt x="172" y="388"/>
                      </a:lnTo>
                      <a:lnTo>
                        <a:pt x="172" y="388"/>
                      </a:lnTo>
                      <a:lnTo>
                        <a:pt x="174" y="390"/>
                      </a:lnTo>
                      <a:lnTo>
                        <a:pt x="174" y="390"/>
                      </a:lnTo>
                      <a:lnTo>
                        <a:pt x="174" y="392"/>
                      </a:lnTo>
                      <a:lnTo>
                        <a:pt x="174" y="392"/>
                      </a:lnTo>
                      <a:lnTo>
                        <a:pt x="174" y="392"/>
                      </a:lnTo>
                      <a:lnTo>
                        <a:pt x="174" y="396"/>
                      </a:lnTo>
                      <a:lnTo>
                        <a:pt x="175" y="399"/>
                      </a:lnTo>
                      <a:lnTo>
                        <a:pt x="175" y="401"/>
                      </a:lnTo>
                      <a:lnTo>
                        <a:pt x="181" y="409"/>
                      </a:lnTo>
                      <a:lnTo>
                        <a:pt x="183" y="413"/>
                      </a:lnTo>
                      <a:lnTo>
                        <a:pt x="183" y="415"/>
                      </a:lnTo>
                      <a:lnTo>
                        <a:pt x="183" y="418"/>
                      </a:lnTo>
                      <a:lnTo>
                        <a:pt x="183" y="422"/>
                      </a:lnTo>
                      <a:lnTo>
                        <a:pt x="183" y="422"/>
                      </a:lnTo>
                      <a:lnTo>
                        <a:pt x="183" y="424"/>
                      </a:lnTo>
                      <a:lnTo>
                        <a:pt x="183" y="424"/>
                      </a:lnTo>
                      <a:lnTo>
                        <a:pt x="185" y="424"/>
                      </a:lnTo>
                      <a:lnTo>
                        <a:pt x="185" y="424"/>
                      </a:lnTo>
                      <a:lnTo>
                        <a:pt x="183" y="426"/>
                      </a:lnTo>
                      <a:lnTo>
                        <a:pt x="181" y="428"/>
                      </a:lnTo>
                      <a:lnTo>
                        <a:pt x="181" y="430"/>
                      </a:lnTo>
                      <a:lnTo>
                        <a:pt x="181" y="430"/>
                      </a:lnTo>
                      <a:lnTo>
                        <a:pt x="179" y="432"/>
                      </a:lnTo>
                      <a:lnTo>
                        <a:pt x="177" y="432"/>
                      </a:lnTo>
                      <a:lnTo>
                        <a:pt x="175" y="432"/>
                      </a:lnTo>
                      <a:lnTo>
                        <a:pt x="175" y="432"/>
                      </a:lnTo>
                      <a:lnTo>
                        <a:pt x="174" y="432"/>
                      </a:lnTo>
                      <a:lnTo>
                        <a:pt x="174" y="434"/>
                      </a:lnTo>
                      <a:lnTo>
                        <a:pt x="174" y="434"/>
                      </a:lnTo>
                      <a:lnTo>
                        <a:pt x="174" y="435"/>
                      </a:lnTo>
                      <a:lnTo>
                        <a:pt x="174" y="437"/>
                      </a:lnTo>
                      <a:lnTo>
                        <a:pt x="174" y="437"/>
                      </a:lnTo>
                      <a:lnTo>
                        <a:pt x="174" y="439"/>
                      </a:lnTo>
                      <a:lnTo>
                        <a:pt x="175" y="441"/>
                      </a:lnTo>
                      <a:lnTo>
                        <a:pt x="174" y="441"/>
                      </a:lnTo>
                      <a:lnTo>
                        <a:pt x="174" y="441"/>
                      </a:lnTo>
                      <a:lnTo>
                        <a:pt x="172" y="443"/>
                      </a:lnTo>
                      <a:lnTo>
                        <a:pt x="172" y="443"/>
                      </a:lnTo>
                      <a:lnTo>
                        <a:pt x="172" y="443"/>
                      </a:lnTo>
                      <a:lnTo>
                        <a:pt x="172" y="445"/>
                      </a:lnTo>
                      <a:lnTo>
                        <a:pt x="172" y="447"/>
                      </a:lnTo>
                      <a:lnTo>
                        <a:pt x="172" y="447"/>
                      </a:lnTo>
                      <a:lnTo>
                        <a:pt x="174" y="449"/>
                      </a:lnTo>
                      <a:lnTo>
                        <a:pt x="174" y="449"/>
                      </a:lnTo>
                      <a:lnTo>
                        <a:pt x="174" y="451"/>
                      </a:lnTo>
                      <a:lnTo>
                        <a:pt x="174" y="451"/>
                      </a:lnTo>
                      <a:lnTo>
                        <a:pt x="170" y="456"/>
                      </a:lnTo>
                      <a:lnTo>
                        <a:pt x="168" y="460"/>
                      </a:lnTo>
                      <a:lnTo>
                        <a:pt x="168" y="462"/>
                      </a:lnTo>
                      <a:lnTo>
                        <a:pt x="168" y="464"/>
                      </a:lnTo>
                      <a:lnTo>
                        <a:pt x="168" y="466"/>
                      </a:lnTo>
                      <a:lnTo>
                        <a:pt x="164" y="470"/>
                      </a:lnTo>
                      <a:lnTo>
                        <a:pt x="162" y="474"/>
                      </a:lnTo>
                      <a:lnTo>
                        <a:pt x="160" y="477"/>
                      </a:lnTo>
                      <a:lnTo>
                        <a:pt x="158" y="479"/>
                      </a:lnTo>
                      <a:lnTo>
                        <a:pt x="158" y="479"/>
                      </a:lnTo>
                      <a:lnTo>
                        <a:pt x="156" y="479"/>
                      </a:lnTo>
                      <a:lnTo>
                        <a:pt x="154" y="481"/>
                      </a:lnTo>
                      <a:lnTo>
                        <a:pt x="154" y="481"/>
                      </a:lnTo>
                      <a:lnTo>
                        <a:pt x="154" y="483"/>
                      </a:lnTo>
                      <a:lnTo>
                        <a:pt x="154" y="485"/>
                      </a:lnTo>
                      <a:lnTo>
                        <a:pt x="153" y="487"/>
                      </a:lnTo>
                      <a:lnTo>
                        <a:pt x="153" y="487"/>
                      </a:lnTo>
                      <a:lnTo>
                        <a:pt x="153" y="489"/>
                      </a:lnTo>
                      <a:lnTo>
                        <a:pt x="154" y="489"/>
                      </a:lnTo>
                      <a:lnTo>
                        <a:pt x="154" y="491"/>
                      </a:lnTo>
                      <a:lnTo>
                        <a:pt x="156" y="493"/>
                      </a:lnTo>
                      <a:lnTo>
                        <a:pt x="156" y="494"/>
                      </a:lnTo>
                      <a:lnTo>
                        <a:pt x="156" y="494"/>
                      </a:lnTo>
                      <a:lnTo>
                        <a:pt x="156" y="496"/>
                      </a:lnTo>
                      <a:lnTo>
                        <a:pt x="156" y="496"/>
                      </a:lnTo>
                      <a:lnTo>
                        <a:pt x="156" y="496"/>
                      </a:lnTo>
                      <a:lnTo>
                        <a:pt x="154" y="496"/>
                      </a:lnTo>
                      <a:lnTo>
                        <a:pt x="153" y="498"/>
                      </a:lnTo>
                      <a:lnTo>
                        <a:pt x="143" y="500"/>
                      </a:lnTo>
                      <a:lnTo>
                        <a:pt x="139" y="502"/>
                      </a:lnTo>
                      <a:lnTo>
                        <a:pt x="139" y="504"/>
                      </a:lnTo>
                      <a:lnTo>
                        <a:pt x="137" y="504"/>
                      </a:lnTo>
                      <a:lnTo>
                        <a:pt x="137" y="504"/>
                      </a:lnTo>
                      <a:lnTo>
                        <a:pt x="135" y="504"/>
                      </a:lnTo>
                      <a:lnTo>
                        <a:pt x="132" y="504"/>
                      </a:lnTo>
                      <a:lnTo>
                        <a:pt x="132" y="504"/>
                      </a:lnTo>
                      <a:lnTo>
                        <a:pt x="128" y="504"/>
                      </a:lnTo>
                      <a:lnTo>
                        <a:pt x="120" y="506"/>
                      </a:lnTo>
                      <a:lnTo>
                        <a:pt x="118" y="508"/>
                      </a:lnTo>
                      <a:lnTo>
                        <a:pt x="118" y="513"/>
                      </a:lnTo>
                      <a:lnTo>
                        <a:pt x="116" y="515"/>
                      </a:lnTo>
                      <a:lnTo>
                        <a:pt x="111" y="521"/>
                      </a:lnTo>
                      <a:lnTo>
                        <a:pt x="111" y="521"/>
                      </a:lnTo>
                      <a:lnTo>
                        <a:pt x="109" y="523"/>
                      </a:lnTo>
                      <a:lnTo>
                        <a:pt x="109" y="523"/>
                      </a:lnTo>
                      <a:lnTo>
                        <a:pt x="111" y="525"/>
                      </a:lnTo>
                      <a:lnTo>
                        <a:pt x="111" y="527"/>
                      </a:lnTo>
                      <a:lnTo>
                        <a:pt x="113" y="527"/>
                      </a:lnTo>
                      <a:lnTo>
                        <a:pt x="114" y="529"/>
                      </a:lnTo>
                      <a:lnTo>
                        <a:pt x="118" y="540"/>
                      </a:lnTo>
                      <a:lnTo>
                        <a:pt x="120" y="542"/>
                      </a:lnTo>
                      <a:lnTo>
                        <a:pt x="120" y="542"/>
                      </a:lnTo>
                      <a:lnTo>
                        <a:pt x="120" y="544"/>
                      </a:lnTo>
                      <a:lnTo>
                        <a:pt x="120" y="546"/>
                      </a:lnTo>
                      <a:lnTo>
                        <a:pt x="118" y="548"/>
                      </a:lnTo>
                      <a:lnTo>
                        <a:pt x="118" y="550"/>
                      </a:lnTo>
                      <a:lnTo>
                        <a:pt x="118" y="551"/>
                      </a:lnTo>
                      <a:lnTo>
                        <a:pt x="116" y="553"/>
                      </a:lnTo>
                      <a:lnTo>
                        <a:pt x="116" y="553"/>
                      </a:lnTo>
                      <a:lnTo>
                        <a:pt x="116" y="555"/>
                      </a:lnTo>
                      <a:lnTo>
                        <a:pt x="118" y="557"/>
                      </a:lnTo>
                      <a:lnTo>
                        <a:pt x="116" y="561"/>
                      </a:lnTo>
                      <a:lnTo>
                        <a:pt x="116" y="563"/>
                      </a:lnTo>
                      <a:lnTo>
                        <a:pt x="114" y="565"/>
                      </a:lnTo>
                      <a:lnTo>
                        <a:pt x="111" y="569"/>
                      </a:lnTo>
                      <a:lnTo>
                        <a:pt x="107" y="571"/>
                      </a:lnTo>
                      <a:lnTo>
                        <a:pt x="103" y="574"/>
                      </a:lnTo>
                      <a:lnTo>
                        <a:pt x="101" y="574"/>
                      </a:lnTo>
                      <a:lnTo>
                        <a:pt x="101" y="576"/>
                      </a:lnTo>
                      <a:lnTo>
                        <a:pt x="103" y="578"/>
                      </a:lnTo>
                      <a:lnTo>
                        <a:pt x="103" y="578"/>
                      </a:lnTo>
                      <a:lnTo>
                        <a:pt x="105" y="578"/>
                      </a:lnTo>
                      <a:lnTo>
                        <a:pt x="105" y="578"/>
                      </a:lnTo>
                      <a:lnTo>
                        <a:pt x="107" y="584"/>
                      </a:lnTo>
                      <a:lnTo>
                        <a:pt x="107" y="586"/>
                      </a:lnTo>
                      <a:lnTo>
                        <a:pt x="107" y="588"/>
                      </a:lnTo>
                      <a:lnTo>
                        <a:pt x="107" y="590"/>
                      </a:lnTo>
                      <a:lnTo>
                        <a:pt x="109" y="591"/>
                      </a:lnTo>
                      <a:lnTo>
                        <a:pt x="109" y="591"/>
                      </a:lnTo>
                      <a:lnTo>
                        <a:pt x="111" y="593"/>
                      </a:lnTo>
                      <a:lnTo>
                        <a:pt x="111" y="597"/>
                      </a:lnTo>
                      <a:lnTo>
                        <a:pt x="111" y="597"/>
                      </a:lnTo>
                      <a:lnTo>
                        <a:pt x="111" y="599"/>
                      </a:lnTo>
                      <a:lnTo>
                        <a:pt x="111" y="599"/>
                      </a:lnTo>
                      <a:lnTo>
                        <a:pt x="111" y="601"/>
                      </a:lnTo>
                      <a:lnTo>
                        <a:pt x="111" y="601"/>
                      </a:lnTo>
                      <a:lnTo>
                        <a:pt x="111" y="603"/>
                      </a:lnTo>
                      <a:lnTo>
                        <a:pt x="111" y="605"/>
                      </a:lnTo>
                      <a:lnTo>
                        <a:pt x="109" y="607"/>
                      </a:lnTo>
                      <a:lnTo>
                        <a:pt x="107" y="610"/>
                      </a:lnTo>
                      <a:lnTo>
                        <a:pt x="107" y="612"/>
                      </a:lnTo>
                      <a:lnTo>
                        <a:pt x="107" y="612"/>
                      </a:lnTo>
                      <a:lnTo>
                        <a:pt x="109" y="614"/>
                      </a:lnTo>
                      <a:lnTo>
                        <a:pt x="109" y="614"/>
                      </a:lnTo>
                      <a:lnTo>
                        <a:pt x="109" y="614"/>
                      </a:lnTo>
                      <a:lnTo>
                        <a:pt x="111" y="616"/>
                      </a:lnTo>
                      <a:lnTo>
                        <a:pt x="111" y="616"/>
                      </a:lnTo>
                      <a:lnTo>
                        <a:pt x="111" y="616"/>
                      </a:lnTo>
                      <a:lnTo>
                        <a:pt x="113" y="618"/>
                      </a:lnTo>
                      <a:lnTo>
                        <a:pt x="113" y="620"/>
                      </a:lnTo>
                      <a:lnTo>
                        <a:pt x="114" y="620"/>
                      </a:lnTo>
                      <a:lnTo>
                        <a:pt x="116" y="622"/>
                      </a:lnTo>
                      <a:lnTo>
                        <a:pt x="118" y="622"/>
                      </a:lnTo>
                      <a:lnTo>
                        <a:pt x="118" y="622"/>
                      </a:lnTo>
                      <a:lnTo>
                        <a:pt x="118" y="624"/>
                      </a:lnTo>
                      <a:lnTo>
                        <a:pt x="118" y="624"/>
                      </a:lnTo>
                      <a:lnTo>
                        <a:pt x="116" y="628"/>
                      </a:lnTo>
                      <a:lnTo>
                        <a:pt x="116" y="628"/>
                      </a:lnTo>
                      <a:lnTo>
                        <a:pt x="116" y="629"/>
                      </a:lnTo>
                      <a:lnTo>
                        <a:pt x="116" y="631"/>
                      </a:lnTo>
                      <a:lnTo>
                        <a:pt x="118" y="631"/>
                      </a:lnTo>
                      <a:lnTo>
                        <a:pt x="118" y="633"/>
                      </a:lnTo>
                      <a:lnTo>
                        <a:pt x="120" y="633"/>
                      </a:lnTo>
                      <a:lnTo>
                        <a:pt x="122" y="633"/>
                      </a:lnTo>
                      <a:lnTo>
                        <a:pt x="124" y="633"/>
                      </a:lnTo>
                      <a:lnTo>
                        <a:pt x="126" y="631"/>
                      </a:lnTo>
                      <a:lnTo>
                        <a:pt x="126" y="631"/>
                      </a:lnTo>
                      <a:lnTo>
                        <a:pt x="128" y="629"/>
                      </a:lnTo>
                      <a:lnTo>
                        <a:pt x="128" y="629"/>
                      </a:lnTo>
                      <a:lnTo>
                        <a:pt x="128" y="628"/>
                      </a:lnTo>
                      <a:lnTo>
                        <a:pt x="128" y="628"/>
                      </a:lnTo>
                      <a:lnTo>
                        <a:pt x="128" y="626"/>
                      </a:lnTo>
                      <a:lnTo>
                        <a:pt x="128" y="626"/>
                      </a:lnTo>
                      <a:lnTo>
                        <a:pt x="128" y="624"/>
                      </a:lnTo>
                      <a:lnTo>
                        <a:pt x="130" y="624"/>
                      </a:lnTo>
                      <a:lnTo>
                        <a:pt x="130" y="622"/>
                      </a:lnTo>
                      <a:lnTo>
                        <a:pt x="130" y="622"/>
                      </a:lnTo>
                      <a:lnTo>
                        <a:pt x="132" y="622"/>
                      </a:lnTo>
                      <a:lnTo>
                        <a:pt x="133" y="624"/>
                      </a:lnTo>
                      <a:lnTo>
                        <a:pt x="135" y="624"/>
                      </a:lnTo>
                      <a:lnTo>
                        <a:pt x="141" y="629"/>
                      </a:lnTo>
                      <a:lnTo>
                        <a:pt x="143" y="629"/>
                      </a:lnTo>
                      <a:lnTo>
                        <a:pt x="145" y="633"/>
                      </a:lnTo>
                      <a:lnTo>
                        <a:pt x="147" y="633"/>
                      </a:lnTo>
                      <a:lnTo>
                        <a:pt x="149" y="635"/>
                      </a:lnTo>
                      <a:lnTo>
                        <a:pt x="151" y="635"/>
                      </a:lnTo>
                      <a:lnTo>
                        <a:pt x="153" y="635"/>
                      </a:lnTo>
                      <a:lnTo>
                        <a:pt x="154" y="635"/>
                      </a:lnTo>
                      <a:lnTo>
                        <a:pt x="154" y="635"/>
                      </a:lnTo>
                      <a:lnTo>
                        <a:pt x="156" y="635"/>
                      </a:lnTo>
                      <a:lnTo>
                        <a:pt x="156" y="637"/>
                      </a:lnTo>
                      <a:lnTo>
                        <a:pt x="156" y="637"/>
                      </a:lnTo>
                      <a:lnTo>
                        <a:pt x="156" y="639"/>
                      </a:lnTo>
                      <a:lnTo>
                        <a:pt x="156" y="641"/>
                      </a:lnTo>
                      <a:lnTo>
                        <a:pt x="158" y="641"/>
                      </a:lnTo>
                      <a:lnTo>
                        <a:pt x="160" y="643"/>
                      </a:lnTo>
                      <a:lnTo>
                        <a:pt x="160" y="641"/>
                      </a:lnTo>
                      <a:lnTo>
                        <a:pt x="162" y="641"/>
                      </a:lnTo>
                      <a:lnTo>
                        <a:pt x="164" y="639"/>
                      </a:lnTo>
                      <a:lnTo>
                        <a:pt x="166" y="637"/>
                      </a:lnTo>
                      <a:lnTo>
                        <a:pt x="168" y="633"/>
                      </a:lnTo>
                      <a:lnTo>
                        <a:pt x="168" y="631"/>
                      </a:lnTo>
                      <a:lnTo>
                        <a:pt x="170" y="629"/>
                      </a:lnTo>
                      <a:lnTo>
                        <a:pt x="174" y="626"/>
                      </a:lnTo>
                      <a:lnTo>
                        <a:pt x="174" y="626"/>
                      </a:lnTo>
                      <a:lnTo>
                        <a:pt x="174" y="624"/>
                      </a:lnTo>
                      <a:lnTo>
                        <a:pt x="175" y="624"/>
                      </a:lnTo>
                      <a:lnTo>
                        <a:pt x="175" y="622"/>
                      </a:lnTo>
                      <a:lnTo>
                        <a:pt x="177" y="620"/>
                      </a:lnTo>
                      <a:lnTo>
                        <a:pt x="177" y="616"/>
                      </a:lnTo>
                      <a:lnTo>
                        <a:pt x="175" y="616"/>
                      </a:lnTo>
                      <a:lnTo>
                        <a:pt x="174" y="616"/>
                      </a:lnTo>
                      <a:lnTo>
                        <a:pt x="172" y="616"/>
                      </a:lnTo>
                      <a:lnTo>
                        <a:pt x="172" y="614"/>
                      </a:lnTo>
                      <a:lnTo>
                        <a:pt x="172" y="614"/>
                      </a:lnTo>
                      <a:lnTo>
                        <a:pt x="170" y="614"/>
                      </a:lnTo>
                      <a:lnTo>
                        <a:pt x="170" y="614"/>
                      </a:lnTo>
                      <a:lnTo>
                        <a:pt x="170" y="614"/>
                      </a:lnTo>
                      <a:lnTo>
                        <a:pt x="170" y="612"/>
                      </a:lnTo>
                      <a:lnTo>
                        <a:pt x="170" y="612"/>
                      </a:lnTo>
                      <a:lnTo>
                        <a:pt x="172" y="610"/>
                      </a:lnTo>
                      <a:lnTo>
                        <a:pt x="172" y="610"/>
                      </a:lnTo>
                      <a:lnTo>
                        <a:pt x="170" y="609"/>
                      </a:lnTo>
                      <a:lnTo>
                        <a:pt x="168" y="607"/>
                      </a:lnTo>
                      <a:lnTo>
                        <a:pt x="168" y="605"/>
                      </a:lnTo>
                      <a:lnTo>
                        <a:pt x="168" y="603"/>
                      </a:lnTo>
                      <a:lnTo>
                        <a:pt x="168" y="603"/>
                      </a:lnTo>
                      <a:lnTo>
                        <a:pt x="166" y="601"/>
                      </a:lnTo>
                      <a:lnTo>
                        <a:pt x="166" y="599"/>
                      </a:lnTo>
                      <a:lnTo>
                        <a:pt x="164" y="599"/>
                      </a:lnTo>
                      <a:lnTo>
                        <a:pt x="162" y="599"/>
                      </a:lnTo>
                      <a:lnTo>
                        <a:pt x="162" y="599"/>
                      </a:lnTo>
                      <a:lnTo>
                        <a:pt x="160" y="599"/>
                      </a:lnTo>
                      <a:lnTo>
                        <a:pt x="156" y="599"/>
                      </a:lnTo>
                      <a:lnTo>
                        <a:pt x="156" y="601"/>
                      </a:lnTo>
                      <a:lnTo>
                        <a:pt x="154" y="601"/>
                      </a:lnTo>
                      <a:lnTo>
                        <a:pt x="154" y="599"/>
                      </a:lnTo>
                      <a:lnTo>
                        <a:pt x="153" y="599"/>
                      </a:lnTo>
                      <a:lnTo>
                        <a:pt x="153" y="597"/>
                      </a:lnTo>
                      <a:lnTo>
                        <a:pt x="153" y="597"/>
                      </a:lnTo>
                      <a:lnTo>
                        <a:pt x="153" y="595"/>
                      </a:lnTo>
                      <a:lnTo>
                        <a:pt x="153" y="593"/>
                      </a:lnTo>
                      <a:lnTo>
                        <a:pt x="154" y="591"/>
                      </a:lnTo>
                      <a:lnTo>
                        <a:pt x="154" y="591"/>
                      </a:lnTo>
                      <a:lnTo>
                        <a:pt x="154" y="591"/>
                      </a:lnTo>
                      <a:lnTo>
                        <a:pt x="154" y="590"/>
                      </a:lnTo>
                      <a:lnTo>
                        <a:pt x="154" y="586"/>
                      </a:lnTo>
                      <a:lnTo>
                        <a:pt x="154" y="582"/>
                      </a:lnTo>
                      <a:lnTo>
                        <a:pt x="154" y="580"/>
                      </a:lnTo>
                      <a:lnTo>
                        <a:pt x="153" y="578"/>
                      </a:lnTo>
                      <a:lnTo>
                        <a:pt x="153" y="576"/>
                      </a:lnTo>
                      <a:lnTo>
                        <a:pt x="151" y="574"/>
                      </a:lnTo>
                      <a:lnTo>
                        <a:pt x="147" y="571"/>
                      </a:lnTo>
                      <a:lnTo>
                        <a:pt x="147" y="569"/>
                      </a:lnTo>
                      <a:lnTo>
                        <a:pt x="145" y="567"/>
                      </a:lnTo>
                      <a:lnTo>
                        <a:pt x="143" y="555"/>
                      </a:lnTo>
                      <a:lnTo>
                        <a:pt x="143" y="551"/>
                      </a:lnTo>
                      <a:lnTo>
                        <a:pt x="143" y="550"/>
                      </a:lnTo>
                      <a:lnTo>
                        <a:pt x="139" y="542"/>
                      </a:lnTo>
                      <a:lnTo>
                        <a:pt x="137" y="540"/>
                      </a:lnTo>
                      <a:lnTo>
                        <a:pt x="137" y="538"/>
                      </a:lnTo>
                      <a:lnTo>
                        <a:pt x="135" y="536"/>
                      </a:lnTo>
                      <a:lnTo>
                        <a:pt x="133" y="536"/>
                      </a:lnTo>
                      <a:lnTo>
                        <a:pt x="133" y="536"/>
                      </a:lnTo>
                      <a:lnTo>
                        <a:pt x="133" y="534"/>
                      </a:lnTo>
                      <a:lnTo>
                        <a:pt x="133" y="534"/>
                      </a:lnTo>
                      <a:lnTo>
                        <a:pt x="133" y="532"/>
                      </a:lnTo>
                      <a:lnTo>
                        <a:pt x="133" y="532"/>
                      </a:lnTo>
                      <a:lnTo>
                        <a:pt x="135" y="531"/>
                      </a:lnTo>
                      <a:lnTo>
                        <a:pt x="137" y="527"/>
                      </a:lnTo>
                      <a:lnTo>
                        <a:pt x="137" y="527"/>
                      </a:lnTo>
                      <a:lnTo>
                        <a:pt x="139" y="525"/>
                      </a:lnTo>
                      <a:lnTo>
                        <a:pt x="139" y="525"/>
                      </a:lnTo>
                      <a:lnTo>
                        <a:pt x="139" y="525"/>
                      </a:lnTo>
                      <a:lnTo>
                        <a:pt x="139" y="523"/>
                      </a:lnTo>
                      <a:lnTo>
                        <a:pt x="139" y="523"/>
                      </a:lnTo>
                      <a:lnTo>
                        <a:pt x="139" y="523"/>
                      </a:lnTo>
                      <a:lnTo>
                        <a:pt x="139" y="521"/>
                      </a:lnTo>
                      <a:lnTo>
                        <a:pt x="139" y="521"/>
                      </a:lnTo>
                      <a:lnTo>
                        <a:pt x="141" y="521"/>
                      </a:lnTo>
                      <a:lnTo>
                        <a:pt x="141" y="521"/>
                      </a:lnTo>
                      <a:lnTo>
                        <a:pt x="143" y="521"/>
                      </a:lnTo>
                      <a:lnTo>
                        <a:pt x="145" y="521"/>
                      </a:lnTo>
                      <a:lnTo>
                        <a:pt x="147" y="521"/>
                      </a:lnTo>
                      <a:lnTo>
                        <a:pt x="147" y="521"/>
                      </a:lnTo>
                      <a:lnTo>
                        <a:pt x="147" y="521"/>
                      </a:lnTo>
                      <a:lnTo>
                        <a:pt x="149" y="523"/>
                      </a:lnTo>
                      <a:lnTo>
                        <a:pt x="149" y="523"/>
                      </a:lnTo>
                      <a:lnTo>
                        <a:pt x="151" y="525"/>
                      </a:lnTo>
                      <a:lnTo>
                        <a:pt x="151" y="525"/>
                      </a:lnTo>
                      <a:lnTo>
                        <a:pt x="153" y="527"/>
                      </a:lnTo>
                      <a:lnTo>
                        <a:pt x="153" y="527"/>
                      </a:lnTo>
                      <a:lnTo>
                        <a:pt x="153" y="527"/>
                      </a:lnTo>
                      <a:lnTo>
                        <a:pt x="154" y="527"/>
                      </a:lnTo>
                      <a:lnTo>
                        <a:pt x="154" y="527"/>
                      </a:lnTo>
                      <a:lnTo>
                        <a:pt x="154" y="525"/>
                      </a:lnTo>
                      <a:lnTo>
                        <a:pt x="154" y="523"/>
                      </a:lnTo>
                      <a:lnTo>
                        <a:pt x="154" y="523"/>
                      </a:lnTo>
                      <a:lnTo>
                        <a:pt x="154" y="523"/>
                      </a:lnTo>
                      <a:lnTo>
                        <a:pt x="154" y="521"/>
                      </a:lnTo>
                      <a:lnTo>
                        <a:pt x="154" y="521"/>
                      </a:lnTo>
                      <a:lnTo>
                        <a:pt x="154" y="519"/>
                      </a:lnTo>
                      <a:lnTo>
                        <a:pt x="154" y="519"/>
                      </a:lnTo>
                      <a:lnTo>
                        <a:pt x="154" y="517"/>
                      </a:lnTo>
                      <a:lnTo>
                        <a:pt x="153" y="515"/>
                      </a:lnTo>
                      <a:lnTo>
                        <a:pt x="153" y="515"/>
                      </a:lnTo>
                      <a:lnTo>
                        <a:pt x="153" y="513"/>
                      </a:lnTo>
                      <a:lnTo>
                        <a:pt x="153" y="512"/>
                      </a:lnTo>
                      <a:lnTo>
                        <a:pt x="154" y="512"/>
                      </a:lnTo>
                      <a:lnTo>
                        <a:pt x="154" y="512"/>
                      </a:lnTo>
                      <a:lnTo>
                        <a:pt x="156" y="512"/>
                      </a:lnTo>
                      <a:lnTo>
                        <a:pt x="156" y="510"/>
                      </a:lnTo>
                      <a:lnTo>
                        <a:pt x="158" y="510"/>
                      </a:lnTo>
                      <a:lnTo>
                        <a:pt x="160" y="512"/>
                      </a:lnTo>
                      <a:lnTo>
                        <a:pt x="160" y="512"/>
                      </a:lnTo>
                      <a:lnTo>
                        <a:pt x="160" y="512"/>
                      </a:lnTo>
                      <a:lnTo>
                        <a:pt x="160" y="513"/>
                      </a:lnTo>
                      <a:lnTo>
                        <a:pt x="160" y="517"/>
                      </a:lnTo>
                      <a:lnTo>
                        <a:pt x="160" y="519"/>
                      </a:lnTo>
                      <a:lnTo>
                        <a:pt x="160" y="519"/>
                      </a:lnTo>
                      <a:lnTo>
                        <a:pt x="162" y="521"/>
                      </a:lnTo>
                      <a:lnTo>
                        <a:pt x="164" y="519"/>
                      </a:lnTo>
                      <a:lnTo>
                        <a:pt x="164" y="519"/>
                      </a:lnTo>
                      <a:lnTo>
                        <a:pt x="166" y="519"/>
                      </a:lnTo>
                      <a:lnTo>
                        <a:pt x="166" y="517"/>
                      </a:lnTo>
                      <a:lnTo>
                        <a:pt x="164" y="513"/>
                      </a:lnTo>
                      <a:lnTo>
                        <a:pt x="164" y="513"/>
                      </a:lnTo>
                      <a:lnTo>
                        <a:pt x="166" y="512"/>
                      </a:lnTo>
                      <a:lnTo>
                        <a:pt x="166" y="512"/>
                      </a:lnTo>
                      <a:lnTo>
                        <a:pt x="166" y="510"/>
                      </a:lnTo>
                      <a:lnTo>
                        <a:pt x="166" y="510"/>
                      </a:lnTo>
                      <a:lnTo>
                        <a:pt x="168" y="508"/>
                      </a:lnTo>
                      <a:lnTo>
                        <a:pt x="168" y="508"/>
                      </a:lnTo>
                      <a:lnTo>
                        <a:pt x="170" y="508"/>
                      </a:lnTo>
                      <a:lnTo>
                        <a:pt x="170" y="510"/>
                      </a:lnTo>
                      <a:lnTo>
                        <a:pt x="172" y="510"/>
                      </a:lnTo>
                      <a:lnTo>
                        <a:pt x="172" y="512"/>
                      </a:lnTo>
                      <a:lnTo>
                        <a:pt x="172" y="513"/>
                      </a:lnTo>
                      <a:lnTo>
                        <a:pt x="172" y="513"/>
                      </a:lnTo>
                      <a:lnTo>
                        <a:pt x="170" y="515"/>
                      </a:lnTo>
                      <a:lnTo>
                        <a:pt x="170" y="517"/>
                      </a:lnTo>
                      <a:lnTo>
                        <a:pt x="170" y="517"/>
                      </a:lnTo>
                      <a:lnTo>
                        <a:pt x="170" y="517"/>
                      </a:lnTo>
                      <a:lnTo>
                        <a:pt x="172" y="517"/>
                      </a:lnTo>
                      <a:lnTo>
                        <a:pt x="172" y="517"/>
                      </a:lnTo>
                      <a:lnTo>
                        <a:pt x="174" y="517"/>
                      </a:lnTo>
                      <a:lnTo>
                        <a:pt x="174" y="517"/>
                      </a:lnTo>
                      <a:lnTo>
                        <a:pt x="174" y="517"/>
                      </a:lnTo>
                      <a:lnTo>
                        <a:pt x="175" y="517"/>
                      </a:lnTo>
                      <a:lnTo>
                        <a:pt x="175" y="519"/>
                      </a:lnTo>
                      <a:lnTo>
                        <a:pt x="175" y="519"/>
                      </a:lnTo>
                      <a:lnTo>
                        <a:pt x="175" y="523"/>
                      </a:lnTo>
                      <a:lnTo>
                        <a:pt x="174" y="523"/>
                      </a:lnTo>
                      <a:lnTo>
                        <a:pt x="174" y="527"/>
                      </a:lnTo>
                      <a:lnTo>
                        <a:pt x="172" y="527"/>
                      </a:lnTo>
                      <a:lnTo>
                        <a:pt x="172" y="529"/>
                      </a:lnTo>
                      <a:lnTo>
                        <a:pt x="174" y="531"/>
                      </a:lnTo>
                      <a:lnTo>
                        <a:pt x="174" y="531"/>
                      </a:lnTo>
                      <a:lnTo>
                        <a:pt x="172" y="532"/>
                      </a:lnTo>
                      <a:lnTo>
                        <a:pt x="172" y="532"/>
                      </a:lnTo>
                      <a:lnTo>
                        <a:pt x="172" y="532"/>
                      </a:lnTo>
                      <a:lnTo>
                        <a:pt x="170" y="534"/>
                      </a:lnTo>
                      <a:lnTo>
                        <a:pt x="168" y="536"/>
                      </a:lnTo>
                      <a:lnTo>
                        <a:pt x="168" y="536"/>
                      </a:lnTo>
                      <a:lnTo>
                        <a:pt x="166" y="538"/>
                      </a:lnTo>
                      <a:lnTo>
                        <a:pt x="166" y="540"/>
                      </a:lnTo>
                      <a:lnTo>
                        <a:pt x="166" y="542"/>
                      </a:lnTo>
                      <a:lnTo>
                        <a:pt x="166" y="544"/>
                      </a:lnTo>
                      <a:lnTo>
                        <a:pt x="166" y="544"/>
                      </a:lnTo>
                      <a:lnTo>
                        <a:pt x="168" y="546"/>
                      </a:lnTo>
                      <a:lnTo>
                        <a:pt x="168" y="544"/>
                      </a:lnTo>
                      <a:lnTo>
                        <a:pt x="170" y="544"/>
                      </a:lnTo>
                      <a:lnTo>
                        <a:pt x="172" y="542"/>
                      </a:lnTo>
                      <a:lnTo>
                        <a:pt x="172" y="540"/>
                      </a:lnTo>
                      <a:lnTo>
                        <a:pt x="174" y="540"/>
                      </a:lnTo>
                      <a:lnTo>
                        <a:pt x="174" y="540"/>
                      </a:lnTo>
                      <a:lnTo>
                        <a:pt x="175" y="540"/>
                      </a:lnTo>
                      <a:lnTo>
                        <a:pt x="175" y="540"/>
                      </a:lnTo>
                      <a:lnTo>
                        <a:pt x="177" y="538"/>
                      </a:lnTo>
                      <a:lnTo>
                        <a:pt x="177" y="538"/>
                      </a:lnTo>
                      <a:lnTo>
                        <a:pt x="177" y="536"/>
                      </a:lnTo>
                      <a:lnTo>
                        <a:pt x="177" y="534"/>
                      </a:lnTo>
                      <a:lnTo>
                        <a:pt x="177" y="534"/>
                      </a:lnTo>
                      <a:lnTo>
                        <a:pt x="177" y="534"/>
                      </a:lnTo>
                      <a:lnTo>
                        <a:pt x="179" y="534"/>
                      </a:lnTo>
                      <a:lnTo>
                        <a:pt x="179" y="534"/>
                      </a:lnTo>
                      <a:lnTo>
                        <a:pt x="181" y="534"/>
                      </a:lnTo>
                      <a:lnTo>
                        <a:pt x="181" y="534"/>
                      </a:lnTo>
                      <a:lnTo>
                        <a:pt x="181" y="534"/>
                      </a:lnTo>
                      <a:lnTo>
                        <a:pt x="181" y="536"/>
                      </a:lnTo>
                      <a:lnTo>
                        <a:pt x="183" y="536"/>
                      </a:lnTo>
                      <a:lnTo>
                        <a:pt x="183" y="536"/>
                      </a:lnTo>
                      <a:lnTo>
                        <a:pt x="183" y="536"/>
                      </a:lnTo>
                      <a:lnTo>
                        <a:pt x="183" y="536"/>
                      </a:lnTo>
                      <a:lnTo>
                        <a:pt x="179" y="540"/>
                      </a:lnTo>
                      <a:lnTo>
                        <a:pt x="179" y="540"/>
                      </a:lnTo>
                      <a:lnTo>
                        <a:pt x="179" y="542"/>
                      </a:lnTo>
                      <a:lnTo>
                        <a:pt x="179" y="544"/>
                      </a:lnTo>
                      <a:lnTo>
                        <a:pt x="179" y="544"/>
                      </a:lnTo>
                      <a:lnTo>
                        <a:pt x="179" y="544"/>
                      </a:lnTo>
                      <a:lnTo>
                        <a:pt x="181" y="546"/>
                      </a:lnTo>
                      <a:lnTo>
                        <a:pt x="181" y="544"/>
                      </a:lnTo>
                      <a:lnTo>
                        <a:pt x="183" y="544"/>
                      </a:lnTo>
                      <a:lnTo>
                        <a:pt x="187" y="542"/>
                      </a:lnTo>
                      <a:lnTo>
                        <a:pt x="187" y="542"/>
                      </a:lnTo>
                      <a:lnTo>
                        <a:pt x="189" y="542"/>
                      </a:lnTo>
                      <a:lnTo>
                        <a:pt x="189" y="544"/>
                      </a:lnTo>
                      <a:lnTo>
                        <a:pt x="189" y="548"/>
                      </a:lnTo>
                      <a:lnTo>
                        <a:pt x="189" y="548"/>
                      </a:lnTo>
                      <a:lnTo>
                        <a:pt x="191" y="548"/>
                      </a:lnTo>
                      <a:lnTo>
                        <a:pt x="191" y="548"/>
                      </a:lnTo>
                      <a:lnTo>
                        <a:pt x="193" y="548"/>
                      </a:lnTo>
                      <a:lnTo>
                        <a:pt x="193" y="546"/>
                      </a:lnTo>
                      <a:lnTo>
                        <a:pt x="193" y="546"/>
                      </a:lnTo>
                      <a:lnTo>
                        <a:pt x="194" y="544"/>
                      </a:lnTo>
                      <a:lnTo>
                        <a:pt x="194" y="544"/>
                      </a:lnTo>
                      <a:lnTo>
                        <a:pt x="196" y="544"/>
                      </a:lnTo>
                      <a:lnTo>
                        <a:pt x="198" y="546"/>
                      </a:lnTo>
                      <a:lnTo>
                        <a:pt x="198" y="546"/>
                      </a:lnTo>
                      <a:lnTo>
                        <a:pt x="200" y="544"/>
                      </a:lnTo>
                      <a:lnTo>
                        <a:pt x="200" y="544"/>
                      </a:lnTo>
                      <a:lnTo>
                        <a:pt x="202" y="546"/>
                      </a:lnTo>
                      <a:lnTo>
                        <a:pt x="204" y="546"/>
                      </a:lnTo>
                      <a:lnTo>
                        <a:pt x="204" y="546"/>
                      </a:lnTo>
                      <a:lnTo>
                        <a:pt x="206" y="546"/>
                      </a:lnTo>
                      <a:lnTo>
                        <a:pt x="206" y="544"/>
                      </a:lnTo>
                      <a:lnTo>
                        <a:pt x="206" y="544"/>
                      </a:lnTo>
                      <a:lnTo>
                        <a:pt x="206" y="542"/>
                      </a:lnTo>
                      <a:lnTo>
                        <a:pt x="202" y="534"/>
                      </a:lnTo>
                      <a:lnTo>
                        <a:pt x="202" y="532"/>
                      </a:lnTo>
                      <a:lnTo>
                        <a:pt x="202" y="532"/>
                      </a:lnTo>
                      <a:lnTo>
                        <a:pt x="202" y="531"/>
                      </a:lnTo>
                      <a:lnTo>
                        <a:pt x="204" y="529"/>
                      </a:lnTo>
                      <a:lnTo>
                        <a:pt x="206" y="525"/>
                      </a:lnTo>
                      <a:lnTo>
                        <a:pt x="208" y="525"/>
                      </a:lnTo>
                      <a:lnTo>
                        <a:pt x="208" y="525"/>
                      </a:lnTo>
                      <a:lnTo>
                        <a:pt x="208" y="527"/>
                      </a:lnTo>
                      <a:lnTo>
                        <a:pt x="208" y="527"/>
                      </a:lnTo>
                      <a:lnTo>
                        <a:pt x="208" y="529"/>
                      </a:lnTo>
                      <a:lnTo>
                        <a:pt x="206" y="532"/>
                      </a:lnTo>
                      <a:lnTo>
                        <a:pt x="206" y="532"/>
                      </a:lnTo>
                      <a:lnTo>
                        <a:pt x="206" y="532"/>
                      </a:lnTo>
                      <a:lnTo>
                        <a:pt x="206" y="534"/>
                      </a:lnTo>
                      <a:lnTo>
                        <a:pt x="206" y="534"/>
                      </a:lnTo>
                      <a:lnTo>
                        <a:pt x="206" y="536"/>
                      </a:lnTo>
                      <a:lnTo>
                        <a:pt x="206" y="538"/>
                      </a:lnTo>
                      <a:lnTo>
                        <a:pt x="208" y="538"/>
                      </a:lnTo>
                      <a:lnTo>
                        <a:pt x="208" y="538"/>
                      </a:lnTo>
                      <a:lnTo>
                        <a:pt x="208" y="538"/>
                      </a:lnTo>
                      <a:lnTo>
                        <a:pt x="210" y="538"/>
                      </a:lnTo>
                      <a:lnTo>
                        <a:pt x="210" y="536"/>
                      </a:lnTo>
                      <a:lnTo>
                        <a:pt x="210" y="536"/>
                      </a:lnTo>
                      <a:lnTo>
                        <a:pt x="210" y="536"/>
                      </a:lnTo>
                      <a:lnTo>
                        <a:pt x="210" y="534"/>
                      </a:lnTo>
                      <a:lnTo>
                        <a:pt x="212" y="534"/>
                      </a:lnTo>
                      <a:lnTo>
                        <a:pt x="214" y="534"/>
                      </a:lnTo>
                      <a:lnTo>
                        <a:pt x="214" y="534"/>
                      </a:lnTo>
                      <a:lnTo>
                        <a:pt x="214" y="534"/>
                      </a:lnTo>
                      <a:lnTo>
                        <a:pt x="215" y="534"/>
                      </a:lnTo>
                      <a:lnTo>
                        <a:pt x="215" y="534"/>
                      </a:lnTo>
                      <a:lnTo>
                        <a:pt x="217" y="532"/>
                      </a:lnTo>
                      <a:lnTo>
                        <a:pt x="217" y="532"/>
                      </a:lnTo>
                      <a:lnTo>
                        <a:pt x="219" y="532"/>
                      </a:lnTo>
                      <a:lnTo>
                        <a:pt x="219" y="532"/>
                      </a:lnTo>
                      <a:lnTo>
                        <a:pt x="219" y="534"/>
                      </a:lnTo>
                      <a:lnTo>
                        <a:pt x="217" y="536"/>
                      </a:lnTo>
                      <a:lnTo>
                        <a:pt x="215" y="540"/>
                      </a:lnTo>
                      <a:lnTo>
                        <a:pt x="214" y="544"/>
                      </a:lnTo>
                      <a:lnTo>
                        <a:pt x="212" y="544"/>
                      </a:lnTo>
                      <a:lnTo>
                        <a:pt x="210" y="548"/>
                      </a:lnTo>
                      <a:lnTo>
                        <a:pt x="210" y="548"/>
                      </a:lnTo>
                      <a:lnTo>
                        <a:pt x="210" y="548"/>
                      </a:lnTo>
                      <a:lnTo>
                        <a:pt x="210" y="550"/>
                      </a:lnTo>
                      <a:lnTo>
                        <a:pt x="210" y="551"/>
                      </a:lnTo>
                      <a:lnTo>
                        <a:pt x="210" y="553"/>
                      </a:lnTo>
                      <a:lnTo>
                        <a:pt x="210" y="553"/>
                      </a:lnTo>
                      <a:lnTo>
                        <a:pt x="210" y="555"/>
                      </a:lnTo>
                      <a:lnTo>
                        <a:pt x="210" y="555"/>
                      </a:lnTo>
                      <a:lnTo>
                        <a:pt x="212" y="555"/>
                      </a:lnTo>
                      <a:lnTo>
                        <a:pt x="215" y="555"/>
                      </a:lnTo>
                      <a:lnTo>
                        <a:pt x="215" y="553"/>
                      </a:lnTo>
                      <a:lnTo>
                        <a:pt x="215" y="553"/>
                      </a:lnTo>
                      <a:lnTo>
                        <a:pt x="215" y="551"/>
                      </a:lnTo>
                      <a:lnTo>
                        <a:pt x="215" y="550"/>
                      </a:lnTo>
                      <a:lnTo>
                        <a:pt x="215" y="550"/>
                      </a:lnTo>
                      <a:lnTo>
                        <a:pt x="215" y="548"/>
                      </a:lnTo>
                      <a:lnTo>
                        <a:pt x="215" y="548"/>
                      </a:lnTo>
                      <a:lnTo>
                        <a:pt x="217" y="548"/>
                      </a:lnTo>
                      <a:lnTo>
                        <a:pt x="219" y="548"/>
                      </a:lnTo>
                      <a:lnTo>
                        <a:pt x="219" y="550"/>
                      </a:lnTo>
                      <a:lnTo>
                        <a:pt x="219" y="550"/>
                      </a:lnTo>
                      <a:lnTo>
                        <a:pt x="219" y="550"/>
                      </a:lnTo>
                      <a:lnTo>
                        <a:pt x="219" y="551"/>
                      </a:lnTo>
                      <a:lnTo>
                        <a:pt x="221" y="551"/>
                      </a:lnTo>
                      <a:lnTo>
                        <a:pt x="221" y="551"/>
                      </a:lnTo>
                      <a:lnTo>
                        <a:pt x="221" y="551"/>
                      </a:lnTo>
                      <a:lnTo>
                        <a:pt x="223" y="551"/>
                      </a:lnTo>
                      <a:lnTo>
                        <a:pt x="225" y="551"/>
                      </a:lnTo>
                      <a:lnTo>
                        <a:pt x="225" y="550"/>
                      </a:lnTo>
                      <a:lnTo>
                        <a:pt x="225" y="550"/>
                      </a:lnTo>
                      <a:lnTo>
                        <a:pt x="227" y="546"/>
                      </a:lnTo>
                      <a:lnTo>
                        <a:pt x="227" y="546"/>
                      </a:lnTo>
                      <a:lnTo>
                        <a:pt x="229" y="544"/>
                      </a:lnTo>
                      <a:lnTo>
                        <a:pt x="229" y="544"/>
                      </a:lnTo>
                      <a:lnTo>
                        <a:pt x="231" y="544"/>
                      </a:lnTo>
                      <a:lnTo>
                        <a:pt x="231" y="544"/>
                      </a:lnTo>
                      <a:lnTo>
                        <a:pt x="233" y="546"/>
                      </a:lnTo>
                      <a:lnTo>
                        <a:pt x="236" y="546"/>
                      </a:lnTo>
                      <a:lnTo>
                        <a:pt x="238" y="548"/>
                      </a:lnTo>
                      <a:lnTo>
                        <a:pt x="240" y="548"/>
                      </a:lnTo>
                      <a:lnTo>
                        <a:pt x="246" y="548"/>
                      </a:lnTo>
                      <a:lnTo>
                        <a:pt x="250" y="546"/>
                      </a:lnTo>
                      <a:lnTo>
                        <a:pt x="250" y="548"/>
                      </a:lnTo>
                      <a:lnTo>
                        <a:pt x="250" y="548"/>
                      </a:lnTo>
                      <a:lnTo>
                        <a:pt x="250" y="548"/>
                      </a:lnTo>
                      <a:lnTo>
                        <a:pt x="252" y="550"/>
                      </a:lnTo>
                      <a:lnTo>
                        <a:pt x="252" y="550"/>
                      </a:lnTo>
                      <a:lnTo>
                        <a:pt x="254" y="550"/>
                      </a:lnTo>
                      <a:lnTo>
                        <a:pt x="255" y="548"/>
                      </a:lnTo>
                      <a:lnTo>
                        <a:pt x="257" y="548"/>
                      </a:lnTo>
                      <a:lnTo>
                        <a:pt x="257" y="548"/>
                      </a:lnTo>
                      <a:lnTo>
                        <a:pt x="259" y="548"/>
                      </a:lnTo>
                      <a:lnTo>
                        <a:pt x="259" y="546"/>
                      </a:lnTo>
                      <a:lnTo>
                        <a:pt x="259" y="546"/>
                      </a:lnTo>
                      <a:lnTo>
                        <a:pt x="257" y="544"/>
                      </a:lnTo>
                      <a:lnTo>
                        <a:pt x="257" y="542"/>
                      </a:lnTo>
                      <a:lnTo>
                        <a:pt x="255" y="542"/>
                      </a:lnTo>
                      <a:lnTo>
                        <a:pt x="255" y="542"/>
                      </a:lnTo>
                      <a:lnTo>
                        <a:pt x="255" y="540"/>
                      </a:lnTo>
                      <a:lnTo>
                        <a:pt x="255" y="540"/>
                      </a:lnTo>
                      <a:lnTo>
                        <a:pt x="255" y="540"/>
                      </a:lnTo>
                      <a:lnTo>
                        <a:pt x="255" y="538"/>
                      </a:lnTo>
                      <a:lnTo>
                        <a:pt x="255" y="538"/>
                      </a:lnTo>
                      <a:lnTo>
                        <a:pt x="257" y="538"/>
                      </a:lnTo>
                      <a:lnTo>
                        <a:pt x="259" y="536"/>
                      </a:lnTo>
                      <a:lnTo>
                        <a:pt x="261" y="536"/>
                      </a:lnTo>
                      <a:lnTo>
                        <a:pt x="263" y="536"/>
                      </a:lnTo>
                      <a:lnTo>
                        <a:pt x="265" y="534"/>
                      </a:lnTo>
                      <a:lnTo>
                        <a:pt x="269" y="532"/>
                      </a:lnTo>
                      <a:lnTo>
                        <a:pt x="271" y="531"/>
                      </a:lnTo>
                      <a:lnTo>
                        <a:pt x="273" y="529"/>
                      </a:lnTo>
                      <a:lnTo>
                        <a:pt x="278" y="525"/>
                      </a:lnTo>
                      <a:lnTo>
                        <a:pt x="280" y="527"/>
                      </a:lnTo>
                      <a:lnTo>
                        <a:pt x="282" y="527"/>
                      </a:lnTo>
                      <a:lnTo>
                        <a:pt x="282" y="527"/>
                      </a:lnTo>
                      <a:lnTo>
                        <a:pt x="282" y="527"/>
                      </a:lnTo>
                      <a:lnTo>
                        <a:pt x="286" y="523"/>
                      </a:lnTo>
                      <a:lnTo>
                        <a:pt x="288" y="523"/>
                      </a:lnTo>
                      <a:lnTo>
                        <a:pt x="288" y="523"/>
                      </a:lnTo>
                      <a:lnTo>
                        <a:pt x="288" y="521"/>
                      </a:lnTo>
                      <a:lnTo>
                        <a:pt x="288" y="521"/>
                      </a:lnTo>
                      <a:lnTo>
                        <a:pt x="290" y="521"/>
                      </a:lnTo>
                      <a:lnTo>
                        <a:pt x="290" y="521"/>
                      </a:lnTo>
                      <a:lnTo>
                        <a:pt x="292" y="521"/>
                      </a:lnTo>
                      <a:lnTo>
                        <a:pt x="292" y="521"/>
                      </a:lnTo>
                      <a:lnTo>
                        <a:pt x="292" y="521"/>
                      </a:lnTo>
                      <a:lnTo>
                        <a:pt x="294" y="521"/>
                      </a:lnTo>
                      <a:lnTo>
                        <a:pt x="295" y="521"/>
                      </a:lnTo>
                      <a:lnTo>
                        <a:pt x="295" y="521"/>
                      </a:lnTo>
                      <a:lnTo>
                        <a:pt x="297" y="521"/>
                      </a:lnTo>
                      <a:lnTo>
                        <a:pt x="297" y="521"/>
                      </a:lnTo>
                      <a:lnTo>
                        <a:pt x="299" y="523"/>
                      </a:lnTo>
                      <a:lnTo>
                        <a:pt x="299" y="525"/>
                      </a:lnTo>
                      <a:lnTo>
                        <a:pt x="299" y="525"/>
                      </a:lnTo>
                      <a:lnTo>
                        <a:pt x="299" y="529"/>
                      </a:lnTo>
                      <a:lnTo>
                        <a:pt x="301" y="532"/>
                      </a:lnTo>
                      <a:lnTo>
                        <a:pt x="301" y="532"/>
                      </a:lnTo>
                      <a:lnTo>
                        <a:pt x="301" y="534"/>
                      </a:lnTo>
                      <a:lnTo>
                        <a:pt x="303" y="534"/>
                      </a:lnTo>
                      <a:lnTo>
                        <a:pt x="303" y="534"/>
                      </a:lnTo>
                      <a:lnTo>
                        <a:pt x="305" y="536"/>
                      </a:lnTo>
                      <a:lnTo>
                        <a:pt x="305" y="536"/>
                      </a:lnTo>
                      <a:lnTo>
                        <a:pt x="305" y="538"/>
                      </a:lnTo>
                      <a:lnTo>
                        <a:pt x="305" y="538"/>
                      </a:lnTo>
                      <a:lnTo>
                        <a:pt x="305" y="538"/>
                      </a:lnTo>
                      <a:lnTo>
                        <a:pt x="307" y="538"/>
                      </a:lnTo>
                      <a:lnTo>
                        <a:pt x="307" y="538"/>
                      </a:lnTo>
                      <a:lnTo>
                        <a:pt x="307" y="538"/>
                      </a:lnTo>
                      <a:lnTo>
                        <a:pt x="307" y="538"/>
                      </a:lnTo>
                      <a:lnTo>
                        <a:pt x="309" y="538"/>
                      </a:lnTo>
                      <a:lnTo>
                        <a:pt x="309" y="538"/>
                      </a:lnTo>
                      <a:lnTo>
                        <a:pt x="309" y="540"/>
                      </a:lnTo>
                      <a:lnTo>
                        <a:pt x="309" y="542"/>
                      </a:lnTo>
                      <a:lnTo>
                        <a:pt x="309" y="542"/>
                      </a:lnTo>
                      <a:lnTo>
                        <a:pt x="309" y="544"/>
                      </a:lnTo>
                      <a:lnTo>
                        <a:pt x="311" y="544"/>
                      </a:lnTo>
                      <a:lnTo>
                        <a:pt x="311" y="544"/>
                      </a:lnTo>
                      <a:lnTo>
                        <a:pt x="309" y="544"/>
                      </a:lnTo>
                      <a:lnTo>
                        <a:pt x="309" y="546"/>
                      </a:lnTo>
                      <a:lnTo>
                        <a:pt x="309" y="546"/>
                      </a:lnTo>
                      <a:lnTo>
                        <a:pt x="307" y="546"/>
                      </a:lnTo>
                      <a:lnTo>
                        <a:pt x="305" y="548"/>
                      </a:lnTo>
                      <a:lnTo>
                        <a:pt x="305" y="548"/>
                      </a:lnTo>
                      <a:lnTo>
                        <a:pt x="305" y="548"/>
                      </a:lnTo>
                      <a:lnTo>
                        <a:pt x="303" y="548"/>
                      </a:lnTo>
                      <a:lnTo>
                        <a:pt x="303" y="548"/>
                      </a:lnTo>
                      <a:lnTo>
                        <a:pt x="303" y="550"/>
                      </a:lnTo>
                      <a:lnTo>
                        <a:pt x="303" y="550"/>
                      </a:lnTo>
                      <a:lnTo>
                        <a:pt x="301" y="551"/>
                      </a:lnTo>
                      <a:lnTo>
                        <a:pt x="299" y="553"/>
                      </a:lnTo>
                      <a:lnTo>
                        <a:pt x="299" y="553"/>
                      </a:lnTo>
                      <a:lnTo>
                        <a:pt x="297" y="553"/>
                      </a:lnTo>
                      <a:lnTo>
                        <a:pt x="297" y="553"/>
                      </a:lnTo>
                      <a:lnTo>
                        <a:pt x="295" y="553"/>
                      </a:lnTo>
                      <a:lnTo>
                        <a:pt x="295" y="553"/>
                      </a:lnTo>
                      <a:lnTo>
                        <a:pt x="295" y="553"/>
                      </a:lnTo>
                      <a:lnTo>
                        <a:pt x="295" y="553"/>
                      </a:lnTo>
                      <a:lnTo>
                        <a:pt x="295" y="555"/>
                      </a:lnTo>
                      <a:lnTo>
                        <a:pt x="295" y="555"/>
                      </a:lnTo>
                      <a:lnTo>
                        <a:pt x="295" y="559"/>
                      </a:lnTo>
                      <a:lnTo>
                        <a:pt x="295" y="559"/>
                      </a:lnTo>
                      <a:lnTo>
                        <a:pt x="297" y="561"/>
                      </a:lnTo>
                      <a:lnTo>
                        <a:pt x="297" y="561"/>
                      </a:lnTo>
                      <a:lnTo>
                        <a:pt x="299" y="561"/>
                      </a:lnTo>
                      <a:lnTo>
                        <a:pt x="301" y="561"/>
                      </a:lnTo>
                      <a:lnTo>
                        <a:pt x="303" y="561"/>
                      </a:lnTo>
                      <a:lnTo>
                        <a:pt x="305" y="561"/>
                      </a:lnTo>
                      <a:lnTo>
                        <a:pt x="305" y="561"/>
                      </a:lnTo>
                      <a:lnTo>
                        <a:pt x="307" y="561"/>
                      </a:lnTo>
                      <a:lnTo>
                        <a:pt x="307" y="561"/>
                      </a:lnTo>
                      <a:lnTo>
                        <a:pt x="307" y="561"/>
                      </a:lnTo>
                      <a:lnTo>
                        <a:pt x="309" y="561"/>
                      </a:lnTo>
                      <a:lnTo>
                        <a:pt x="309" y="561"/>
                      </a:lnTo>
                      <a:lnTo>
                        <a:pt x="309" y="559"/>
                      </a:lnTo>
                      <a:lnTo>
                        <a:pt x="309" y="557"/>
                      </a:lnTo>
                      <a:lnTo>
                        <a:pt x="309" y="557"/>
                      </a:lnTo>
                      <a:lnTo>
                        <a:pt x="309" y="557"/>
                      </a:lnTo>
                      <a:lnTo>
                        <a:pt x="309" y="555"/>
                      </a:lnTo>
                      <a:lnTo>
                        <a:pt x="309" y="557"/>
                      </a:lnTo>
                      <a:lnTo>
                        <a:pt x="311" y="557"/>
                      </a:lnTo>
                      <a:lnTo>
                        <a:pt x="313" y="561"/>
                      </a:lnTo>
                      <a:lnTo>
                        <a:pt x="313" y="561"/>
                      </a:lnTo>
                      <a:lnTo>
                        <a:pt x="313" y="561"/>
                      </a:lnTo>
                      <a:lnTo>
                        <a:pt x="315" y="561"/>
                      </a:lnTo>
                      <a:lnTo>
                        <a:pt x="315" y="561"/>
                      </a:lnTo>
                      <a:lnTo>
                        <a:pt x="318" y="559"/>
                      </a:lnTo>
                      <a:lnTo>
                        <a:pt x="318" y="557"/>
                      </a:lnTo>
                      <a:lnTo>
                        <a:pt x="318" y="557"/>
                      </a:lnTo>
                      <a:lnTo>
                        <a:pt x="318" y="557"/>
                      </a:lnTo>
                      <a:lnTo>
                        <a:pt x="315" y="555"/>
                      </a:lnTo>
                      <a:lnTo>
                        <a:pt x="315" y="555"/>
                      </a:lnTo>
                      <a:lnTo>
                        <a:pt x="315" y="555"/>
                      </a:lnTo>
                      <a:lnTo>
                        <a:pt x="313" y="553"/>
                      </a:lnTo>
                      <a:lnTo>
                        <a:pt x="313" y="553"/>
                      </a:lnTo>
                      <a:lnTo>
                        <a:pt x="313" y="551"/>
                      </a:lnTo>
                      <a:lnTo>
                        <a:pt x="313" y="551"/>
                      </a:lnTo>
                      <a:lnTo>
                        <a:pt x="313" y="551"/>
                      </a:lnTo>
                      <a:lnTo>
                        <a:pt x="313" y="551"/>
                      </a:lnTo>
                      <a:lnTo>
                        <a:pt x="315" y="551"/>
                      </a:lnTo>
                      <a:lnTo>
                        <a:pt x="316" y="551"/>
                      </a:lnTo>
                      <a:lnTo>
                        <a:pt x="318" y="551"/>
                      </a:lnTo>
                      <a:lnTo>
                        <a:pt x="320" y="551"/>
                      </a:lnTo>
                      <a:lnTo>
                        <a:pt x="320" y="551"/>
                      </a:lnTo>
                      <a:lnTo>
                        <a:pt x="322" y="551"/>
                      </a:lnTo>
                      <a:lnTo>
                        <a:pt x="322" y="551"/>
                      </a:lnTo>
                      <a:lnTo>
                        <a:pt x="322" y="551"/>
                      </a:lnTo>
                      <a:lnTo>
                        <a:pt x="322" y="550"/>
                      </a:lnTo>
                      <a:lnTo>
                        <a:pt x="322" y="550"/>
                      </a:lnTo>
                      <a:lnTo>
                        <a:pt x="322" y="548"/>
                      </a:lnTo>
                      <a:lnTo>
                        <a:pt x="322" y="548"/>
                      </a:lnTo>
                      <a:lnTo>
                        <a:pt x="322" y="548"/>
                      </a:lnTo>
                      <a:lnTo>
                        <a:pt x="322" y="548"/>
                      </a:lnTo>
                      <a:lnTo>
                        <a:pt x="324" y="548"/>
                      </a:lnTo>
                      <a:lnTo>
                        <a:pt x="324" y="548"/>
                      </a:lnTo>
                      <a:lnTo>
                        <a:pt x="324" y="548"/>
                      </a:lnTo>
                      <a:lnTo>
                        <a:pt x="326" y="550"/>
                      </a:lnTo>
                      <a:lnTo>
                        <a:pt x="326" y="551"/>
                      </a:lnTo>
                      <a:lnTo>
                        <a:pt x="326" y="551"/>
                      </a:lnTo>
                      <a:lnTo>
                        <a:pt x="330" y="555"/>
                      </a:lnTo>
                      <a:lnTo>
                        <a:pt x="330" y="555"/>
                      </a:lnTo>
                      <a:lnTo>
                        <a:pt x="330" y="555"/>
                      </a:lnTo>
                      <a:lnTo>
                        <a:pt x="332" y="555"/>
                      </a:lnTo>
                      <a:lnTo>
                        <a:pt x="334" y="555"/>
                      </a:lnTo>
                      <a:lnTo>
                        <a:pt x="334" y="555"/>
                      </a:lnTo>
                      <a:lnTo>
                        <a:pt x="335" y="555"/>
                      </a:lnTo>
                      <a:lnTo>
                        <a:pt x="337" y="553"/>
                      </a:lnTo>
                      <a:lnTo>
                        <a:pt x="337" y="553"/>
                      </a:lnTo>
                      <a:lnTo>
                        <a:pt x="337" y="553"/>
                      </a:lnTo>
                      <a:lnTo>
                        <a:pt x="337" y="551"/>
                      </a:lnTo>
                      <a:lnTo>
                        <a:pt x="337" y="551"/>
                      </a:lnTo>
                      <a:lnTo>
                        <a:pt x="334" y="548"/>
                      </a:lnTo>
                      <a:lnTo>
                        <a:pt x="332" y="548"/>
                      </a:lnTo>
                      <a:lnTo>
                        <a:pt x="332" y="548"/>
                      </a:lnTo>
                      <a:lnTo>
                        <a:pt x="332" y="548"/>
                      </a:lnTo>
                      <a:lnTo>
                        <a:pt x="334" y="548"/>
                      </a:lnTo>
                      <a:lnTo>
                        <a:pt x="334" y="548"/>
                      </a:lnTo>
                      <a:lnTo>
                        <a:pt x="334" y="548"/>
                      </a:lnTo>
                      <a:lnTo>
                        <a:pt x="341" y="546"/>
                      </a:lnTo>
                      <a:lnTo>
                        <a:pt x="341" y="546"/>
                      </a:lnTo>
                      <a:lnTo>
                        <a:pt x="343" y="546"/>
                      </a:lnTo>
                      <a:lnTo>
                        <a:pt x="343" y="546"/>
                      </a:lnTo>
                      <a:lnTo>
                        <a:pt x="343" y="546"/>
                      </a:lnTo>
                      <a:lnTo>
                        <a:pt x="345" y="542"/>
                      </a:lnTo>
                      <a:lnTo>
                        <a:pt x="345" y="542"/>
                      </a:lnTo>
                      <a:lnTo>
                        <a:pt x="345" y="542"/>
                      </a:lnTo>
                      <a:lnTo>
                        <a:pt x="345" y="542"/>
                      </a:lnTo>
                      <a:lnTo>
                        <a:pt x="345" y="542"/>
                      </a:lnTo>
                      <a:lnTo>
                        <a:pt x="345" y="540"/>
                      </a:lnTo>
                      <a:lnTo>
                        <a:pt x="347" y="540"/>
                      </a:lnTo>
                      <a:lnTo>
                        <a:pt x="347" y="540"/>
                      </a:lnTo>
                      <a:lnTo>
                        <a:pt x="349" y="540"/>
                      </a:lnTo>
                      <a:lnTo>
                        <a:pt x="349" y="540"/>
                      </a:lnTo>
                      <a:lnTo>
                        <a:pt x="349" y="540"/>
                      </a:lnTo>
                      <a:lnTo>
                        <a:pt x="351" y="542"/>
                      </a:lnTo>
                      <a:lnTo>
                        <a:pt x="351" y="542"/>
                      </a:lnTo>
                      <a:lnTo>
                        <a:pt x="351" y="544"/>
                      </a:lnTo>
                      <a:lnTo>
                        <a:pt x="347" y="550"/>
                      </a:lnTo>
                      <a:lnTo>
                        <a:pt x="347" y="551"/>
                      </a:lnTo>
                      <a:lnTo>
                        <a:pt x="347" y="553"/>
                      </a:lnTo>
                      <a:lnTo>
                        <a:pt x="347" y="553"/>
                      </a:lnTo>
                      <a:lnTo>
                        <a:pt x="345" y="555"/>
                      </a:lnTo>
                      <a:lnTo>
                        <a:pt x="345" y="555"/>
                      </a:lnTo>
                      <a:lnTo>
                        <a:pt x="345" y="557"/>
                      </a:lnTo>
                      <a:lnTo>
                        <a:pt x="345" y="557"/>
                      </a:lnTo>
                      <a:lnTo>
                        <a:pt x="343" y="557"/>
                      </a:lnTo>
                      <a:lnTo>
                        <a:pt x="343" y="559"/>
                      </a:lnTo>
                      <a:lnTo>
                        <a:pt x="343" y="559"/>
                      </a:lnTo>
                      <a:lnTo>
                        <a:pt x="343" y="561"/>
                      </a:lnTo>
                      <a:lnTo>
                        <a:pt x="343" y="561"/>
                      </a:lnTo>
                      <a:lnTo>
                        <a:pt x="343" y="561"/>
                      </a:lnTo>
                      <a:lnTo>
                        <a:pt x="341" y="563"/>
                      </a:lnTo>
                      <a:lnTo>
                        <a:pt x="341" y="563"/>
                      </a:lnTo>
                      <a:lnTo>
                        <a:pt x="341" y="563"/>
                      </a:lnTo>
                      <a:lnTo>
                        <a:pt x="341" y="565"/>
                      </a:lnTo>
                      <a:lnTo>
                        <a:pt x="341" y="565"/>
                      </a:lnTo>
                      <a:lnTo>
                        <a:pt x="343" y="565"/>
                      </a:lnTo>
                      <a:lnTo>
                        <a:pt x="345" y="567"/>
                      </a:lnTo>
                      <a:lnTo>
                        <a:pt x="347" y="565"/>
                      </a:lnTo>
                      <a:lnTo>
                        <a:pt x="349" y="565"/>
                      </a:lnTo>
                      <a:lnTo>
                        <a:pt x="353" y="565"/>
                      </a:lnTo>
                      <a:lnTo>
                        <a:pt x="355" y="565"/>
                      </a:lnTo>
                      <a:lnTo>
                        <a:pt x="355" y="565"/>
                      </a:lnTo>
                      <a:lnTo>
                        <a:pt x="355" y="565"/>
                      </a:lnTo>
                      <a:lnTo>
                        <a:pt x="356" y="567"/>
                      </a:lnTo>
                      <a:lnTo>
                        <a:pt x="356" y="567"/>
                      </a:lnTo>
                      <a:lnTo>
                        <a:pt x="358" y="567"/>
                      </a:lnTo>
                      <a:lnTo>
                        <a:pt x="360" y="567"/>
                      </a:lnTo>
                      <a:lnTo>
                        <a:pt x="360" y="567"/>
                      </a:lnTo>
                      <a:lnTo>
                        <a:pt x="362" y="567"/>
                      </a:lnTo>
                      <a:lnTo>
                        <a:pt x="364" y="567"/>
                      </a:lnTo>
                      <a:lnTo>
                        <a:pt x="364" y="567"/>
                      </a:lnTo>
                      <a:lnTo>
                        <a:pt x="366" y="567"/>
                      </a:lnTo>
                      <a:lnTo>
                        <a:pt x="370" y="571"/>
                      </a:lnTo>
                      <a:lnTo>
                        <a:pt x="372" y="572"/>
                      </a:lnTo>
                      <a:lnTo>
                        <a:pt x="376" y="569"/>
                      </a:lnTo>
                      <a:lnTo>
                        <a:pt x="376" y="569"/>
                      </a:lnTo>
                      <a:lnTo>
                        <a:pt x="376" y="569"/>
                      </a:lnTo>
                      <a:lnTo>
                        <a:pt x="377" y="567"/>
                      </a:lnTo>
                      <a:lnTo>
                        <a:pt x="379" y="567"/>
                      </a:lnTo>
                      <a:lnTo>
                        <a:pt x="379" y="567"/>
                      </a:lnTo>
                      <a:lnTo>
                        <a:pt x="379" y="567"/>
                      </a:lnTo>
                      <a:lnTo>
                        <a:pt x="379" y="567"/>
                      </a:lnTo>
                      <a:lnTo>
                        <a:pt x="379" y="565"/>
                      </a:lnTo>
                      <a:lnTo>
                        <a:pt x="379" y="565"/>
                      </a:lnTo>
                      <a:lnTo>
                        <a:pt x="379" y="565"/>
                      </a:lnTo>
                      <a:lnTo>
                        <a:pt x="379" y="563"/>
                      </a:lnTo>
                      <a:lnTo>
                        <a:pt x="379" y="563"/>
                      </a:lnTo>
                      <a:lnTo>
                        <a:pt x="379" y="563"/>
                      </a:lnTo>
                      <a:lnTo>
                        <a:pt x="379" y="563"/>
                      </a:lnTo>
                      <a:lnTo>
                        <a:pt x="379" y="561"/>
                      </a:lnTo>
                      <a:lnTo>
                        <a:pt x="379" y="561"/>
                      </a:lnTo>
                      <a:lnTo>
                        <a:pt x="379" y="561"/>
                      </a:lnTo>
                      <a:lnTo>
                        <a:pt x="383" y="557"/>
                      </a:lnTo>
                      <a:lnTo>
                        <a:pt x="383" y="555"/>
                      </a:lnTo>
                      <a:lnTo>
                        <a:pt x="385" y="553"/>
                      </a:lnTo>
                      <a:lnTo>
                        <a:pt x="385" y="553"/>
                      </a:lnTo>
                      <a:lnTo>
                        <a:pt x="385" y="551"/>
                      </a:lnTo>
                      <a:lnTo>
                        <a:pt x="385" y="551"/>
                      </a:lnTo>
                      <a:lnTo>
                        <a:pt x="385" y="550"/>
                      </a:lnTo>
                      <a:lnTo>
                        <a:pt x="385" y="546"/>
                      </a:lnTo>
                      <a:lnTo>
                        <a:pt x="385" y="546"/>
                      </a:lnTo>
                      <a:lnTo>
                        <a:pt x="385" y="546"/>
                      </a:lnTo>
                      <a:lnTo>
                        <a:pt x="387" y="546"/>
                      </a:lnTo>
                      <a:lnTo>
                        <a:pt x="389" y="546"/>
                      </a:lnTo>
                      <a:lnTo>
                        <a:pt x="389" y="546"/>
                      </a:lnTo>
                      <a:lnTo>
                        <a:pt x="391" y="546"/>
                      </a:lnTo>
                      <a:lnTo>
                        <a:pt x="393" y="546"/>
                      </a:lnTo>
                      <a:lnTo>
                        <a:pt x="393" y="546"/>
                      </a:lnTo>
                      <a:lnTo>
                        <a:pt x="395" y="546"/>
                      </a:lnTo>
                      <a:lnTo>
                        <a:pt x="396" y="546"/>
                      </a:lnTo>
                      <a:lnTo>
                        <a:pt x="396" y="548"/>
                      </a:lnTo>
                      <a:lnTo>
                        <a:pt x="396" y="548"/>
                      </a:lnTo>
                      <a:lnTo>
                        <a:pt x="398" y="548"/>
                      </a:lnTo>
                      <a:lnTo>
                        <a:pt x="396" y="548"/>
                      </a:lnTo>
                      <a:lnTo>
                        <a:pt x="396" y="550"/>
                      </a:lnTo>
                      <a:lnTo>
                        <a:pt x="396" y="550"/>
                      </a:lnTo>
                      <a:lnTo>
                        <a:pt x="396" y="551"/>
                      </a:lnTo>
                      <a:lnTo>
                        <a:pt x="396" y="551"/>
                      </a:lnTo>
                      <a:lnTo>
                        <a:pt x="398" y="551"/>
                      </a:lnTo>
                      <a:lnTo>
                        <a:pt x="398" y="551"/>
                      </a:lnTo>
                      <a:lnTo>
                        <a:pt x="402" y="551"/>
                      </a:lnTo>
                      <a:lnTo>
                        <a:pt x="404" y="551"/>
                      </a:lnTo>
                      <a:lnTo>
                        <a:pt x="406" y="551"/>
                      </a:lnTo>
                      <a:lnTo>
                        <a:pt x="406" y="551"/>
                      </a:lnTo>
                      <a:lnTo>
                        <a:pt x="406" y="550"/>
                      </a:lnTo>
                      <a:lnTo>
                        <a:pt x="406" y="550"/>
                      </a:lnTo>
                      <a:lnTo>
                        <a:pt x="406" y="548"/>
                      </a:lnTo>
                      <a:lnTo>
                        <a:pt x="404" y="546"/>
                      </a:lnTo>
                      <a:lnTo>
                        <a:pt x="402" y="546"/>
                      </a:lnTo>
                      <a:lnTo>
                        <a:pt x="402" y="546"/>
                      </a:lnTo>
                      <a:lnTo>
                        <a:pt x="404" y="546"/>
                      </a:lnTo>
                      <a:lnTo>
                        <a:pt x="414" y="542"/>
                      </a:lnTo>
                      <a:lnTo>
                        <a:pt x="416" y="546"/>
                      </a:lnTo>
                      <a:lnTo>
                        <a:pt x="416" y="548"/>
                      </a:lnTo>
                      <a:lnTo>
                        <a:pt x="416" y="550"/>
                      </a:lnTo>
                      <a:lnTo>
                        <a:pt x="416" y="550"/>
                      </a:lnTo>
                      <a:lnTo>
                        <a:pt x="417" y="551"/>
                      </a:lnTo>
                      <a:lnTo>
                        <a:pt x="417" y="551"/>
                      </a:lnTo>
                      <a:lnTo>
                        <a:pt x="417" y="551"/>
                      </a:lnTo>
                      <a:lnTo>
                        <a:pt x="416" y="551"/>
                      </a:lnTo>
                      <a:lnTo>
                        <a:pt x="416" y="553"/>
                      </a:lnTo>
                      <a:lnTo>
                        <a:pt x="416" y="553"/>
                      </a:lnTo>
                      <a:lnTo>
                        <a:pt x="417" y="553"/>
                      </a:lnTo>
                      <a:lnTo>
                        <a:pt x="417" y="555"/>
                      </a:lnTo>
                      <a:lnTo>
                        <a:pt x="419" y="555"/>
                      </a:lnTo>
                      <a:lnTo>
                        <a:pt x="421" y="555"/>
                      </a:lnTo>
                      <a:lnTo>
                        <a:pt x="425" y="555"/>
                      </a:lnTo>
                      <a:lnTo>
                        <a:pt x="429" y="555"/>
                      </a:lnTo>
                      <a:lnTo>
                        <a:pt x="429" y="557"/>
                      </a:lnTo>
                      <a:lnTo>
                        <a:pt x="429" y="557"/>
                      </a:lnTo>
                      <a:lnTo>
                        <a:pt x="429" y="559"/>
                      </a:lnTo>
                      <a:lnTo>
                        <a:pt x="431" y="559"/>
                      </a:lnTo>
                      <a:lnTo>
                        <a:pt x="431" y="561"/>
                      </a:lnTo>
                      <a:lnTo>
                        <a:pt x="433" y="561"/>
                      </a:lnTo>
                      <a:lnTo>
                        <a:pt x="435" y="561"/>
                      </a:lnTo>
                      <a:lnTo>
                        <a:pt x="435" y="561"/>
                      </a:lnTo>
                      <a:lnTo>
                        <a:pt x="436" y="559"/>
                      </a:lnTo>
                      <a:lnTo>
                        <a:pt x="436" y="559"/>
                      </a:lnTo>
                      <a:lnTo>
                        <a:pt x="438" y="559"/>
                      </a:lnTo>
                      <a:lnTo>
                        <a:pt x="438" y="559"/>
                      </a:lnTo>
                      <a:lnTo>
                        <a:pt x="440" y="559"/>
                      </a:lnTo>
                      <a:lnTo>
                        <a:pt x="440" y="559"/>
                      </a:lnTo>
                      <a:lnTo>
                        <a:pt x="442" y="561"/>
                      </a:lnTo>
                      <a:lnTo>
                        <a:pt x="442" y="563"/>
                      </a:lnTo>
                      <a:lnTo>
                        <a:pt x="442" y="563"/>
                      </a:lnTo>
                      <a:lnTo>
                        <a:pt x="442" y="563"/>
                      </a:lnTo>
                      <a:lnTo>
                        <a:pt x="444" y="565"/>
                      </a:lnTo>
                      <a:lnTo>
                        <a:pt x="444" y="565"/>
                      </a:lnTo>
                      <a:lnTo>
                        <a:pt x="444" y="567"/>
                      </a:lnTo>
                      <a:lnTo>
                        <a:pt x="444" y="567"/>
                      </a:lnTo>
                      <a:lnTo>
                        <a:pt x="444" y="569"/>
                      </a:lnTo>
                      <a:lnTo>
                        <a:pt x="444" y="569"/>
                      </a:lnTo>
                      <a:lnTo>
                        <a:pt x="444" y="569"/>
                      </a:lnTo>
                      <a:lnTo>
                        <a:pt x="444" y="571"/>
                      </a:lnTo>
                      <a:lnTo>
                        <a:pt x="444" y="571"/>
                      </a:lnTo>
                      <a:lnTo>
                        <a:pt x="452" y="576"/>
                      </a:lnTo>
                      <a:lnTo>
                        <a:pt x="452" y="576"/>
                      </a:lnTo>
                      <a:lnTo>
                        <a:pt x="454" y="576"/>
                      </a:lnTo>
                      <a:lnTo>
                        <a:pt x="456" y="576"/>
                      </a:lnTo>
                      <a:lnTo>
                        <a:pt x="457" y="576"/>
                      </a:lnTo>
                      <a:lnTo>
                        <a:pt x="459" y="576"/>
                      </a:lnTo>
                      <a:lnTo>
                        <a:pt x="461" y="578"/>
                      </a:lnTo>
                      <a:lnTo>
                        <a:pt x="465" y="582"/>
                      </a:lnTo>
                      <a:lnTo>
                        <a:pt x="467" y="582"/>
                      </a:lnTo>
                      <a:lnTo>
                        <a:pt x="467" y="582"/>
                      </a:lnTo>
                      <a:lnTo>
                        <a:pt x="467" y="582"/>
                      </a:lnTo>
                      <a:lnTo>
                        <a:pt x="469" y="582"/>
                      </a:lnTo>
                      <a:lnTo>
                        <a:pt x="469" y="582"/>
                      </a:lnTo>
                      <a:lnTo>
                        <a:pt x="469" y="582"/>
                      </a:lnTo>
                      <a:lnTo>
                        <a:pt x="473" y="578"/>
                      </a:lnTo>
                      <a:lnTo>
                        <a:pt x="475" y="578"/>
                      </a:lnTo>
                      <a:lnTo>
                        <a:pt x="475" y="578"/>
                      </a:lnTo>
                      <a:lnTo>
                        <a:pt x="475" y="578"/>
                      </a:lnTo>
                      <a:lnTo>
                        <a:pt x="475" y="580"/>
                      </a:lnTo>
                      <a:lnTo>
                        <a:pt x="475" y="580"/>
                      </a:lnTo>
                      <a:lnTo>
                        <a:pt x="475" y="582"/>
                      </a:lnTo>
                      <a:lnTo>
                        <a:pt x="475" y="584"/>
                      </a:lnTo>
                      <a:lnTo>
                        <a:pt x="475" y="584"/>
                      </a:lnTo>
                      <a:lnTo>
                        <a:pt x="475" y="586"/>
                      </a:lnTo>
                      <a:lnTo>
                        <a:pt x="475" y="586"/>
                      </a:lnTo>
                      <a:lnTo>
                        <a:pt x="475" y="586"/>
                      </a:lnTo>
                      <a:lnTo>
                        <a:pt x="476" y="588"/>
                      </a:lnTo>
                      <a:lnTo>
                        <a:pt x="476" y="588"/>
                      </a:lnTo>
                      <a:lnTo>
                        <a:pt x="476" y="588"/>
                      </a:lnTo>
                      <a:lnTo>
                        <a:pt x="478" y="586"/>
                      </a:lnTo>
                      <a:lnTo>
                        <a:pt x="478" y="586"/>
                      </a:lnTo>
                      <a:lnTo>
                        <a:pt x="478" y="584"/>
                      </a:lnTo>
                      <a:lnTo>
                        <a:pt x="478" y="584"/>
                      </a:lnTo>
                      <a:lnTo>
                        <a:pt x="478" y="584"/>
                      </a:lnTo>
                      <a:lnTo>
                        <a:pt x="480" y="584"/>
                      </a:lnTo>
                      <a:lnTo>
                        <a:pt x="480" y="584"/>
                      </a:lnTo>
                      <a:lnTo>
                        <a:pt x="480" y="586"/>
                      </a:lnTo>
                      <a:lnTo>
                        <a:pt x="480" y="591"/>
                      </a:lnTo>
                      <a:lnTo>
                        <a:pt x="480" y="591"/>
                      </a:lnTo>
                      <a:lnTo>
                        <a:pt x="480" y="591"/>
                      </a:lnTo>
                      <a:lnTo>
                        <a:pt x="480" y="593"/>
                      </a:lnTo>
                      <a:lnTo>
                        <a:pt x="482" y="593"/>
                      </a:lnTo>
                      <a:lnTo>
                        <a:pt x="482" y="593"/>
                      </a:lnTo>
                      <a:lnTo>
                        <a:pt x="482" y="591"/>
                      </a:lnTo>
                      <a:lnTo>
                        <a:pt x="482" y="591"/>
                      </a:lnTo>
                      <a:lnTo>
                        <a:pt x="484" y="591"/>
                      </a:lnTo>
                      <a:lnTo>
                        <a:pt x="484" y="593"/>
                      </a:lnTo>
                      <a:lnTo>
                        <a:pt x="484" y="593"/>
                      </a:lnTo>
                      <a:lnTo>
                        <a:pt x="486" y="593"/>
                      </a:lnTo>
                      <a:lnTo>
                        <a:pt x="486" y="595"/>
                      </a:lnTo>
                      <a:lnTo>
                        <a:pt x="484" y="599"/>
                      </a:lnTo>
                      <a:lnTo>
                        <a:pt x="484" y="599"/>
                      </a:lnTo>
                      <a:lnTo>
                        <a:pt x="484" y="599"/>
                      </a:lnTo>
                      <a:lnTo>
                        <a:pt x="488" y="599"/>
                      </a:lnTo>
                      <a:lnTo>
                        <a:pt x="492" y="599"/>
                      </a:lnTo>
                      <a:lnTo>
                        <a:pt x="494" y="599"/>
                      </a:lnTo>
                      <a:lnTo>
                        <a:pt x="494" y="599"/>
                      </a:lnTo>
                      <a:lnTo>
                        <a:pt x="496" y="597"/>
                      </a:lnTo>
                      <a:lnTo>
                        <a:pt x="496" y="597"/>
                      </a:lnTo>
                      <a:lnTo>
                        <a:pt x="496" y="595"/>
                      </a:lnTo>
                      <a:lnTo>
                        <a:pt x="494" y="593"/>
                      </a:lnTo>
                      <a:lnTo>
                        <a:pt x="494" y="593"/>
                      </a:lnTo>
                      <a:lnTo>
                        <a:pt x="496" y="591"/>
                      </a:lnTo>
                      <a:lnTo>
                        <a:pt x="496" y="591"/>
                      </a:lnTo>
                      <a:lnTo>
                        <a:pt x="496" y="591"/>
                      </a:lnTo>
                      <a:lnTo>
                        <a:pt x="497" y="591"/>
                      </a:lnTo>
                      <a:lnTo>
                        <a:pt x="507" y="593"/>
                      </a:lnTo>
                      <a:lnTo>
                        <a:pt x="511" y="595"/>
                      </a:lnTo>
                      <a:lnTo>
                        <a:pt x="513" y="593"/>
                      </a:lnTo>
                      <a:lnTo>
                        <a:pt x="513" y="593"/>
                      </a:lnTo>
                      <a:lnTo>
                        <a:pt x="520" y="591"/>
                      </a:lnTo>
                      <a:lnTo>
                        <a:pt x="520" y="591"/>
                      </a:lnTo>
                      <a:lnTo>
                        <a:pt x="520" y="591"/>
                      </a:lnTo>
                      <a:lnTo>
                        <a:pt x="522" y="591"/>
                      </a:lnTo>
                      <a:lnTo>
                        <a:pt x="522" y="591"/>
                      </a:lnTo>
                      <a:lnTo>
                        <a:pt x="522" y="595"/>
                      </a:lnTo>
                      <a:lnTo>
                        <a:pt x="522" y="595"/>
                      </a:lnTo>
                      <a:lnTo>
                        <a:pt x="522" y="595"/>
                      </a:lnTo>
                      <a:lnTo>
                        <a:pt x="522" y="595"/>
                      </a:lnTo>
                      <a:lnTo>
                        <a:pt x="526" y="595"/>
                      </a:lnTo>
                      <a:lnTo>
                        <a:pt x="526" y="597"/>
                      </a:lnTo>
                      <a:lnTo>
                        <a:pt x="528" y="597"/>
                      </a:lnTo>
                      <a:lnTo>
                        <a:pt x="528" y="597"/>
                      </a:lnTo>
                      <a:lnTo>
                        <a:pt x="528" y="601"/>
                      </a:lnTo>
                      <a:lnTo>
                        <a:pt x="528" y="601"/>
                      </a:lnTo>
                      <a:lnTo>
                        <a:pt x="530" y="603"/>
                      </a:lnTo>
                      <a:lnTo>
                        <a:pt x="530" y="603"/>
                      </a:lnTo>
                      <a:lnTo>
                        <a:pt x="532" y="605"/>
                      </a:lnTo>
                      <a:lnTo>
                        <a:pt x="532" y="605"/>
                      </a:lnTo>
                      <a:lnTo>
                        <a:pt x="530" y="607"/>
                      </a:lnTo>
                      <a:lnTo>
                        <a:pt x="530" y="607"/>
                      </a:lnTo>
                      <a:lnTo>
                        <a:pt x="528" y="607"/>
                      </a:lnTo>
                      <a:lnTo>
                        <a:pt x="526" y="607"/>
                      </a:lnTo>
                      <a:lnTo>
                        <a:pt x="524" y="607"/>
                      </a:lnTo>
                      <a:lnTo>
                        <a:pt x="524" y="607"/>
                      </a:lnTo>
                      <a:lnTo>
                        <a:pt x="524" y="607"/>
                      </a:lnTo>
                      <a:lnTo>
                        <a:pt x="524" y="609"/>
                      </a:lnTo>
                      <a:lnTo>
                        <a:pt x="524" y="609"/>
                      </a:lnTo>
                      <a:lnTo>
                        <a:pt x="524" y="610"/>
                      </a:lnTo>
                      <a:lnTo>
                        <a:pt x="524" y="612"/>
                      </a:lnTo>
                      <a:lnTo>
                        <a:pt x="524" y="614"/>
                      </a:lnTo>
                      <a:lnTo>
                        <a:pt x="522" y="620"/>
                      </a:lnTo>
                      <a:lnTo>
                        <a:pt x="522" y="620"/>
                      </a:lnTo>
                      <a:lnTo>
                        <a:pt x="524" y="622"/>
                      </a:lnTo>
                      <a:lnTo>
                        <a:pt x="524" y="622"/>
                      </a:lnTo>
                      <a:lnTo>
                        <a:pt x="526" y="622"/>
                      </a:lnTo>
                      <a:lnTo>
                        <a:pt x="526" y="624"/>
                      </a:lnTo>
                      <a:lnTo>
                        <a:pt x="526" y="626"/>
                      </a:lnTo>
                      <a:lnTo>
                        <a:pt x="526" y="631"/>
                      </a:lnTo>
                      <a:lnTo>
                        <a:pt x="526" y="631"/>
                      </a:lnTo>
                      <a:lnTo>
                        <a:pt x="526" y="633"/>
                      </a:lnTo>
                      <a:lnTo>
                        <a:pt x="524" y="635"/>
                      </a:lnTo>
                      <a:lnTo>
                        <a:pt x="522" y="643"/>
                      </a:lnTo>
                      <a:lnTo>
                        <a:pt x="522" y="643"/>
                      </a:lnTo>
                      <a:lnTo>
                        <a:pt x="520" y="645"/>
                      </a:lnTo>
                      <a:lnTo>
                        <a:pt x="518" y="645"/>
                      </a:lnTo>
                      <a:lnTo>
                        <a:pt x="518" y="645"/>
                      </a:lnTo>
                      <a:lnTo>
                        <a:pt x="518" y="645"/>
                      </a:lnTo>
                      <a:lnTo>
                        <a:pt x="518" y="647"/>
                      </a:lnTo>
                      <a:lnTo>
                        <a:pt x="518" y="647"/>
                      </a:lnTo>
                      <a:lnTo>
                        <a:pt x="518" y="648"/>
                      </a:lnTo>
                      <a:lnTo>
                        <a:pt x="520" y="650"/>
                      </a:lnTo>
                      <a:lnTo>
                        <a:pt x="522" y="650"/>
                      </a:lnTo>
                      <a:lnTo>
                        <a:pt x="522" y="652"/>
                      </a:lnTo>
                      <a:lnTo>
                        <a:pt x="524" y="652"/>
                      </a:lnTo>
                      <a:lnTo>
                        <a:pt x="524" y="652"/>
                      </a:lnTo>
                      <a:lnTo>
                        <a:pt x="524" y="654"/>
                      </a:lnTo>
                      <a:lnTo>
                        <a:pt x="524" y="656"/>
                      </a:lnTo>
                      <a:lnTo>
                        <a:pt x="522" y="656"/>
                      </a:lnTo>
                      <a:lnTo>
                        <a:pt x="524" y="658"/>
                      </a:lnTo>
                      <a:lnTo>
                        <a:pt x="524" y="658"/>
                      </a:lnTo>
                      <a:lnTo>
                        <a:pt x="524" y="658"/>
                      </a:lnTo>
                      <a:lnTo>
                        <a:pt x="526" y="660"/>
                      </a:lnTo>
                      <a:lnTo>
                        <a:pt x="530" y="664"/>
                      </a:lnTo>
                      <a:lnTo>
                        <a:pt x="534" y="666"/>
                      </a:lnTo>
                      <a:lnTo>
                        <a:pt x="537" y="669"/>
                      </a:lnTo>
                      <a:lnTo>
                        <a:pt x="539" y="671"/>
                      </a:lnTo>
                      <a:lnTo>
                        <a:pt x="541" y="671"/>
                      </a:lnTo>
                      <a:lnTo>
                        <a:pt x="545" y="673"/>
                      </a:lnTo>
                      <a:lnTo>
                        <a:pt x="545" y="673"/>
                      </a:lnTo>
                      <a:lnTo>
                        <a:pt x="549" y="671"/>
                      </a:lnTo>
                      <a:lnTo>
                        <a:pt x="551" y="673"/>
                      </a:lnTo>
                      <a:lnTo>
                        <a:pt x="557" y="673"/>
                      </a:lnTo>
                      <a:lnTo>
                        <a:pt x="557" y="673"/>
                      </a:lnTo>
                      <a:lnTo>
                        <a:pt x="558" y="673"/>
                      </a:lnTo>
                      <a:lnTo>
                        <a:pt x="560" y="671"/>
                      </a:lnTo>
                      <a:lnTo>
                        <a:pt x="562" y="671"/>
                      </a:lnTo>
                      <a:lnTo>
                        <a:pt x="564" y="669"/>
                      </a:lnTo>
                      <a:lnTo>
                        <a:pt x="566" y="669"/>
                      </a:lnTo>
                      <a:lnTo>
                        <a:pt x="568" y="669"/>
                      </a:lnTo>
                      <a:lnTo>
                        <a:pt x="568" y="669"/>
                      </a:lnTo>
                      <a:lnTo>
                        <a:pt x="568" y="668"/>
                      </a:lnTo>
                      <a:lnTo>
                        <a:pt x="570" y="664"/>
                      </a:lnTo>
                      <a:lnTo>
                        <a:pt x="572" y="664"/>
                      </a:lnTo>
                      <a:lnTo>
                        <a:pt x="572" y="664"/>
                      </a:lnTo>
                      <a:lnTo>
                        <a:pt x="572" y="660"/>
                      </a:lnTo>
                      <a:lnTo>
                        <a:pt x="572" y="660"/>
                      </a:lnTo>
                      <a:lnTo>
                        <a:pt x="572" y="658"/>
                      </a:lnTo>
                      <a:lnTo>
                        <a:pt x="576" y="656"/>
                      </a:lnTo>
                      <a:lnTo>
                        <a:pt x="576" y="656"/>
                      </a:lnTo>
                      <a:lnTo>
                        <a:pt x="577" y="654"/>
                      </a:lnTo>
                      <a:lnTo>
                        <a:pt x="577" y="650"/>
                      </a:lnTo>
                      <a:lnTo>
                        <a:pt x="579" y="650"/>
                      </a:lnTo>
                      <a:lnTo>
                        <a:pt x="581" y="645"/>
                      </a:lnTo>
                      <a:lnTo>
                        <a:pt x="581" y="643"/>
                      </a:lnTo>
                      <a:lnTo>
                        <a:pt x="583" y="641"/>
                      </a:lnTo>
                      <a:lnTo>
                        <a:pt x="585" y="637"/>
                      </a:lnTo>
                      <a:lnTo>
                        <a:pt x="585" y="637"/>
                      </a:lnTo>
                      <a:lnTo>
                        <a:pt x="587" y="635"/>
                      </a:lnTo>
                      <a:lnTo>
                        <a:pt x="587" y="635"/>
                      </a:lnTo>
                      <a:lnTo>
                        <a:pt x="587" y="633"/>
                      </a:lnTo>
                      <a:lnTo>
                        <a:pt x="587" y="633"/>
                      </a:lnTo>
                      <a:lnTo>
                        <a:pt x="587" y="631"/>
                      </a:lnTo>
                      <a:lnTo>
                        <a:pt x="589" y="629"/>
                      </a:lnTo>
                      <a:lnTo>
                        <a:pt x="589" y="628"/>
                      </a:lnTo>
                      <a:lnTo>
                        <a:pt x="589" y="628"/>
                      </a:lnTo>
                      <a:lnTo>
                        <a:pt x="589" y="626"/>
                      </a:lnTo>
                      <a:lnTo>
                        <a:pt x="589" y="626"/>
                      </a:lnTo>
                      <a:lnTo>
                        <a:pt x="589" y="624"/>
                      </a:lnTo>
                      <a:lnTo>
                        <a:pt x="587" y="622"/>
                      </a:lnTo>
                      <a:lnTo>
                        <a:pt x="587" y="622"/>
                      </a:lnTo>
                      <a:lnTo>
                        <a:pt x="585" y="620"/>
                      </a:lnTo>
                      <a:lnTo>
                        <a:pt x="585" y="618"/>
                      </a:lnTo>
                      <a:lnTo>
                        <a:pt x="585" y="616"/>
                      </a:lnTo>
                      <a:lnTo>
                        <a:pt x="585" y="616"/>
                      </a:lnTo>
                      <a:lnTo>
                        <a:pt x="585" y="616"/>
                      </a:lnTo>
                      <a:lnTo>
                        <a:pt x="585" y="614"/>
                      </a:lnTo>
                      <a:lnTo>
                        <a:pt x="585" y="614"/>
                      </a:lnTo>
                      <a:lnTo>
                        <a:pt x="585" y="614"/>
                      </a:lnTo>
                      <a:lnTo>
                        <a:pt x="585" y="612"/>
                      </a:lnTo>
                      <a:lnTo>
                        <a:pt x="587" y="612"/>
                      </a:lnTo>
                      <a:lnTo>
                        <a:pt x="589" y="610"/>
                      </a:lnTo>
                      <a:lnTo>
                        <a:pt x="597" y="610"/>
                      </a:lnTo>
                      <a:lnTo>
                        <a:pt x="597" y="607"/>
                      </a:lnTo>
                      <a:lnTo>
                        <a:pt x="597" y="605"/>
                      </a:lnTo>
                      <a:lnTo>
                        <a:pt x="597" y="601"/>
                      </a:lnTo>
                      <a:lnTo>
                        <a:pt x="597" y="601"/>
                      </a:lnTo>
                      <a:lnTo>
                        <a:pt x="597" y="599"/>
                      </a:lnTo>
                      <a:lnTo>
                        <a:pt x="595" y="597"/>
                      </a:lnTo>
                      <a:lnTo>
                        <a:pt x="595" y="597"/>
                      </a:lnTo>
                      <a:lnTo>
                        <a:pt x="595" y="595"/>
                      </a:lnTo>
                      <a:lnTo>
                        <a:pt x="597" y="593"/>
                      </a:lnTo>
                      <a:lnTo>
                        <a:pt x="597" y="591"/>
                      </a:lnTo>
                      <a:lnTo>
                        <a:pt x="597" y="590"/>
                      </a:lnTo>
                      <a:lnTo>
                        <a:pt x="597" y="588"/>
                      </a:lnTo>
                      <a:lnTo>
                        <a:pt x="597" y="588"/>
                      </a:lnTo>
                      <a:lnTo>
                        <a:pt x="595" y="588"/>
                      </a:lnTo>
                      <a:lnTo>
                        <a:pt x="591" y="586"/>
                      </a:lnTo>
                      <a:lnTo>
                        <a:pt x="591" y="586"/>
                      </a:lnTo>
                      <a:lnTo>
                        <a:pt x="589" y="584"/>
                      </a:lnTo>
                      <a:lnTo>
                        <a:pt x="587" y="584"/>
                      </a:lnTo>
                      <a:lnTo>
                        <a:pt x="587" y="582"/>
                      </a:lnTo>
                      <a:lnTo>
                        <a:pt x="585" y="580"/>
                      </a:lnTo>
                      <a:lnTo>
                        <a:pt x="585" y="580"/>
                      </a:lnTo>
                      <a:lnTo>
                        <a:pt x="583" y="578"/>
                      </a:lnTo>
                      <a:lnTo>
                        <a:pt x="583" y="578"/>
                      </a:lnTo>
                      <a:lnTo>
                        <a:pt x="581" y="576"/>
                      </a:lnTo>
                      <a:lnTo>
                        <a:pt x="581" y="576"/>
                      </a:lnTo>
                      <a:lnTo>
                        <a:pt x="581" y="574"/>
                      </a:lnTo>
                      <a:lnTo>
                        <a:pt x="581" y="572"/>
                      </a:lnTo>
                      <a:lnTo>
                        <a:pt x="581" y="572"/>
                      </a:lnTo>
                      <a:lnTo>
                        <a:pt x="581" y="571"/>
                      </a:lnTo>
                      <a:lnTo>
                        <a:pt x="581" y="571"/>
                      </a:lnTo>
                      <a:lnTo>
                        <a:pt x="581" y="567"/>
                      </a:lnTo>
                      <a:lnTo>
                        <a:pt x="581" y="563"/>
                      </a:lnTo>
                      <a:lnTo>
                        <a:pt x="581" y="563"/>
                      </a:lnTo>
                      <a:lnTo>
                        <a:pt x="581" y="561"/>
                      </a:lnTo>
                      <a:lnTo>
                        <a:pt x="579" y="559"/>
                      </a:lnTo>
                      <a:lnTo>
                        <a:pt x="577" y="557"/>
                      </a:lnTo>
                      <a:lnTo>
                        <a:pt x="577" y="555"/>
                      </a:lnTo>
                      <a:lnTo>
                        <a:pt x="577" y="555"/>
                      </a:lnTo>
                      <a:lnTo>
                        <a:pt x="577" y="553"/>
                      </a:lnTo>
                      <a:lnTo>
                        <a:pt x="577" y="548"/>
                      </a:lnTo>
                      <a:lnTo>
                        <a:pt x="579" y="546"/>
                      </a:lnTo>
                      <a:lnTo>
                        <a:pt x="579" y="544"/>
                      </a:lnTo>
                      <a:lnTo>
                        <a:pt x="579" y="544"/>
                      </a:lnTo>
                      <a:lnTo>
                        <a:pt x="579" y="542"/>
                      </a:lnTo>
                      <a:lnTo>
                        <a:pt x="581" y="540"/>
                      </a:lnTo>
                      <a:lnTo>
                        <a:pt x="581" y="540"/>
                      </a:lnTo>
                      <a:lnTo>
                        <a:pt x="583" y="538"/>
                      </a:lnTo>
                      <a:lnTo>
                        <a:pt x="587" y="536"/>
                      </a:lnTo>
                      <a:lnTo>
                        <a:pt x="591" y="534"/>
                      </a:lnTo>
                      <a:lnTo>
                        <a:pt x="593" y="534"/>
                      </a:lnTo>
                      <a:lnTo>
                        <a:pt x="595" y="531"/>
                      </a:lnTo>
                      <a:lnTo>
                        <a:pt x="597" y="531"/>
                      </a:lnTo>
                      <a:lnTo>
                        <a:pt x="610" y="523"/>
                      </a:lnTo>
                      <a:lnTo>
                        <a:pt x="619" y="517"/>
                      </a:lnTo>
                      <a:lnTo>
                        <a:pt x="621" y="515"/>
                      </a:lnTo>
                      <a:lnTo>
                        <a:pt x="621" y="513"/>
                      </a:lnTo>
                      <a:lnTo>
                        <a:pt x="623" y="513"/>
                      </a:lnTo>
                      <a:lnTo>
                        <a:pt x="623" y="513"/>
                      </a:lnTo>
                      <a:lnTo>
                        <a:pt x="627" y="512"/>
                      </a:lnTo>
                      <a:lnTo>
                        <a:pt x="629" y="510"/>
                      </a:lnTo>
                      <a:lnTo>
                        <a:pt x="631" y="508"/>
                      </a:lnTo>
                      <a:lnTo>
                        <a:pt x="631" y="508"/>
                      </a:lnTo>
                      <a:lnTo>
                        <a:pt x="633" y="506"/>
                      </a:lnTo>
                      <a:lnTo>
                        <a:pt x="638" y="502"/>
                      </a:lnTo>
                      <a:lnTo>
                        <a:pt x="640" y="500"/>
                      </a:lnTo>
                      <a:lnTo>
                        <a:pt x="646" y="494"/>
                      </a:lnTo>
                      <a:lnTo>
                        <a:pt x="654" y="487"/>
                      </a:lnTo>
                      <a:lnTo>
                        <a:pt x="658" y="487"/>
                      </a:lnTo>
                      <a:lnTo>
                        <a:pt x="659" y="489"/>
                      </a:lnTo>
                      <a:lnTo>
                        <a:pt x="659" y="489"/>
                      </a:lnTo>
                      <a:lnTo>
                        <a:pt x="659" y="491"/>
                      </a:lnTo>
                      <a:lnTo>
                        <a:pt x="659" y="491"/>
                      </a:lnTo>
                      <a:lnTo>
                        <a:pt x="659" y="493"/>
                      </a:lnTo>
                      <a:lnTo>
                        <a:pt x="659" y="493"/>
                      </a:lnTo>
                      <a:lnTo>
                        <a:pt x="659" y="493"/>
                      </a:lnTo>
                      <a:lnTo>
                        <a:pt x="659" y="494"/>
                      </a:lnTo>
                      <a:lnTo>
                        <a:pt x="659" y="494"/>
                      </a:lnTo>
                      <a:lnTo>
                        <a:pt x="661" y="494"/>
                      </a:lnTo>
                      <a:lnTo>
                        <a:pt x="661" y="494"/>
                      </a:lnTo>
                      <a:lnTo>
                        <a:pt x="661" y="496"/>
                      </a:lnTo>
                      <a:lnTo>
                        <a:pt x="661" y="496"/>
                      </a:lnTo>
                      <a:lnTo>
                        <a:pt x="661" y="496"/>
                      </a:lnTo>
                      <a:lnTo>
                        <a:pt x="663" y="496"/>
                      </a:lnTo>
                      <a:lnTo>
                        <a:pt x="663" y="496"/>
                      </a:lnTo>
                      <a:lnTo>
                        <a:pt x="663" y="496"/>
                      </a:lnTo>
                      <a:lnTo>
                        <a:pt x="665" y="496"/>
                      </a:lnTo>
                      <a:lnTo>
                        <a:pt x="667" y="496"/>
                      </a:lnTo>
                      <a:lnTo>
                        <a:pt x="669" y="496"/>
                      </a:lnTo>
                      <a:lnTo>
                        <a:pt x="669" y="496"/>
                      </a:lnTo>
                      <a:lnTo>
                        <a:pt x="671" y="496"/>
                      </a:lnTo>
                      <a:lnTo>
                        <a:pt x="671" y="494"/>
                      </a:lnTo>
                      <a:lnTo>
                        <a:pt x="671" y="494"/>
                      </a:lnTo>
                      <a:lnTo>
                        <a:pt x="671" y="494"/>
                      </a:lnTo>
                      <a:lnTo>
                        <a:pt x="671" y="493"/>
                      </a:lnTo>
                      <a:lnTo>
                        <a:pt x="671" y="493"/>
                      </a:lnTo>
                      <a:lnTo>
                        <a:pt x="671" y="493"/>
                      </a:lnTo>
                      <a:lnTo>
                        <a:pt x="669" y="489"/>
                      </a:lnTo>
                      <a:lnTo>
                        <a:pt x="669" y="487"/>
                      </a:lnTo>
                      <a:lnTo>
                        <a:pt x="671" y="487"/>
                      </a:lnTo>
                      <a:lnTo>
                        <a:pt x="671" y="485"/>
                      </a:lnTo>
                      <a:lnTo>
                        <a:pt x="673" y="485"/>
                      </a:lnTo>
                      <a:lnTo>
                        <a:pt x="675" y="485"/>
                      </a:lnTo>
                      <a:lnTo>
                        <a:pt x="677" y="485"/>
                      </a:lnTo>
                      <a:lnTo>
                        <a:pt x="678" y="489"/>
                      </a:lnTo>
                      <a:lnTo>
                        <a:pt x="680" y="489"/>
                      </a:lnTo>
                      <a:lnTo>
                        <a:pt x="682" y="491"/>
                      </a:lnTo>
                      <a:lnTo>
                        <a:pt x="684" y="491"/>
                      </a:lnTo>
                      <a:lnTo>
                        <a:pt x="684" y="491"/>
                      </a:lnTo>
                      <a:lnTo>
                        <a:pt x="686" y="491"/>
                      </a:lnTo>
                      <a:lnTo>
                        <a:pt x="688" y="491"/>
                      </a:lnTo>
                      <a:lnTo>
                        <a:pt x="690" y="491"/>
                      </a:lnTo>
                      <a:lnTo>
                        <a:pt x="690" y="491"/>
                      </a:lnTo>
                      <a:lnTo>
                        <a:pt x="694" y="487"/>
                      </a:lnTo>
                      <a:lnTo>
                        <a:pt x="696" y="487"/>
                      </a:lnTo>
                      <a:lnTo>
                        <a:pt x="696" y="487"/>
                      </a:lnTo>
                      <a:lnTo>
                        <a:pt x="696" y="485"/>
                      </a:lnTo>
                      <a:lnTo>
                        <a:pt x="696" y="483"/>
                      </a:lnTo>
                      <a:lnTo>
                        <a:pt x="698" y="48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g142a8b75624_19_0"/>
                <p:cNvSpPr/>
                <p:nvPr/>
              </p:nvSpPr>
              <p:spPr>
                <a:xfrm>
                  <a:off x="5227638" y="2109788"/>
                  <a:ext cx="1108075" cy="1068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673" extrusionOk="0">
                      <a:moveTo>
                        <a:pt x="698" y="483"/>
                      </a:moveTo>
                      <a:lnTo>
                        <a:pt x="696" y="481"/>
                      </a:lnTo>
                      <a:lnTo>
                        <a:pt x="696" y="481"/>
                      </a:lnTo>
                      <a:lnTo>
                        <a:pt x="690" y="475"/>
                      </a:lnTo>
                      <a:lnTo>
                        <a:pt x="688" y="474"/>
                      </a:lnTo>
                      <a:lnTo>
                        <a:pt x="686" y="474"/>
                      </a:lnTo>
                      <a:lnTo>
                        <a:pt x="684" y="474"/>
                      </a:lnTo>
                      <a:lnTo>
                        <a:pt x="682" y="474"/>
                      </a:lnTo>
                      <a:lnTo>
                        <a:pt x="678" y="472"/>
                      </a:lnTo>
                      <a:lnTo>
                        <a:pt x="678" y="472"/>
                      </a:lnTo>
                      <a:lnTo>
                        <a:pt x="678" y="470"/>
                      </a:lnTo>
                      <a:lnTo>
                        <a:pt x="677" y="468"/>
                      </a:lnTo>
                      <a:lnTo>
                        <a:pt x="675" y="468"/>
                      </a:lnTo>
                      <a:lnTo>
                        <a:pt x="675" y="466"/>
                      </a:lnTo>
                      <a:lnTo>
                        <a:pt x="673" y="466"/>
                      </a:lnTo>
                      <a:lnTo>
                        <a:pt x="671" y="466"/>
                      </a:lnTo>
                      <a:lnTo>
                        <a:pt x="667" y="468"/>
                      </a:lnTo>
                      <a:lnTo>
                        <a:pt x="665" y="468"/>
                      </a:lnTo>
                      <a:lnTo>
                        <a:pt x="665" y="468"/>
                      </a:lnTo>
                      <a:lnTo>
                        <a:pt x="663" y="466"/>
                      </a:lnTo>
                      <a:lnTo>
                        <a:pt x="661" y="466"/>
                      </a:lnTo>
                      <a:lnTo>
                        <a:pt x="661" y="464"/>
                      </a:lnTo>
                      <a:lnTo>
                        <a:pt x="661" y="464"/>
                      </a:lnTo>
                      <a:lnTo>
                        <a:pt x="659" y="460"/>
                      </a:lnTo>
                      <a:lnTo>
                        <a:pt x="659" y="458"/>
                      </a:lnTo>
                      <a:lnTo>
                        <a:pt x="658" y="458"/>
                      </a:lnTo>
                      <a:lnTo>
                        <a:pt x="658" y="458"/>
                      </a:lnTo>
                      <a:lnTo>
                        <a:pt x="656" y="458"/>
                      </a:lnTo>
                      <a:lnTo>
                        <a:pt x="656" y="456"/>
                      </a:lnTo>
                      <a:lnTo>
                        <a:pt x="656" y="454"/>
                      </a:lnTo>
                      <a:lnTo>
                        <a:pt x="654" y="454"/>
                      </a:lnTo>
                      <a:lnTo>
                        <a:pt x="654" y="453"/>
                      </a:lnTo>
                      <a:lnTo>
                        <a:pt x="652" y="453"/>
                      </a:lnTo>
                      <a:lnTo>
                        <a:pt x="650" y="451"/>
                      </a:lnTo>
                      <a:lnTo>
                        <a:pt x="650" y="451"/>
                      </a:lnTo>
                      <a:lnTo>
                        <a:pt x="648" y="451"/>
                      </a:lnTo>
                      <a:lnTo>
                        <a:pt x="646" y="451"/>
                      </a:lnTo>
                      <a:lnTo>
                        <a:pt x="646" y="451"/>
                      </a:lnTo>
                      <a:lnTo>
                        <a:pt x="644" y="443"/>
                      </a:lnTo>
                      <a:lnTo>
                        <a:pt x="642" y="441"/>
                      </a:lnTo>
                      <a:lnTo>
                        <a:pt x="640" y="439"/>
                      </a:lnTo>
                      <a:lnTo>
                        <a:pt x="638" y="439"/>
                      </a:lnTo>
                      <a:lnTo>
                        <a:pt x="638" y="437"/>
                      </a:lnTo>
                      <a:lnTo>
                        <a:pt x="638" y="437"/>
                      </a:lnTo>
                      <a:lnTo>
                        <a:pt x="638" y="435"/>
                      </a:lnTo>
                      <a:lnTo>
                        <a:pt x="640" y="435"/>
                      </a:lnTo>
                      <a:lnTo>
                        <a:pt x="640" y="435"/>
                      </a:lnTo>
                      <a:lnTo>
                        <a:pt x="640" y="435"/>
                      </a:lnTo>
                      <a:lnTo>
                        <a:pt x="640" y="435"/>
                      </a:lnTo>
                      <a:lnTo>
                        <a:pt x="642" y="434"/>
                      </a:lnTo>
                      <a:lnTo>
                        <a:pt x="648" y="434"/>
                      </a:lnTo>
                      <a:lnTo>
                        <a:pt x="648" y="434"/>
                      </a:lnTo>
                      <a:lnTo>
                        <a:pt x="650" y="434"/>
                      </a:lnTo>
                      <a:lnTo>
                        <a:pt x="650" y="432"/>
                      </a:lnTo>
                      <a:lnTo>
                        <a:pt x="650" y="432"/>
                      </a:lnTo>
                      <a:lnTo>
                        <a:pt x="652" y="432"/>
                      </a:lnTo>
                      <a:lnTo>
                        <a:pt x="652" y="432"/>
                      </a:lnTo>
                      <a:lnTo>
                        <a:pt x="654" y="432"/>
                      </a:lnTo>
                      <a:lnTo>
                        <a:pt x="654" y="432"/>
                      </a:lnTo>
                      <a:lnTo>
                        <a:pt x="656" y="432"/>
                      </a:lnTo>
                      <a:lnTo>
                        <a:pt x="658" y="432"/>
                      </a:lnTo>
                      <a:lnTo>
                        <a:pt x="658" y="432"/>
                      </a:lnTo>
                      <a:lnTo>
                        <a:pt x="658" y="430"/>
                      </a:lnTo>
                      <a:lnTo>
                        <a:pt x="656" y="428"/>
                      </a:lnTo>
                      <a:lnTo>
                        <a:pt x="656" y="426"/>
                      </a:lnTo>
                      <a:lnTo>
                        <a:pt x="656" y="426"/>
                      </a:lnTo>
                      <a:lnTo>
                        <a:pt x="656" y="426"/>
                      </a:lnTo>
                      <a:lnTo>
                        <a:pt x="658" y="422"/>
                      </a:lnTo>
                      <a:lnTo>
                        <a:pt x="658" y="420"/>
                      </a:lnTo>
                      <a:lnTo>
                        <a:pt x="658" y="420"/>
                      </a:lnTo>
                      <a:lnTo>
                        <a:pt x="658" y="420"/>
                      </a:lnTo>
                      <a:lnTo>
                        <a:pt x="656" y="418"/>
                      </a:lnTo>
                      <a:lnTo>
                        <a:pt x="650" y="418"/>
                      </a:lnTo>
                      <a:lnTo>
                        <a:pt x="648" y="416"/>
                      </a:lnTo>
                      <a:lnTo>
                        <a:pt x="646" y="416"/>
                      </a:lnTo>
                      <a:lnTo>
                        <a:pt x="644" y="413"/>
                      </a:lnTo>
                      <a:lnTo>
                        <a:pt x="642" y="413"/>
                      </a:lnTo>
                      <a:lnTo>
                        <a:pt x="642" y="413"/>
                      </a:lnTo>
                      <a:lnTo>
                        <a:pt x="640" y="413"/>
                      </a:lnTo>
                      <a:lnTo>
                        <a:pt x="640" y="413"/>
                      </a:lnTo>
                      <a:lnTo>
                        <a:pt x="640" y="413"/>
                      </a:lnTo>
                      <a:lnTo>
                        <a:pt x="640" y="413"/>
                      </a:lnTo>
                      <a:lnTo>
                        <a:pt x="638" y="413"/>
                      </a:lnTo>
                      <a:lnTo>
                        <a:pt x="638" y="415"/>
                      </a:lnTo>
                      <a:lnTo>
                        <a:pt x="637" y="415"/>
                      </a:lnTo>
                      <a:lnTo>
                        <a:pt x="637" y="415"/>
                      </a:lnTo>
                      <a:lnTo>
                        <a:pt x="635" y="413"/>
                      </a:lnTo>
                      <a:lnTo>
                        <a:pt x="633" y="413"/>
                      </a:lnTo>
                      <a:lnTo>
                        <a:pt x="633" y="413"/>
                      </a:lnTo>
                      <a:lnTo>
                        <a:pt x="633" y="411"/>
                      </a:lnTo>
                      <a:lnTo>
                        <a:pt x="633" y="409"/>
                      </a:lnTo>
                      <a:lnTo>
                        <a:pt x="633" y="409"/>
                      </a:lnTo>
                      <a:lnTo>
                        <a:pt x="633" y="405"/>
                      </a:lnTo>
                      <a:lnTo>
                        <a:pt x="633" y="405"/>
                      </a:lnTo>
                      <a:lnTo>
                        <a:pt x="633" y="405"/>
                      </a:lnTo>
                      <a:lnTo>
                        <a:pt x="635" y="403"/>
                      </a:lnTo>
                      <a:lnTo>
                        <a:pt x="635" y="403"/>
                      </a:lnTo>
                      <a:lnTo>
                        <a:pt x="635" y="403"/>
                      </a:lnTo>
                      <a:lnTo>
                        <a:pt x="635" y="405"/>
                      </a:lnTo>
                      <a:lnTo>
                        <a:pt x="635" y="405"/>
                      </a:lnTo>
                      <a:lnTo>
                        <a:pt x="637" y="405"/>
                      </a:lnTo>
                      <a:lnTo>
                        <a:pt x="637" y="407"/>
                      </a:lnTo>
                      <a:lnTo>
                        <a:pt x="637" y="407"/>
                      </a:lnTo>
                      <a:lnTo>
                        <a:pt x="637" y="407"/>
                      </a:lnTo>
                      <a:lnTo>
                        <a:pt x="637" y="407"/>
                      </a:lnTo>
                      <a:lnTo>
                        <a:pt x="637" y="407"/>
                      </a:lnTo>
                      <a:lnTo>
                        <a:pt x="637" y="407"/>
                      </a:lnTo>
                      <a:lnTo>
                        <a:pt x="638" y="405"/>
                      </a:lnTo>
                      <a:lnTo>
                        <a:pt x="638" y="405"/>
                      </a:lnTo>
                      <a:lnTo>
                        <a:pt x="638" y="405"/>
                      </a:lnTo>
                      <a:lnTo>
                        <a:pt x="640" y="405"/>
                      </a:lnTo>
                      <a:lnTo>
                        <a:pt x="644" y="403"/>
                      </a:lnTo>
                      <a:lnTo>
                        <a:pt x="644" y="403"/>
                      </a:lnTo>
                      <a:lnTo>
                        <a:pt x="644" y="403"/>
                      </a:lnTo>
                      <a:lnTo>
                        <a:pt x="646" y="401"/>
                      </a:lnTo>
                      <a:lnTo>
                        <a:pt x="646" y="401"/>
                      </a:lnTo>
                      <a:lnTo>
                        <a:pt x="646" y="399"/>
                      </a:lnTo>
                      <a:lnTo>
                        <a:pt x="648" y="396"/>
                      </a:lnTo>
                      <a:lnTo>
                        <a:pt x="648" y="396"/>
                      </a:lnTo>
                      <a:lnTo>
                        <a:pt x="648" y="394"/>
                      </a:lnTo>
                      <a:lnTo>
                        <a:pt x="650" y="394"/>
                      </a:lnTo>
                      <a:lnTo>
                        <a:pt x="650" y="394"/>
                      </a:lnTo>
                      <a:lnTo>
                        <a:pt x="654" y="394"/>
                      </a:lnTo>
                      <a:lnTo>
                        <a:pt x="654" y="394"/>
                      </a:lnTo>
                      <a:lnTo>
                        <a:pt x="656" y="394"/>
                      </a:lnTo>
                      <a:lnTo>
                        <a:pt x="658" y="394"/>
                      </a:lnTo>
                      <a:lnTo>
                        <a:pt x="661" y="396"/>
                      </a:lnTo>
                      <a:lnTo>
                        <a:pt x="675" y="394"/>
                      </a:lnTo>
                      <a:lnTo>
                        <a:pt x="677" y="394"/>
                      </a:lnTo>
                      <a:lnTo>
                        <a:pt x="677" y="394"/>
                      </a:lnTo>
                      <a:lnTo>
                        <a:pt x="677" y="392"/>
                      </a:lnTo>
                      <a:lnTo>
                        <a:pt x="677" y="392"/>
                      </a:lnTo>
                      <a:lnTo>
                        <a:pt x="675" y="392"/>
                      </a:lnTo>
                      <a:lnTo>
                        <a:pt x="669" y="384"/>
                      </a:lnTo>
                      <a:lnTo>
                        <a:pt x="667" y="384"/>
                      </a:lnTo>
                      <a:lnTo>
                        <a:pt x="667" y="382"/>
                      </a:lnTo>
                      <a:lnTo>
                        <a:pt x="665" y="382"/>
                      </a:lnTo>
                      <a:lnTo>
                        <a:pt x="663" y="382"/>
                      </a:lnTo>
                      <a:lnTo>
                        <a:pt x="663" y="382"/>
                      </a:lnTo>
                      <a:lnTo>
                        <a:pt x="663" y="382"/>
                      </a:lnTo>
                      <a:lnTo>
                        <a:pt x="663" y="380"/>
                      </a:lnTo>
                      <a:lnTo>
                        <a:pt x="663" y="377"/>
                      </a:lnTo>
                      <a:lnTo>
                        <a:pt x="663" y="375"/>
                      </a:lnTo>
                      <a:lnTo>
                        <a:pt x="663" y="373"/>
                      </a:lnTo>
                      <a:lnTo>
                        <a:pt x="663" y="371"/>
                      </a:lnTo>
                      <a:lnTo>
                        <a:pt x="661" y="369"/>
                      </a:lnTo>
                      <a:lnTo>
                        <a:pt x="661" y="369"/>
                      </a:lnTo>
                      <a:lnTo>
                        <a:pt x="659" y="369"/>
                      </a:lnTo>
                      <a:lnTo>
                        <a:pt x="659" y="369"/>
                      </a:lnTo>
                      <a:lnTo>
                        <a:pt x="658" y="369"/>
                      </a:lnTo>
                      <a:lnTo>
                        <a:pt x="658" y="369"/>
                      </a:lnTo>
                      <a:lnTo>
                        <a:pt x="658" y="369"/>
                      </a:lnTo>
                      <a:lnTo>
                        <a:pt x="656" y="369"/>
                      </a:lnTo>
                      <a:lnTo>
                        <a:pt x="656" y="371"/>
                      </a:lnTo>
                      <a:lnTo>
                        <a:pt x="656" y="371"/>
                      </a:lnTo>
                      <a:lnTo>
                        <a:pt x="654" y="371"/>
                      </a:lnTo>
                      <a:lnTo>
                        <a:pt x="652" y="369"/>
                      </a:lnTo>
                      <a:lnTo>
                        <a:pt x="650" y="367"/>
                      </a:lnTo>
                      <a:lnTo>
                        <a:pt x="650" y="367"/>
                      </a:lnTo>
                      <a:lnTo>
                        <a:pt x="648" y="367"/>
                      </a:lnTo>
                      <a:lnTo>
                        <a:pt x="646" y="365"/>
                      </a:lnTo>
                      <a:lnTo>
                        <a:pt x="646" y="363"/>
                      </a:lnTo>
                      <a:lnTo>
                        <a:pt x="642" y="358"/>
                      </a:lnTo>
                      <a:lnTo>
                        <a:pt x="642" y="358"/>
                      </a:lnTo>
                      <a:lnTo>
                        <a:pt x="642" y="354"/>
                      </a:lnTo>
                      <a:lnTo>
                        <a:pt x="642" y="354"/>
                      </a:lnTo>
                      <a:lnTo>
                        <a:pt x="642" y="352"/>
                      </a:lnTo>
                      <a:lnTo>
                        <a:pt x="642" y="350"/>
                      </a:lnTo>
                      <a:lnTo>
                        <a:pt x="640" y="350"/>
                      </a:lnTo>
                      <a:lnTo>
                        <a:pt x="638" y="348"/>
                      </a:lnTo>
                      <a:lnTo>
                        <a:pt x="638" y="346"/>
                      </a:lnTo>
                      <a:lnTo>
                        <a:pt x="638" y="344"/>
                      </a:lnTo>
                      <a:lnTo>
                        <a:pt x="635" y="342"/>
                      </a:lnTo>
                      <a:lnTo>
                        <a:pt x="635" y="342"/>
                      </a:lnTo>
                      <a:lnTo>
                        <a:pt x="635" y="340"/>
                      </a:lnTo>
                      <a:lnTo>
                        <a:pt x="635" y="338"/>
                      </a:lnTo>
                      <a:lnTo>
                        <a:pt x="635" y="337"/>
                      </a:lnTo>
                      <a:lnTo>
                        <a:pt x="635" y="335"/>
                      </a:lnTo>
                      <a:lnTo>
                        <a:pt x="633" y="333"/>
                      </a:lnTo>
                      <a:lnTo>
                        <a:pt x="633" y="333"/>
                      </a:lnTo>
                      <a:lnTo>
                        <a:pt x="633" y="331"/>
                      </a:lnTo>
                      <a:lnTo>
                        <a:pt x="631" y="331"/>
                      </a:lnTo>
                      <a:lnTo>
                        <a:pt x="631" y="329"/>
                      </a:lnTo>
                      <a:lnTo>
                        <a:pt x="629" y="329"/>
                      </a:lnTo>
                      <a:lnTo>
                        <a:pt x="629" y="327"/>
                      </a:lnTo>
                      <a:lnTo>
                        <a:pt x="631" y="325"/>
                      </a:lnTo>
                      <a:lnTo>
                        <a:pt x="631" y="323"/>
                      </a:lnTo>
                      <a:lnTo>
                        <a:pt x="631" y="323"/>
                      </a:lnTo>
                      <a:lnTo>
                        <a:pt x="629" y="323"/>
                      </a:lnTo>
                      <a:lnTo>
                        <a:pt x="627" y="323"/>
                      </a:lnTo>
                      <a:lnTo>
                        <a:pt x="627" y="323"/>
                      </a:lnTo>
                      <a:lnTo>
                        <a:pt x="627" y="323"/>
                      </a:lnTo>
                      <a:lnTo>
                        <a:pt x="627" y="323"/>
                      </a:lnTo>
                      <a:lnTo>
                        <a:pt x="627" y="321"/>
                      </a:lnTo>
                      <a:lnTo>
                        <a:pt x="627" y="321"/>
                      </a:lnTo>
                      <a:lnTo>
                        <a:pt x="627" y="321"/>
                      </a:lnTo>
                      <a:lnTo>
                        <a:pt x="621" y="319"/>
                      </a:lnTo>
                      <a:lnTo>
                        <a:pt x="610" y="312"/>
                      </a:lnTo>
                      <a:lnTo>
                        <a:pt x="602" y="310"/>
                      </a:lnTo>
                      <a:lnTo>
                        <a:pt x="593" y="308"/>
                      </a:lnTo>
                      <a:lnTo>
                        <a:pt x="583" y="308"/>
                      </a:lnTo>
                      <a:lnTo>
                        <a:pt x="581" y="310"/>
                      </a:lnTo>
                      <a:lnTo>
                        <a:pt x="581" y="310"/>
                      </a:lnTo>
                      <a:lnTo>
                        <a:pt x="581" y="312"/>
                      </a:lnTo>
                      <a:lnTo>
                        <a:pt x="581" y="314"/>
                      </a:lnTo>
                      <a:lnTo>
                        <a:pt x="581" y="316"/>
                      </a:lnTo>
                      <a:lnTo>
                        <a:pt x="581" y="316"/>
                      </a:lnTo>
                      <a:lnTo>
                        <a:pt x="581" y="318"/>
                      </a:lnTo>
                      <a:lnTo>
                        <a:pt x="579" y="321"/>
                      </a:lnTo>
                      <a:lnTo>
                        <a:pt x="577" y="321"/>
                      </a:lnTo>
                      <a:lnTo>
                        <a:pt x="576" y="323"/>
                      </a:lnTo>
                      <a:lnTo>
                        <a:pt x="574" y="323"/>
                      </a:lnTo>
                      <a:lnTo>
                        <a:pt x="572" y="323"/>
                      </a:lnTo>
                      <a:lnTo>
                        <a:pt x="572" y="321"/>
                      </a:lnTo>
                      <a:lnTo>
                        <a:pt x="570" y="319"/>
                      </a:lnTo>
                      <a:lnTo>
                        <a:pt x="570" y="318"/>
                      </a:lnTo>
                      <a:lnTo>
                        <a:pt x="568" y="318"/>
                      </a:lnTo>
                      <a:lnTo>
                        <a:pt x="564" y="314"/>
                      </a:lnTo>
                      <a:lnTo>
                        <a:pt x="560" y="312"/>
                      </a:lnTo>
                      <a:lnTo>
                        <a:pt x="549" y="312"/>
                      </a:lnTo>
                      <a:lnTo>
                        <a:pt x="543" y="310"/>
                      </a:lnTo>
                      <a:lnTo>
                        <a:pt x="539" y="308"/>
                      </a:lnTo>
                      <a:lnTo>
                        <a:pt x="536" y="306"/>
                      </a:lnTo>
                      <a:lnTo>
                        <a:pt x="524" y="306"/>
                      </a:lnTo>
                      <a:lnTo>
                        <a:pt x="522" y="304"/>
                      </a:lnTo>
                      <a:lnTo>
                        <a:pt x="522" y="300"/>
                      </a:lnTo>
                      <a:lnTo>
                        <a:pt x="520" y="293"/>
                      </a:lnTo>
                      <a:lnTo>
                        <a:pt x="520" y="289"/>
                      </a:lnTo>
                      <a:lnTo>
                        <a:pt x="518" y="285"/>
                      </a:lnTo>
                      <a:lnTo>
                        <a:pt x="518" y="285"/>
                      </a:lnTo>
                      <a:lnTo>
                        <a:pt x="517" y="285"/>
                      </a:lnTo>
                      <a:lnTo>
                        <a:pt x="503" y="287"/>
                      </a:lnTo>
                      <a:lnTo>
                        <a:pt x="496" y="289"/>
                      </a:lnTo>
                      <a:lnTo>
                        <a:pt x="492" y="287"/>
                      </a:lnTo>
                      <a:lnTo>
                        <a:pt x="488" y="281"/>
                      </a:lnTo>
                      <a:lnTo>
                        <a:pt x="480" y="280"/>
                      </a:lnTo>
                      <a:lnTo>
                        <a:pt x="469" y="270"/>
                      </a:lnTo>
                      <a:lnTo>
                        <a:pt x="465" y="268"/>
                      </a:lnTo>
                      <a:lnTo>
                        <a:pt x="463" y="266"/>
                      </a:lnTo>
                      <a:lnTo>
                        <a:pt x="461" y="264"/>
                      </a:lnTo>
                      <a:lnTo>
                        <a:pt x="459" y="264"/>
                      </a:lnTo>
                      <a:lnTo>
                        <a:pt x="459" y="264"/>
                      </a:lnTo>
                      <a:lnTo>
                        <a:pt x="457" y="262"/>
                      </a:lnTo>
                      <a:lnTo>
                        <a:pt x="454" y="262"/>
                      </a:lnTo>
                      <a:lnTo>
                        <a:pt x="450" y="264"/>
                      </a:lnTo>
                      <a:lnTo>
                        <a:pt x="446" y="268"/>
                      </a:lnTo>
                      <a:lnTo>
                        <a:pt x="444" y="270"/>
                      </a:lnTo>
                      <a:lnTo>
                        <a:pt x="442" y="270"/>
                      </a:lnTo>
                      <a:lnTo>
                        <a:pt x="440" y="268"/>
                      </a:lnTo>
                      <a:lnTo>
                        <a:pt x="436" y="266"/>
                      </a:lnTo>
                      <a:lnTo>
                        <a:pt x="433" y="262"/>
                      </a:lnTo>
                      <a:lnTo>
                        <a:pt x="429" y="259"/>
                      </a:lnTo>
                      <a:lnTo>
                        <a:pt x="427" y="257"/>
                      </a:lnTo>
                      <a:lnTo>
                        <a:pt x="425" y="257"/>
                      </a:lnTo>
                      <a:lnTo>
                        <a:pt x="419" y="255"/>
                      </a:lnTo>
                      <a:lnTo>
                        <a:pt x="417" y="255"/>
                      </a:lnTo>
                      <a:lnTo>
                        <a:pt x="417" y="255"/>
                      </a:lnTo>
                      <a:lnTo>
                        <a:pt x="417" y="255"/>
                      </a:lnTo>
                      <a:lnTo>
                        <a:pt x="417" y="253"/>
                      </a:lnTo>
                      <a:lnTo>
                        <a:pt x="416" y="251"/>
                      </a:lnTo>
                      <a:lnTo>
                        <a:pt x="406" y="247"/>
                      </a:lnTo>
                      <a:lnTo>
                        <a:pt x="406" y="245"/>
                      </a:lnTo>
                      <a:lnTo>
                        <a:pt x="406" y="245"/>
                      </a:lnTo>
                      <a:lnTo>
                        <a:pt x="404" y="243"/>
                      </a:lnTo>
                      <a:lnTo>
                        <a:pt x="404" y="241"/>
                      </a:lnTo>
                      <a:lnTo>
                        <a:pt x="404" y="240"/>
                      </a:lnTo>
                      <a:lnTo>
                        <a:pt x="402" y="238"/>
                      </a:lnTo>
                      <a:lnTo>
                        <a:pt x="400" y="238"/>
                      </a:lnTo>
                      <a:lnTo>
                        <a:pt x="398" y="236"/>
                      </a:lnTo>
                      <a:lnTo>
                        <a:pt x="396" y="236"/>
                      </a:lnTo>
                      <a:lnTo>
                        <a:pt x="396" y="238"/>
                      </a:lnTo>
                      <a:lnTo>
                        <a:pt x="395" y="238"/>
                      </a:lnTo>
                      <a:lnTo>
                        <a:pt x="395" y="240"/>
                      </a:lnTo>
                      <a:lnTo>
                        <a:pt x="393" y="240"/>
                      </a:lnTo>
                      <a:lnTo>
                        <a:pt x="391" y="241"/>
                      </a:lnTo>
                      <a:lnTo>
                        <a:pt x="391" y="240"/>
                      </a:lnTo>
                      <a:lnTo>
                        <a:pt x="391" y="240"/>
                      </a:lnTo>
                      <a:lnTo>
                        <a:pt x="389" y="238"/>
                      </a:lnTo>
                      <a:lnTo>
                        <a:pt x="389" y="238"/>
                      </a:lnTo>
                      <a:lnTo>
                        <a:pt x="389" y="238"/>
                      </a:lnTo>
                      <a:lnTo>
                        <a:pt x="391" y="236"/>
                      </a:lnTo>
                      <a:lnTo>
                        <a:pt x="389" y="234"/>
                      </a:lnTo>
                      <a:lnTo>
                        <a:pt x="383" y="228"/>
                      </a:lnTo>
                      <a:lnTo>
                        <a:pt x="383" y="224"/>
                      </a:lnTo>
                      <a:lnTo>
                        <a:pt x="381" y="219"/>
                      </a:lnTo>
                      <a:lnTo>
                        <a:pt x="379" y="217"/>
                      </a:lnTo>
                      <a:lnTo>
                        <a:pt x="377" y="215"/>
                      </a:lnTo>
                      <a:lnTo>
                        <a:pt x="368" y="213"/>
                      </a:lnTo>
                      <a:lnTo>
                        <a:pt x="364" y="213"/>
                      </a:lnTo>
                      <a:lnTo>
                        <a:pt x="362" y="211"/>
                      </a:lnTo>
                      <a:lnTo>
                        <a:pt x="362" y="209"/>
                      </a:lnTo>
                      <a:lnTo>
                        <a:pt x="362" y="209"/>
                      </a:lnTo>
                      <a:lnTo>
                        <a:pt x="360" y="207"/>
                      </a:lnTo>
                      <a:lnTo>
                        <a:pt x="360" y="209"/>
                      </a:lnTo>
                      <a:lnTo>
                        <a:pt x="358" y="209"/>
                      </a:lnTo>
                      <a:lnTo>
                        <a:pt x="356" y="207"/>
                      </a:lnTo>
                      <a:lnTo>
                        <a:pt x="355" y="207"/>
                      </a:lnTo>
                      <a:lnTo>
                        <a:pt x="353" y="207"/>
                      </a:lnTo>
                      <a:lnTo>
                        <a:pt x="353" y="205"/>
                      </a:lnTo>
                      <a:lnTo>
                        <a:pt x="353" y="203"/>
                      </a:lnTo>
                      <a:lnTo>
                        <a:pt x="351" y="202"/>
                      </a:lnTo>
                      <a:lnTo>
                        <a:pt x="351" y="202"/>
                      </a:lnTo>
                      <a:lnTo>
                        <a:pt x="347" y="202"/>
                      </a:lnTo>
                      <a:lnTo>
                        <a:pt x="345" y="202"/>
                      </a:lnTo>
                      <a:lnTo>
                        <a:pt x="343" y="200"/>
                      </a:lnTo>
                      <a:lnTo>
                        <a:pt x="339" y="196"/>
                      </a:lnTo>
                      <a:lnTo>
                        <a:pt x="337" y="196"/>
                      </a:lnTo>
                      <a:lnTo>
                        <a:pt x="335" y="194"/>
                      </a:lnTo>
                      <a:lnTo>
                        <a:pt x="334" y="194"/>
                      </a:lnTo>
                      <a:lnTo>
                        <a:pt x="332" y="192"/>
                      </a:lnTo>
                      <a:lnTo>
                        <a:pt x="330" y="188"/>
                      </a:lnTo>
                      <a:lnTo>
                        <a:pt x="330" y="188"/>
                      </a:lnTo>
                      <a:lnTo>
                        <a:pt x="326" y="188"/>
                      </a:lnTo>
                      <a:lnTo>
                        <a:pt x="324" y="186"/>
                      </a:lnTo>
                      <a:lnTo>
                        <a:pt x="322" y="186"/>
                      </a:lnTo>
                      <a:lnTo>
                        <a:pt x="322" y="184"/>
                      </a:lnTo>
                      <a:lnTo>
                        <a:pt x="322" y="184"/>
                      </a:lnTo>
                      <a:lnTo>
                        <a:pt x="322" y="183"/>
                      </a:lnTo>
                      <a:lnTo>
                        <a:pt x="322" y="183"/>
                      </a:lnTo>
                      <a:lnTo>
                        <a:pt x="320" y="183"/>
                      </a:lnTo>
                      <a:lnTo>
                        <a:pt x="318" y="183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6" y="186"/>
                      </a:lnTo>
                      <a:lnTo>
                        <a:pt x="316" y="194"/>
                      </a:lnTo>
                      <a:lnTo>
                        <a:pt x="316" y="194"/>
                      </a:lnTo>
                      <a:lnTo>
                        <a:pt x="315" y="194"/>
                      </a:lnTo>
                      <a:lnTo>
                        <a:pt x="311" y="188"/>
                      </a:lnTo>
                      <a:lnTo>
                        <a:pt x="309" y="188"/>
                      </a:lnTo>
                      <a:lnTo>
                        <a:pt x="307" y="188"/>
                      </a:lnTo>
                      <a:lnTo>
                        <a:pt x="305" y="188"/>
                      </a:lnTo>
                      <a:lnTo>
                        <a:pt x="303" y="188"/>
                      </a:lnTo>
                      <a:lnTo>
                        <a:pt x="301" y="188"/>
                      </a:lnTo>
                      <a:lnTo>
                        <a:pt x="299" y="186"/>
                      </a:lnTo>
                      <a:lnTo>
                        <a:pt x="297" y="181"/>
                      </a:lnTo>
                      <a:lnTo>
                        <a:pt x="297" y="181"/>
                      </a:lnTo>
                      <a:lnTo>
                        <a:pt x="295" y="181"/>
                      </a:lnTo>
                      <a:lnTo>
                        <a:pt x="295" y="181"/>
                      </a:lnTo>
                      <a:lnTo>
                        <a:pt x="294" y="179"/>
                      </a:lnTo>
                      <a:lnTo>
                        <a:pt x="294" y="177"/>
                      </a:lnTo>
                      <a:lnTo>
                        <a:pt x="292" y="177"/>
                      </a:lnTo>
                      <a:lnTo>
                        <a:pt x="292" y="177"/>
                      </a:lnTo>
                      <a:lnTo>
                        <a:pt x="288" y="175"/>
                      </a:lnTo>
                      <a:lnTo>
                        <a:pt x="286" y="175"/>
                      </a:lnTo>
                      <a:lnTo>
                        <a:pt x="284" y="173"/>
                      </a:lnTo>
                      <a:lnTo>
                        <a:pt x="282" y="169"/>
                      </a:lnTo>
                      <a:lnTo>
                        <a:pt x="278" y="167"/>
                      </a:lnTo>
                      <a:lnTo>
                        <a:pt x="278" y="167"/>
                      </a:lnTo>
                      <a:lnTo>
                        <a:pt x="276" y="169"/>
                      </a:lnTo>
                      <a:lnTo>
                        <a:pt x="276" y="171"/>
                      </a:lnTo>
                      <a:lnTo>
                        <a:pt x="276" y="173"/>
                      </a:lnTo>
                      <a:lnTo>
                        <a:pt x="273" y="175"/>
                      </a:lnTo>
                      <a:lnTo>
                        <a:pt x="273" y="175"/>
                      </a:lnTo>
                      <a:lnTo>
                        <a:pt x="271" y="177"/>
                      </a:lnTo>
                      <a:lnTo>
                        <a:pt x="269" y="177"/>
                      </a:lnTo>
                      <a:lnTo>
                        <a:pt x="269" y="177"/>
                      </a:lnTo>
                      <a:lnTo>
                        <a:pt x="267" y="177"/>
                      </a:lnTo>
                      <a:lnTo>
                        <a:pt x="265" y="175"/>
                      </a:lnTo>
                      <a:lnTo>
                        <a:pt x="265" y="175"/>
                      </a:lnTo>
                      <a:lnTo>
                        <a:pt x="265" y="173"/>
                      </a:lnTo>
                      <a:lnTo>
                        <a:pt x="265" y="173"/>
                      </a:lnTo>
                      <a:lnTo>
                        <a:pt x="265" y="171"/>
                      </a:lnTo>
                      <a:lnTo>
                        <a:pt x="263" y="171"/>
                      </a:lnTo>
                      <a:lnTo>
                        <a:pt x="263" y="173"/>
                      </a:lnTo>
                      <a:lnTo>
                        <a:pt x="261" y="173"/>
                      </a:lnTo>
                      <a:lnTo>
                        <a:pt x="261" y="171"/>
                      </a:lnTo>
                      <a:lnTo>
                        <a:pt x="261" y="171"/>
                      </a:lnTo>
                      <a:lnTo>
                        <a:pt x="261" y="169"/>
                      </a:lnTo>
                      <a:lnTo>
                        <a:pt x="261" y="169"/>
                      </a:lnTo>
                      <a:lnTo>
                        <a:pt x="261" y="167"/>
                      </a:lnTo>
                      <a:lnTo>
                        <a:pt x="259" y="167"/>
                      </a:lnTo>
                      <a:lnTo>
                        <a:pt x="257" y="169"/>
                      </a:lnTo>
                      <a:lnTo>
                        <a:pt x="255" y="169"/>
                      </a:lnTo>
                      <a:lnTo>
                        <a:pt x="255" y="169"/>
                      </a:lnTo>
                      <a:lnTo>
                        <a:pt x="255" y="167"/>
                      </a:lnTo>
                      <a:lnTo>
                        <a:pt x="255" y="165"/>
                      </a:lnTo>
                      <a:lnTo>
                        <a:pt x="255" y="164"/>
                      </a:lnTo>
                      <a:lnTo>
                        <a:pt x="255" y="164"/>
                      </a:lnTo>
                      <a:lnTo>
                        <a:pt x="254" y="162"/>
                      </a:lnTo>
                      <a:lnTo>
                        <a:pt x="250" y="162"/>
                      </a:lnTo>
                      <a:lnTo>
                        <a:pt x="248" y="162"/>
                      </a:lnTo>
                      <a:lnTo>
                        <a:pt x="246" y="162"/>
                      </a:lnTo>
                      <a:lnTo>
                        <a:pt x="246" y="162"/>
                      </a:lnTo>
                      <a:lnTo>
                        <a:pt x="246" y="164"/>
                      </a:lnTo>
                      <a:lnTo>
                        <a:pt x="246" y="164"/>
                      </a:lnTo>
                      <a:lnTo>
                        <a:pt x="244" y="165"/>
                      </a:lnTo>
                      <a:lnTo>
                        <a:pt x="236" y="164"/>
                      </a:lnTo>
                      <a:lnTo>
                        <a:pt x="234" y="164"/>
                      </a:lnTo>
                      <a:lnTo>
                        <a:pt x="234" y="165"/>
                      </a:lnTo>
                      <a:lnTo>
                        <a:pt x="233" y="165"/>
                      </a:lnTo>
                      <a:lnTo>
                        <a:pt x="233" y="164"/>
                      </a:lnTo>
                      <a:lnTo>
                        <a:pt x="231" y="162"/>
                      </a:lnTo>
                      <a:lnTo>
                        <a:pt x="231" y="162"/>
                      </a:lnTo>
                      <a:lnTo>
                        <a:pt x="227" y="162"/>
                      </a:lnTo>
                      <a:lnTo>
                        <a:pt x="219" y="165"/>
                      </a:lnTo>
                      <a:lnTo>
                        <a:pt x="217" y="162"/>
                      </a:lnTo>
                      <a:lnTo>
                        <a:pt x="217" y="158"/>
                      </a:lnTo>
                      <a:lnTo>
                        <a:pt x="215" y="156"/>
                      </a:lnTo>
                      <a:lnTo>
                        <a:pt x="215" y="156"/>
                      </a:lnTo>
                      <a:lnTo>
                        <a:pt x="214" y="154"/>
                      </a:lnTo>
                      <a:lnTo>
                        <a:pt x="214" y="152"/>
                      </a:lnTo>
                      <a:lnTo>
                        <a:pt x="214" y="152"/>
                      </a:lnTo>
                      <a:lnTo>
                        <a:pt x="212" y="152"/>
                      </a:lnTo>
                      <a:lnTo>
                        <a:pt x="212" y="152"/>
                      </a:lnTo>
                      <a:lnTo>
                        <a:pt x="210" y="152"/>
                      </a:lnTo>
                      <a:lnTo>
                        <a:pt x="208" y="152"/>
                      </a:lnTo>
                      <a:lnTo>
                        <a:pt x="206" y="152"/>
                      </a:lnTo>
                      <a:lnTo>
                        <a:pt x="194" y="143"/>
                      </a:lnTo>
                      <a:lnTo>
                        <a:pt x="193" y="143"/>
                      </a:lnTo>
                      <a:lnTo>
                        <a:pt x="193" y="141"/>
                      </a:lnTo>
                      <a:lnTo>
                        <a:pt x="193" y="139"/>
                      </a:lnTo>
                      <a:lnTo>
                        <a:pt x="193" y="139"/>
                      </a:lnTo>
                      <a:lnTo>
                        <a:pt x="191" y="137"/>
                      </a:lnTo>
                      <a:lnTo>
                        <a:pt x="191" y="137"/>
                      </a:lnTo>
                      <a:lnTo>
                        <a:pt x="183" y="133"/>
                      </a:lnTo>
                      <a:lnTo>
                        <a:pt x="183" y="133"/>
                      </a:lnTo>
                      <a:lnTo>
                        <a:pt x="181" y="133"/>
                      </a:lnTo>
                      <a:lnTo>
                        <a:pt x="179" y="133"/>
                      </a:lnTo>
                      <a:lnTo>
                        <a:pt x="174" y="135"/>
                      </a:lnTo>
                      <a:lnTo>
                        <a:pt x="170" y="137"/>
                      </a:lnTo>
                      <a:lnTo>
                        <a:pt x="170" y="131"/>
                      </a:lnTo>
                      <a:lnTo>
                        <a:pt x="170" y="129"/>
                      </a:lnTo>
                      <a:lnTo>
                        <a:pt x="168" y="127"/>
                      </a:lnTo>
                      <a:lnTo>
                        <a:pt x="166" y="125"/>
                      </a:lnTo>
                      <a:lnTo>
                        <a:pt x="153" y="120"/>
                      </a:lnTo>
                      <a:lnTo>
                        <a:pt x="153" y="118"/>
                      </a:lnTo>
                      <a:lnTo>
                        <a:pt x="153" y="118"/>
                      </a:lnTo>
                      <a:lnTo>
                        <a:pt x="153" y="118"/>
                      </a:lnTo>
                      <a:lnTo>
                        <a:pt x="153" y="116"/>
                      </a:lnTo>
                      <a:lnTo>
                        <a:pt x="153" y="116"/>
                      </a:lnTo>
                      <a:lnTo>
                        <a:pt x="153" y="116"/>
                      </a:lnTo>
                      <a:lnTo>
                        <a:pt x="154" y="116"/>
                      </a:lnTo>
                      <a:lnTo>
                        <a:pt x="154" y="114"/>
                      </a:lnTo>
                      <a:lnTo>
                        <a:pt x="156" y="114"/>
                      </a:lnTo>
                      <a:lnTo>
                        <a:pt x="156" y="114"/>
                      </a:lnTo>
                      <a:lnTo>
                        <a:pt x="156" y="114"/>
                      </a:lnTo>
                      <a:lnTo>
                        <a:pt x="158" y="114"/>
                      </a:lnTo>
                      <a:lnTo>
                        <a:pt x="158" y="116"/>
                      </a:lnTo>
                      <a:lnTo>
                        <a:pt x="160" y="114"/>
                      </a:lnTo>
                      <a:lnTo>
                        <a:pt x="160" y="112"/>
                      </a:lnTo>
                      <a:lnTo>
                        <a:pt x="162" y="112"/>
                      </a:lnTo>
                      <a:lnTo>
                        <a:pt x="162" y="112"/>
                      </a:lnTo>
                      <a:lnTo>
                        <a:pt x="162" y="112"/>
                      </a:lnTo>
                      <a:lnTo>
                        <a:pt x="164" y="112"/>
                      </a:lnTo>
                      <a:lnTo>
                        <a:pt x="164" y="112"/>
                      </a:lnTo>
                      <a:lnTo>
                        <a:pt x="166" y="112"/>
                      </a:lnTo>
                      <a:lnTo>
                        <a:pt x="170" y="108"/>
                      </a:lnTo>
                      <a:lnTo>
                        <a:pt x="172" y="106"/>
                      </a:lnTo>
                      <a:lnTo>
                        <a:pt x="172" y="105"/>
                      </a:lnTo>
                      <a:lnTo>
                        <a:pt x="172" y="105"/>
                      </a:lnTo>
                      <a:lnTo>
                        <a:pt x="170" y="103"/>
                      </a:lnTo>
                      <a:lnTo>
                        <a:pt x="164" y="103"/>
                      </a:lnTo>
                      <a:lnTo>
                        <a:pt x="160" y="101"/>
                      </a:lnTo>
                      <a:lnTo>
                        <a:pt x="145" y="91"/>
                      </a:lnTo>
                      <a:lnTo>
                        <a:pt x="141" y="87"/>
                      </a:lnTo>
                      <a:lnTo>
                        <a:pt x="137" y="84"/>
                      </a:lnTo>
                      <a:lnTo>
                        <a:pt x="135" y="80"/>
                      </a:lnTo>
                      <a:lnTo>
                        <a:pt x="133" y="76"/>
                      </a:lnTo>
                      <a:lnTo>
                        <a:pt x="130" y="72"/>
                      </a:lnTo>
                      <a:lnTo>
                        <a:pt x="122" y="68"/>
                      </a:lnTo>
                      <a:lnTo>
                        <a:pt x="120" y="67"/>
                      </a:lnTo>
                      <a:lnTo>
                        <a:pt x="118" y="65"/>
                      </a:lnTo>
                      <a:lnTo>
                        <a:pt x="116" y="59"/>
                      </a:lnTo>
                      <a:lnTo>
                        <a:pt x="113" y="55"/>
                      </a:lnTo>
                      <a:lnTo>
                        <a:pt x="107" y="49"/>
                      </a:lnTo>
                      <a:lnTo>
                        <a:pt x="107" y="47"/>
                      </a:lnTo>
                      <a:lnTo>
                        <a:pt x="105" y="47"/>
                      </a:lnTo>
                      <a:lnTo>
                        <a:pt x="105" y="47"/>
                      </a:lnTo>
                      <a:lnTo>
                        <a:pt x="103" y="47"/>
                      </a:lnTo>
                      <a:lnTo>
                        <a:pt x="101" y="49"/>
                      </a:lnTo>
                      <a:lnTo>
                        <a:pt x="101" y="49"/>
                      </a:lnTo>
                      <a:lnTo>
                        <a:pt x="101" y="51"/>
                      </a:lnTo>
                      <a:lnTo>
                        <a:pt x="101" y="53"/>
                      </a:lnTo>
                      <a:lnTo>
                        <a:pt x="101" y="55"/>
                      </a:lnTo>
                      <a:lnTo>
                        <a:pt x="103" y="65"/>
                      </a:lnTo>
                      <a:lnTo>
                        <a:pt x="105" y="70"/>
                      </a:lnTo>
                      <a:lnTo>
                        <a:pt x="103" y="74"/>
                      </a:lnTo>
                      <a:lnTo>
                        <a:pt x="101" y="78"/>
                      </a:lnTo>
                      <a:lnTo>
                        <a:pt x="95" y="80"/>
                      </a:lnTo>
                      <a:lnTo>
                        <a:pt x="93" y="80"/>
                      </a:lnTo>
                      <a:lnTo>
                        <a:pt x="93" y="78"/>
                      </a:lnTo>
                      <a:lnTo>
                        <a:pt x="90" y="76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2" y="72"/>
                      </a:lnTo>
                      <a:lnTo>
                        <a:pt x="78" y="74"/>
                      </a:lnTo>
                      <a:lnTo>
                        <a:pt x="71" y="80"/>
                      </a:lnTo>
                      <a:lnTo>
                        <a:pt x="67" y="70"/>
                      </a:lnTo>
                      <a:lnTo>
                        <a:pt x="65" y="68"/>
                      </a:lnTo>
                      <a:lnTo>
                        <a:pt x="65" y="63"/>
                      </a:lnTo>
                      <a:lnTo>
                        <a:pt x="63" y="57"/>
                      </a:lnTo>
                      <a:lnTo>
                        <a:pt x="63" y="55"/>
                      </a:lnTo>
                      <a:lnTo>
                        <a:pt x="63" y="51"/>
                      </a:lnTo>
                      <a:lnTo>
                        <a:pt x="63" y="47"/>
                      </a:lnTo>
                      <a:lnTo>
                        <a:pt x="63" y="46"/>
                      </a:lnTo>
                      <a:lnTo>
                        <a:pt x="67" y="38"/>
                      </a:lnTo>
                      <a:lnTo>
                        <a:pt x="71" y="28"/>
                      </a:lnTo>
                      <a:lnTo>
                        <a:pt x="74" y="25"/>
                      </a:lnTo>
                      <a:lnTo>
                        <a:pt x="78" y="21"/>
                      </a:lnTo>
                      <a:lnTo>
                        <a:pt x="80" y="21"/>
                      </a:lnTo>
                      <a:lnTo>
                        <a:pt x="82" y="19"/>
                      </a:lnTo>
                      <a:lnTo>
                        <a:pt x="80" y="17"/>
                      </a:lnTo>
                      <a:lnTo>
                        <a:pt x="69" y="11"/>
                      </a:lnTo>
                      <a:lnTo>
                        <a:pt x="63" y="8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2" y="0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48" y="4"/>
                      </a:lnTo>
                      <a:lnTo>
                        <a:pt x="48" y="8"/>
                      </a:lnTo>
                      <a:lnTo>
                        <a:pt x="46" y="13"/>
                      </a:lnTo>
                      <a:lnTo>
                        <a:pt x="44" y="15"/>
                      </a:lnTo>
                      <a:lnTo>
                        <a:pt x="40" y="19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28"/>
                      </a:lnTo>
                      <a:lnTo>
                        <a:pt x="31" y="30"/>
                      </a:lnTo>
                      <a:lnTo>
                        <a:pt x="29" y="32"/>
                      </a:lnTo>
                      <a:lnTo>
                        <a:pt x="25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1" y="40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19" y="40"/>
                      </a:lnTo>
                      <a:lnTo>
                        <a:pt x="19" y="40"/>
                      </a:lnTo>
                      <a:lnTo>
                        <a:pt x="19" y="40"/>
                      </a:lnTo>
                      <a:lnTo>
                        <a:pt x="19" y="42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3" y="47"/>
                      </a:lnTo>
                      <a:lnTo>
                        <a:pt x="13" y="51"/>
                      </a:lnTo>
                      <a:lnTo>
                        <a:pt x="10" y="65"/>
                      </a:lnTo>
                      <a:lnTo>
                        <a:pt x="10" y="67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6" y="68"/>
                      </a:lnTo>
                      <a:lnTo>
                        <a:pt x="6" y="68"/>
                      </a:lnTo>
                      <a:lnTo>
                        <a:pt x="6" y="70"/>
                      </a:lnTo>
                      <a:lnTo>
                        <a:pt x="6" y="70"/>
                      </a:lnTo>
                      <a:lnTo>
                        <a:pt x="8" y="72"/>
                      </a:lnTo>
                      <a:lnTo>
                        <a:pt x="6" y="72"/>
                      </a:lnTo>
                      <a:lnTo>
                        <a:pt x="6" y="74"/>
                      </a:lnTo>
                      <a:lnTo>
                        <a:pt x="4" y="74"/>
                      </a:lnTo>
                      <a:lnTo>
                        <a:pt x="4" y="76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4" y="87"/>
                      </a:lnTo>
                      <a:lnTo>
                        <a:pt x="2" y="87"/>
                      </a:lnTo>
                      <a:lnTo>
                        <a:pt x="2" y="87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3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4" y="97"/>
                      </a:lnTo>
                      <a:lnTo>
                        <a:pt x="6" y="97"/>
                      </a:lnTo>
                      <a:lnTo>
                        <a:pt x="4" y="99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4" y="105"/>
                      </a:lnTo>
                      <a:lnTo>
                        <a:pt x="6" y="105"/>
                      </a:lnTo>
                      <a:lnTo>
                        <a:pt x="8" y="105"/>
                      </a:lnTo>
                      <a:lnTo>
                        <a:pt x="8" y="106"/>
                      </a:lnTo>
                      <a:lnTo>
                        <a:pt x="8" y="106"/>
                      </a:lnTo>
                      <a:lnTo>
                        <a:pt x="6" y="108"/>
                      </a:lnTo>
                      <a:lnTo>
                        <a:pt x="6" y="108"/>
                      </a:lnTo>
                      <a:lnTo>
                        <a:pt x="6" y="110"/>
                      </a:lnTo>
                      <a:lnTo>
                        <a:pt x="6" y="112"/>
                      </a:lnTo>
                      <a:lnTo>
                        <a:pt x="6" y="114"/>
                      </a:lnTo>
                      <a:lnTo>
                        <a:pt x="8" y="114"/>
                      </a:lnTo>
                      <a:lnTo>
                        <a:pt x="8" y="116"/>
                      </a:lnTo>
                      <a:lnTo>
                        <a:pt x="8" y="118"/>
                      </a:lnTo>
                      <a:lnTo>
                        <a:pt x="6" y="118"/>
                      </a:lnTo>
                      <a:lnTo>
                        <a:pt x="6" y="120"/>
                      </a:lnTo>
                      <a:lnTo>
                        <a:pt x="8" y="135"/>
                      </a:lnTo>
                      <a:lnTo>
                        <a:pt x="8" y="135"/>
                      </a:lnTo>
                      <a:lnTo>
                        <a:pt x="6" y="137"/>
                      </a:lnTo>
                      <a:lnTo>
                        <a:pt x="6" y="137"/>
                      </a:lnTo>
                      <a:lnTo>
                        <a:pt x="6" y="137"/>
                      </a:lnTo>
                      <a:lnTo>
                        <a:pt x="6" y="137"/>
                      </a:lnTo>
                      <a:lnTo>
                        <a:pt x="8" y="137"/>
                      </a:lnTo>
                      <a:lnTo>
                        <a:pt x="8" y="139"/>
                      </a:lnTo>
                      <a:lnTo>
                        <a:pt x="8" y="139"/>
                      </a:lnTo>
                      <a:lnTo>
                        <a:pt x="10" y="144"/>
                      </a:lnTo>
                      <a:lnTo>
                        <a:pt x="12" y="148"/>
                      </a:lnTo>
                      <a:lnTo>
                        <a:pt x="12" y="150"/>
                      </a:lnTo>
                      <a:lnTo>
                        <a:pt x="10" y="150"/>
                      </a:lnTo>
                      <a:lnTo>
                        <a:pt x="10" y="152"/>
                      </a:lnTo>
                      <a:lnTo>
                        <a:pt x="13" y="154"/>
                      </a:lnTo>
                      <a:lnTo>
                        <a:pt x="13" y="156"/>
                      </a:lnTo>
                      <a:lnTo>
                        <a:pt x="13" y="158"/>
                      </a:lnTo>
                      <a:lnTo>
                        <a:pt x="13" y="158"/>
                      </a:lnTo>
                      <a:lnTo>
                        <a:pt x="13" y="158"/>
                      </a:lnTo>
                      <a:lnTo>
                        <a:pt x="13" y="160"/>
                      </a:lnTo>
                      <a:lnTo>
                        <a:pt x="12" y="162"/>
                      </a:lnTo>
                      <a:lnTo>
                        <a:pt x="13" y="165"/>
                      </a:lnTo>
                      <a:lnTo>
                        <a:pt x="13" y="167"/>
                      </a:lnTo>
                      <a:lnTo>
                        <a:pt x="13" y="169"/>
                      </a:lnTo>
                      <a:lnTo>
                        <a:pt x="15" y="171"/>
                      </a:lnTo>
                      <a:lnTo>
                        <a:pt x="23" y="179"/>
                      </a:lnTo>
                      <a:lnTo>
                        <a:pt x="23" y="179"/>
                      </a:lnTo>
                      <a:lnTo>
                        <a:pt x="23" y="181"/>
                      </a:lnTo>
                      <a:lnTo>
                        <a:pt x="23" y="183"/>
                      </a:lnTo>
                      <a:lnTo>
                        <a:pt x="23" y="183"/>
                      </a:lnTo>
                      <a:lnTo>
                        <a:pt x="25" y="186"/>
                      </a:lnTo>
                      <a:lnTo>
                        <a:pt x="25" y="188"/>
                      </a:lnTo>
                      <a:lnTo>
                        <a:pt x="25" y="188"/>
                      </a:lnTo>
                      <a:lnTo>
                        <a:pt x="25" y="188"/>
                      </a:lnTo>
                      <a:lnTo>
                        <a:pt x="25" y="190"/>
                      </a:lnTo>
                      <a:lnTo>
                        <a:pt x="25" y="190"/>
                      </a:lnTo>
                      <a:lnTo>
                        <a:pt x="23" y="192"/>
                      </a:lnTo>
                      <a:lnTo>
                        <a:pt x="23" y="192"/>
                      </a:lnTo>
                      <a:lnTo>
                        <a:pt x="21" y="192"/>
                      </a:lnTo>
                      <a:lnTo>
                        <a:pt x="21" y="194"/>
                      </a:lnTo>
                      <a:lnTo>
                        <a:pt x="21" y="194"/>
                      </a:lnTo>
                      <a:lnTo>
                        <a:pt x="25" y="200"/>
                      </a:lnTo>
                      <a:lnTo>
                        <a:pt x="25" y="200"/>
                      </a:lnTo>
                      <a:lnTo>
                        <a:pt x="25" y="202"/>
                      </a:lnTo>
                      <a:lnTo>
                        <a:pt x="27" y="202"/>
                      </a:lnTo>
                      <a:lnTo>
                        <a:pt x="27" y="202"/>
                      </a:lnTo>
                      <a:lnTo>
                        <a:pt x="29" y="203"/>
                      </a:lnTo>
                      <a:lnTo>
                        <a:pt x="29" y="203"/>
                      </a:lnTo>
                      <a:lnTo>
                        <a:pt x="29" y="205"/>
                      </a:lnTo>
                      <a:lnTo>
                        <a:pt x="29" y="205"/>
                      </a:lnTo>
                      <a:lnTo>
                        <a:pt x="29" y="205"/>
                      </a:lnTo>
                      <a:lnTo>
                        <a:pt x="31" y="205"/>
                      </a:lnTo>
                      <a:lnTo>
                        <a:pt x="31" y="205"/>
                      </a:lnTo>
                      <a:lnTo>
                        <a:pt x="33" y="205"/>
                      </a:lnTo>
                      <a:lnTo>
                        <a:pt x="33" y="205"/>
                      </a:lnTo>
                      <a:lnTo>
                        <a:pt x="33" y="205"/>
                      </a:lnTo>
                      <a:lnTo>
                        <a:pt x="33" y="207"/>
                      </a:lnTo>
                      <a:lnTo>
                        <a:pt x="33" y="207"/>
                      </a:lnTo>
                      <a:lnTo>
                        <a:pt x="33" y="209"/>
                      </a:lnTo>
                      <a:lnTo>
                        <a:pt x="34" y="209"/>
                      </a:lnTo>
                      <a:lnTo>
                        <a:pt x="36" y="209"/>
                      </a:lnTo>
                      <a:lnTo>
                        <a:pt x="36" y="209"/>
                      </a:lnTo>
                      <a:lnTo>
                        <a:pt x="36" y="209"/>
                      </a:lnTo>
                      <a:lnTo>
                        <a:pt x="36" y="213"/>
                      </a:lnTo>
                      <a:lnTo>
                        <a:pt x="38" y="213"/>
                      </a:lnTo>
                      <a:lnTo>
                        <a:pt x="40" y="213"/>
                      </a:lnTo>
                      <a:lnTo>
                        <a:pt x="38" y="219"/>
                      </a:lnTo>
                      <a:lnTo>
                        <a:pt x="36" y="221"/>
                      </a:lnTo>
                      <a:lnTo>
                        <a:pt x="38" y="222"/>
                      </a:lnTo>
                      <a:lnTo>
                        <a:pt x="38" y="224"/>
                      </a:lnTo>
                      <a:lnTo>
                        <a:pt x="38" y="224"/>
                      </a:lnTo>
                      <a:lnTo>
                        <a:pt x="40" y="226"/>
                      </a:lnTo>
                      <a:lnTo>
                        <a:pt x="40" y="226"/>
                      </a:lnTo>
                      <a:lnTo>
                        <a:pt x="42" y="226"/>
                      </a:lnTo>
                      <a:lnTo>
                        <a:pt x="44" y="228"/>
                      </a:lnTo>
                      <a:lnTo>
                        <a:pt x="44" y="228"/>
                      </a:lnTo>
                      <a:lnTo>
                        <a:pt x="42" y="228"/>
                      </a:lnTo>
                      <a:lnTo>
                        <a:pt x="42" y="230"/>
                      </a:lnTo>
                      <a:lnTo>
                        <a:pt x="42" y="230"/>
                      </a:lnTo>
                      <a:lnTo>
                        <a:pt x="42" y="230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40" y="234"/>
                      </a:lnTo>
                      <a:lnTo>
                        <a:pt x="42" y="234"/>
                      </a:lnTo>
                      <a:lnTo>
                        <a:pt x="44" y="234"/>
                      </a:lnTo>
                      <a:lnTo>
                        <a:pt x="40" y="236"/>
                      </a:lnTo>
                      <a:lnTo>
                        <a:pt x="40" y="238"/>
                      </a:lnTo>
                      <a:lnTo>
                        <a:pt x="40" y="241"/>
                      </a:lnTo>
                      <a:lnTo>
                        <a:pt x="40" y="243"/>
                      </a:lnTo>
                      <a:lnTo>
                        <a:pt x="36" y="241"/>
                      </a:lnTo>
                      <a:lnTo>
                        <a:pt x="38" y="243"/>
                      </a:lnTo>
                      <a:lnTo>
                        <a:pt x="38" y="245"/>
                      </a:lnTo>
                      <a:lnTo>
                        <a:pt x="36" y="249"/>
                      </a:lnTo>
                      <a:lnTo>
                        <a:pt x="38" y="249"/>
                      </a:lnTo>
                      <a:lnTo>
                        <a:pt x="40" y="251"/>
                      </a:lnTo>
                      <a:lnTo>
                        <a:pt x="40" y="251"/>
                      </a:lnTo>
                      <a:lnTo>
                        <a:pt x="42" y="253"/>
                      </a:lnTo>
                      <a:lnTo>
                        <a:pt x="42" y="257"/>
                      </a:lnTo>
                      <a:lnTo>
                        <a:pt x="42" y="259"/>
                      </a:lnTo>
                      <a:lnTo>
                        <a:pt x="40" y="261"/>
                      </a:lnTo>
                      <a:lnTo>
                        <a:pt x="40" y="261"/>
                      </a:lnTo>
                      <a:lnTo>
                        <a:pt x="38" y="262"/>
                      </a:lnTo>
                      <a:lnTo>
                        <a:pt x="38" y="264"/>
                      </a:lnTo>
                      <a:lnTo>
                        <a:pt x="36" y="266"/>
                      </a:lnTo>
                      <a:lnTo>
                        <a:pt x="36" y="266"/>
                      </a:lnTo>
                      <a:lnTo>
                        <a:pt x="34" y="264"/>
                      </a:lnTo>
                      <a:lnTo>
                        <a:pt x="34" y="264"/>
                      </a:lnTo>
                      <a:lnTo>
                        <a:pt x="33" y="264"/>
                      </a:lnTo>
                      <a:lnTo>
                        <a:pt x="31" y="268"/>
                      </a:lnTo>
                      <a:lnTo>
                        <a:pt x="31" y="268"/>
                      </a:lnTo>
                      <a:lnTo>
                        <a:pt x="27" y="268"/>
                      </a:lnTo>
                      <a:lnTo>
                        <a:pt x="25" y="270"/>
                      </a:lnTo>
                      <a:lnTo>
                        <a:pt x="25" y="270"/>
                      </a:lnTo>
                      <a:lnTo>
                        <a:pt x="25" y="270"/>
                      </a:lnTo>
                      <a:lnTo>
                        <a:pt x="23" y="270"/>
                      </a:lnTo>
                      <a:lnTo>
                        <a:pt x="23" y="270"/>
                      </a:lnTo>
                      <a:lnTo>
                        <a:pt x="23" y="272"/>
                      </a:lnTo>
                      <a:lnTo>
                        <a:pt x="19" y="274"/>
                      </a:lnTo>
                      <a:lnTo>
                        <a:pt x="21" y="278"/>
                      </a:lnTo>
                      <a:lnTo>
                        <a:pt x="21" y="280"/>
                      </a:lnTo>
                      <a:lnTo>
                        <a:pt x="21" y="283"/>
                      </a:lnTo>
                      <a:lnTo>
                        <a:pt x="21" y="283"/>
                      </a:lnTo>
                      <a:lnTo>
                        <a:pt x="21" y="283"/>
                      </a:lnTo>
                      <a:lnTo>
                        <a:pt x="21" y="283"/>
                      </a:lnTo>
                      <a:lnTo>
                        <a:pt x="23" y="283"/>
                      </a:lnTo>
                      <a:lnTo>
                        <a:pt x="23" y="285"/>
                      </a:lnTo>
                      <a:lnTo>
                        <a:pt x="23" y="285"/>
                      </a:lnTo>
                      <a:lnTo>
                        <a:pt x="25" y="285"/>
                      </a:lnTo>
                      <a:lnTo>
                        <a:pt x="25" y="287"/>
                      </a:lnTo>
                      <a:lnTo>
                        <a:pt x="25" y="289"/>
                      </a:lnTo>
                      <a:lnTo>
                        <a:pt x="25" y="291"/>
                      </a:lnTo>
                      <a:lnTo>
                        <a:pt x="25" y="291"/>
                      </a:lnTo>
                      <a:lnTo>
                        <a:pt x="23" y="291"/>
                      </a:lnTo>
                      <a:lnTo>
                        <a:pt x="23" y="293"/>
                      </a:lnTo>
                      <a:lnTo>
                        <a:pt x="23" y="293"/>
                      </a:lnTo>
                      <a:lnTo>
                        <a:pt x="23" y="293"/>
                      </a:lnTo>
                      <a:lnTo>
                        <a:pt x="23" y="295"/>
                      </a:lnTo>
                      <a:lnTo>
                        <a:pt x="25" y="295"/>
                      </a:lnTo>
                      <a:lnTo>
                        <a:pt x="25" y="295"/>
                      </a:lnTo>
                      <a:lnTo>
                        <a:pt x="25" y="297"/>
                      </a:lnTo>
                      <a:lnTo>
                        <a:pt x="25" y="297"/>
                      </a:lnTo>
                      <a:lnTo>
                        <a:pt x="25" y="299"/>
                      </a:lnTo>
                      <a:lnTo>
                        <a:pt x="25" y="299"/>
                      </a:lnTo>
                      <a:lnTo>
                        <a:pt x="25" y="300"/>
                      </a:lnTo>
                      <a:lnTo>
                        <a:pt x="25" y="302"/>
                      </a:lnTo>
                      <a:lnTo>
                        <a:pt x="31" y="306"/>
                      </a:lnTo>
                      <a:lnTo>
                        <a:pt x="31" y="308"/>
                      </a:lnTo>
                      <a:lnTo>
                        <a:pt x="33" y="310"/>
                      </a:lnTo>
                      <a:lnTo>
                        <a:pt x="33" y="314"/>
                      </a:lnTo>
                      <a:lnTo>
                        <a:pt x="34" y="316"/>
                      </a:lnTo>
                      <a:lnTo>
                        <a:pt x="34" y="316"/>
                      </a:lnTo>
                      <a:lnTo>
                        <a:pt x="36" y="318"/>
                      </a:lnTo>
                      <a:lnTo>
                        <a:pt x="36" y="318"/>
                      </a:lnTo>
                      <a:lnTo>
                        <a:pt x="36" y="318"/>
                      </a:lnTo>
                      <a:lnTo>
                        <a:pt x="38" y="318"/>
                      </a:lnTo>
                      <a:lnTo>
                        <a:pt x="40" y="318"/>
                      </a:lnTo>
                      <a:lnTo>
                        <a:pt x="40" y="319"/>
                      </a:lnTo>
                      <a:lnTo>
                        <a:pt x="46" y="323"/>
                      </a:lnTo>
                      <a:lnTo>
                        <a:pt x="46" y="323"/>
                      </a:lnTo>
                      <a:lnTo>
                        <a:pt x="46" y="323"/>
                      </a:lnTo>
                      <a:lnTo>
                        <a:pt x="48" y="323"/>
                      </a:lnTo>
                      <a:lnTo>
                        <a:pt x="50" y="323"/>
                      </a:lnTo>
                      <a:lnTo>
                        <a:pt x="50" y="323"/>
                      </a:lnTo>
                      <a:lnTo>
                        <a:pt x="50" y="325"/>
                      </a:lnTo>
                      <a:lnTo>
                        <a:pt x="50" y="325"/>
                      </a:lnTo>
                      <a:lnTo>
                        <a:pt x="50" y="327"/>
                      </a:lnTo>
                      <a:lnTo>
                        <a:pt x="50" y="329"/>
                      </a:lnTo>
                      <a:lnTo>
                        <a:pt x="52" y="329"/>
                      </a:lnTo>
                      <a:lnTo>
                        <a:pt x="52" y="331"/>
                      </a:lnTo>
                      <a:lnTo>
                        <a:pt x="52" y="333"/>
                      </a:lnTo>
                      <a:lnTo>
                        <a:pt x="53" y="335"/>
                      </a:lnTo>
                      <a:lnTo>
                        <a:pt x="53" y="335"/>
                      </a:lnTo>
                      <a:lnTo>
                        <a:pt x="53" y="335"/>
                      </a:lnTo>
                      <a:lnTo>
                        <a:pt x="53" y="335"/>
                      </a:lnTo>
                      <a:lnTo>
                        <a:pt x="55" y="337"/>
                      </a:lnTo>
                      <a:lnTo>
                        <a:pt x="53" y="338"/>
                      </a:lnTo>
                      <a:lnTo>
                        <a:pt x="52" y="340"/>
                      </a:lnTo>
                      <a:lnTo>
                        <a:pt x="50" y="340"/>
                      </a:lnTo>
                      <a:lnTo>
                        <a:pt x="50" y="342"/>
                      </a:lnTo>
                      <a:lnTo>
                        <a:pt x="50" y="342"/>
                      </a:lnTo>
                      <a:lnTo>
                        <a:pt x="48" y="344"/>
                      </a:lnTo>
                      <a:lnTo>
                        <a:pt x="48" y="344"/>
                      </a:lnTo>
                      <a:lnTo>
                        <a:pt x="42" y="346"/>
                      </a:lnTo>
                      <a:lnTo>
                        <a:pt x="40" y="346"/>
                      </a:lnTo>
                      <a:lnTo>
                        <a:pt x="40" y="348"/>
                      </a:lnTo>
                      <a:lnTo>
                        <a:pt x="40" y="348"/>
                      </a:lnTo>
                      <a:lnTo>
                        <a:pt x="40" y="348"/>
                      </a:lnTo>
                      <a:lnTo>
                        <a:pt x="40" y="348"/>
                      </a:lnTo>
                      <a:lnTo>
                        <a:pt x="40" y="350"/>
                      </a:lnTo>
                      <a:lnTo>
                        <a:pt x="40" y="350"/>
                      </a:lnTo>
                      <a:lnTo>
                        <a:pt x="42" y="350"/>
                      </a:lnTo>
                      <a:lnTo>
                        <a:pt x="42" y="350"/>
                      </a:lnTo>
                      <a:lnTo>
                        <a:pt x="42" y="350"/>
                      </a:lnTo>
                      <a:lnTo>
                        <a:pt x="44" y="350"/>
                      </a:lnTo>
                      <a:lnTo>
                        <a:pt x="44" y="350"/>
                      </a:lnTo>
                      <a:lnTo>
                        <a:pt x="44" y="352"/>
                      </a:lnTo>
                      <a:lnTo>
                        <a:pt x="44" y="354"/>
                      </a:lnTo>
                      <a:lnTo>
                        <a:pt x="44" y="354"/>
                      </a:lnTo>
                      <a:lnTo>
                        <a:pt x="46" y="354"/>
                      </a:lnTo>
                      <a:lnTo>
                        <a:pt x="50" y="354"/>
                      </a:lnTo>
                      <a:lnTo>
                        <a:pt x="52" y="354"/>
                      </a:lnTo>
                      <a:lnTo>
                        <a:pt x="52" y="354"/>
                      </a:lnTo>
                      <a:lnTo>
                        <a:pt x="52" y="354"/>
                      </a:lnTo>
                      <a:lnTo>
                        <a:pt x="52" y="354"/>
                      </a:lnTo>
                      <a:lnTo>
                        <a:pt x="52" y="354"/>
                      </a:lnTo>
                      <a:lnTo>
                        <a:pt x="53" y="354"/>
                      </a:lnTo>
                      <a:lnTo>
                        <a:pt x="53" y="354"/>
                      </a:lnTo>
                      <a:lnTo>
                        <a:pt x="53" y="354"/>
                      </a:lnTo>
                      <a:lnTo>
                        <a:pt x="53" y="354"/>
                      </a:lnTo>
                      <a:lnTo>
                        <a:pt x="55" y="356"/>
                      </a:lnTo>
                      <a:lnTo>
                        <a:pt x="55" y="358"/>
                      </a:lnTo>
                      <a:lnTo>
                        <a:pt x="57" y="358"/>
                      </a:lnTo>
                      <a:lnTo>
                        <a:pt x="57" y="358"/>
                      </a:lnTo>
                      <a:lnTo>
                        <a:pt x="57" y="356"/>
                      </a:lnTo>
                      <a:lnTo>
                        <a:pt x="57" y="356"/>
                      </a:lnTo>
                      <a:lnTo>
                        <a:pt x="59" y="356"/>
                      </a:lnTo>
                      <a:lnTo>
                        <a:pt x="59" y="356"/>
                      </a:lnTo>
                      <a:lnTo>
                        <a:pt x="59" y="356"/>
                      </a:lnTo>
                      <a:lnTo>
                        <a:pt x="61" y="356"/>
                      </a:lnTo>
                      <a:lnTo>
                        <a:pt x="61" y="358"/>
                      </a:lnTo>
                      <a:lnTo>
                        <a:pt x="59" y="358"/>
                      </a:lnTo>
                      <a:lnTo>
                        <a:pt x="59" y="359"/>
                      </a:lnTo>
                      <a:lnTo>
                        <a:pt x="53" y="359"/>
                      </a:lnTo>
                      <a:lnTo>
                        <a:pt x="52" y="359"/>
                      </a:lnTo>
                      <a:lnTo>
                        <a:pt x="36" y="367"/>
                      </a:lnTo>
                      <a:lnTo>
                        <a:pt x="33" y="369"/>
                      </a:lnTo>
                      <a:lnTo>
                        <a:pt x="33" y="371"/>
                      </a:lnTo>
                      <a:lnTo>
                        <a:pt x="31" y="371"/>
                      </a:lnTo>
                      <a:lnTo>
                        <a:pt x="31" y="373"/>
                      </a:lnTo>
                      <a:lnTo>
                        <a:pt x="31" y="373"/>
                      </a:lnTo>
                      <a:lnTo>
                        <a:pt x="31" y="375"/>
                      </a:lnTo>
                      <a:lnTo>
                        <a:pt x="31" y="377"/>
                      </a:lnTo>
                      <a:lnTo>
                        <a:pt x="31" y="380"/>
                      </a:lnTo>
                      <a:lnTo>
                        <a:pt x="31" y="380"/>
                      </a:lnTo>
                      <a:lnTo>
                        <a:pt x="31" y="380"/>
                      </a:lnTo>
                      <a:lnTo>
                        <a:pt x="31" y="380"/>
                      </a:lnTo>
                      <a:lnTo>
                        <a:pt x="34" y="380"/>
                      </a:lnTo>
                      <a:lnTo>
                        <a:pt x="34" y="378"/>
                      </a:lnTo>
                      <a:lnTo>
                        <a:pt x="36" y="378"/>
                      </a:lnTo>
                      <a:lnTo>
                        <a:pt x="36" y="375"/>
                      </a:lnTo>
                      <a:lnTo>
                        <a:pt x="38" y="375"/>
                      </a:lnTo>
                      <a:lnTo>
                        <a:pt x="38" y="375"/>
                      </a:lnTo>
                      <a:lnTo>
                        <a:pt x="40" y="375"/>
                      </a:lnTo>
                      <a:lnTo>
                        <a:pt x="40" y="375"/>
                      </a:lnTo>
                      <a:lnTo>
                        <a:pt x="40" y="375"/>
                      </a:lnTo>
                      <a:lnTo>
                        <a:pt x="53" y="369"/>
                      </a:lnTo>
                      <a:lnTo>
                        <a:pt x="55" y="369"/>
                      </a:lnTo>
                      <a:lnTo>
                        <a:pt x="57" y="365"/>
                      </a:lnTo>
                      <a:lnTo>
                        <a:pt x="59" y="365"/>
                      </a:lnTo>
                      <a:lnTo>
                        <a:pt x="61" y="365"/>
                      </a:lnTo>
                      <a:lnTo>
                        <a:pt x="61" y="365"/>
                      </a:lnTo>
                      <a:lnTo>
                        <a:pt x="65" y="365"/>
                      </a:lnTo>
                      <a:lnTo>
                        <a:pt x="71" y="365"/>
                      </a:lnTo>
                      <a:lnTo>
                        <a:pt x="71" y="367"/>
                      </a:lnTo>
                      <a:lnTo>
                        <a:pt x="71" y="367"/>
                      </a:lnTo>
                      <a:lnTo>
                        <a:pt x="73" y="367"/>
                      </a:lnTo>
                      <a:lnTo>
                        <a:pt x="73" y="367"/>
                      </a:lnTo>
                      <a:lnTo>
                        <a:pt x="73" y="367"/>
                      </a:lnTo>
                      <a:lnTo>
                        <a:pt x="73" y="367"/>
                      </a:lnTo>
                      <a:lnTo>
                        <a:pt x="74" y="367"/>
                      </a:lnTo>
                      <a:lnTo>
                        <a:pt x="74" y="367"/>
                      </a:lnTo>
                      <a:lnTo>
                        <a:pt x="76" y="367"/>
                      </a:lnTo>
                      <a:lnTo>
                        <a:pt x="78" y="367"/>
                      </a:lnTo>
                      <a:lnTo>
                        <a:pt x="84" y="367"/>
                      </a:lnTo>
                      <a:lnTo>
                        <a:pt x="86" y="367"/>
                      </a:lnTo>
                      <a:lnTo>
                        <a:pt x="86" y="369"/>
                      </a:lnTo>
                      <a:lnTo>
                        <a:pt x="86" y="369"/>
                      </a:lnTo>
                      <a:lnTo>
                        <a:pt x="86" y="371"/>
                      </a:lnTo>
                      <a:lnTo>
                        <a:pt x="86" y="371"/>
                      </a:lnTo>
                      <a:lnTo>
                        <a:pt x="88" y="371"/>
                      </a:lnTo>
                      <a:lnTo>
                        <a:pt x="88" y="371"/>
                      </a:lnTo>
                      <a:lnTo>
                        <a:pt x="88" y="371"/>
                      </a:lnTo>
                      <a:lnTo>
                        <a:pt x="88" y="371"/>
                      </a:lnTo>
                      <a:lnTo>
                        <a:pt x="88" y="369"/>
                      </a:lnTo>
                      <a:lnTo>
                        <a:pt x="88" y="367"/>
                      </a:lnTo>
                      <a:lnTo>
                        <a:pt x="88" y="367"/>
                      </a:lnTo>
                      <a:lnTo>
                        <a:pt x="90" y="367"/>
                      </a:lnTo>
                      <a:lnTo>
                        <a:pt x="90" y="367"/>
                      </a:lnTo>
                      <a:lnTo>
                        <a:pt x="92" y="367"/>
                      </a:lnTo>
                      <a:lnTo>
                        <a:pt x="92" y="367"/>
                      </a:lnTo>
                      <a:lnTo>
                        <a:pt x="93" y="367"/>
                      </a:lnTo>
                      <a:lnTo>
                        <a:pt x="93" y="365"/>
                      </a:lnTo>
                      <a:lnTo>
                        <a:pt x="93" y="365"/>
                      </a:lnTo>
                      <a:lnTo>
                        <a:pt x="93" y="365"/>
                      </a:lnTo>
                      <a:lnTo>
                        <a:pt x="95" y="363"/>
                      </a:lnTo>
                      <a:lnTo>
                        <a:pt x="95" y="363"/>
                      </a:lnTo>
                      <a:lnTo>
                        <a:pt x="97" y="363"/>
                      </a:lnTo>
                      <a:lnTo>
                        <a:pt x="101" y="363"/>
                      </a:lnTo>
                      <a:lnTo>
                        <a:pt x="101" y="363"/>
                      </a:lnTo>
                      <a:lnTo>
                        <a:pt x="103" y="363"/>
                      </a:lnTo>
                      <a:lnTo>
                        <a:pt x="103" y="363"/>
                      </a:lnTo>
                      <a:lnTo>
                        <a:pt x="105" y="363"/>
                      </a:lnTo>
                      <a:lnTo>
                        <a:pt x="107" y="363"/>
                      </a:lnTo>
                      <a:lnTo>
                        <a:pt x="107" y="365"/>
                      </a:lnTo>
                      <a:lnTo>
                        <a:pt x="109" y="365"/>
                      </a:lnTo>
                      <a:lnTo>
                        <a:pt x="109" y="365"/>
                      </a:lnTo>
                      <a:lnTo>
                        <a:pt x="109" y="365"/>
                      </a:lnTo>
                      <a:lnTo>
                        <a:pt x="109" y="367"/>
                      </a:lnTo>
                      <a:lnTo>
                        <a:pt x="109" y="367"/>
                      </a:lnTo>
                      <a:lnTo>
                        <a:pt x="105" y="369"/>
                      </a:lnTo>
                      <a:lnTo>
                        <a:pt x="105" y="371"/>
                      </a:lnTo>
                      <a:lnTo>
                        <a:pt x="103" y="371"/>
                      </a:lnTo>
                      <a:lnTo>
                        <a:pt x="103" y="371"/>
                      </a:lnTo>
                      <a:lnTo>
                        <a:pt x="103" y="371"/>
                      </a:lnTo>
                      <a:lnTo>
                        <a:pt x="103" y="371"/>
                      </a:lnTo>
                      <a:lnTo>
                        <a:pt x="103" y="371"/>
                      </a:lnTo>
                      <a:lnTo>
                        <a:pt x="103" y="373"/>
                      </a:lnTo>
                      <a:lnTo>
                        <a:pt x="103" y="373"/>
                      </a:lnTo>
                      <a:lnTo>
                        <a:pt x="105" y="375"/>
                      </a:lnTo>
                      <a:lnTo>
                        <a:pt x="105" y="375"/>
                      </a:lnTo>
                      <a:lnTo>
                        <a:pt x="105" y="377"/>
                      </a:lnTo>
                      <a:lnTo>
                        <a:pt x="107" y="377"/>
                      </a:lnTo>
                      <a:lnTo>
                        <a:pt x="109" y="377"/>
                      </a:lnTo>
                      <a:lnTo>
                        <a:pt x="111" y="377"/>
                      </a:lnTo>
                      <a:lnTo>
                        <a:pt x="111" y="377"/>
                      </a:lnTo>
                      <a:lnTo>
                        <a:pt x="111" y="373"/>
                      </a:lnTo>
                      <a:lnTo>
                        <a:pt x="113" y="373"/>
                      </a:lnTo>
                      <a:lnTo>
                        <a:pt x="113" y="373"/>
                      </a:lnTo>
                      <a:lnTo>
                        <a:pt x="116" y="373"/>
                      </a:lnTo>
                      <a:lnTo>
                        <a:pt x="118" y="373"/>
                      </a:lnTo>
                      <a:lnTo>
                        <a:pt x="120" y="373"/>
                      </a:lnTo>
                      <a:lnTo>
                        <a:pt x="122" y="375"/>
                      </a:lnTo>
                      <a:lnTo>
                        <a:pt x="122" y="377"/>
                      </a:lnTo>
                      <a:lnTo>
                        <a:pt x="124" y="377"/>
                      </a:lnTo>
                      <a:lnTo>
                        <a:pt x="126" y="377"/>
                      </a:lnTo>
                      <a:lnTo>
                        <a:pt x="126" y="377"/>
                      </a:lnTo>
                      <a:lnTo>
                        <a:pt x="126" y="377"/>
                      </a:lnTo>
                      <a:lnTo>
                        <a:pt x="128" y="378"/>
                      </a:lnTo>
                      <a:lnTo>
                        <a:pt x="130" y="378"/>
                      </a:lnTo>
                      <a:lnTo>
                        <a:pt x="132" y="380"/>
                      </a:lnTo>
                      <a:lnTo>
                        <a:pt x="133" y="380"/>
                      </a:lnTo>
                      <a:lnTo>
                        <a:pt x="137" y="382"/>
                      </a:lnTo>
                      <a:lnTo>
                        <a:pt x="139" y="382"/>
                      </a:lnTo>
                      <a:lnTo>
                        <a:pt x="141" y="382"/>
                      </a:lnTo>
                      <a:lnTo>
                        <a:pt x="141" y="382"/>
                      </a:lnTo>
                      <a:lnTo>
                        <a:pt x="143" y="380"/>
                      </a:lnTo>
                      <a:lnTo>
                        <a:pt x="143" y="380"/>
                      </a:lnTo>
                      <a:lnTo>
                        <a:pt x="143" y="380"/>
                      </a:lnTo>
                      <a:lnTo>
                        <a:pt x="145" y="380"/>
                      </a:lnTo>
                      <a:lnTo>
                        <a:pt x="147" y="380"/>
                      </a:lnTo>
                      <a:lnTo>
                        <a:pt x="151" y="378"/>
                      </a:lnTo>
                      <a:lnTo>
                        <a:pt x="153" y="378"/>
                      </a:lnTo>
                      <a:lnTo>
                        <a:pt x="153" y="380"/>
                      </a:lnTo>
                      <a:lnTo>
                        <a:pt x="154" y="380"/>
                      </a:lnTo>
                      <a:lnTo>
                        <a:pt x="154" y="378"/>
                      </a:lnTo>
                      <a:lnTo>
                        <a:pt x="156" y="380"/>
                      </a:lnTo>
                      <a:lnTo>
                        <a:pt x="156" y="380"/>
                      </a:lnTo>
                      <a:lnTo>
                        <a:pt x="156" y="382"/>
                      </a:lnTo>
                      <a:lnTo>
                        <a:pt x="158" y="382"/>
                      </a:lnTo>
                      <a:lnTo>
                        <a:pt x="158" y="382"/>
                      </a:lnTo>
                      <a:lnTo>
                        <a:pt x="160" y="382"/>
                      </a:lnTo>
                      <a:lnTo>
                        <a:pt x="162" y="384"/>
                      </a:lnTo>
                      <a:lnTo>
                        <a:pt x="164" y="388"/>
                      </a:lnTo>
                      <a:lnTo>
                        <a:pt x="166" y="388"/>
                      </a:lnTo>
                      <a:lnTo>
                        <a:pt x="166" y="388"/>
                      </a:lnTo>
                      <a:lnTo>
                        <a:pt x="170" y="388"/>
                      </a:lnTo>
                      <a:lnTo>
                        <a:pt x="172" y="388"/>
                      </a:lnTo>
                      <a:lnTo>
                        <a:pt x="172" y="388"/>
                      </a:lnTo>
                      <a:lnTo>
                        <a:pt x="174" y="390"/>
                      </a:lnTo>
                      <a:lnTo>
                        <a:pt x="174" y="390"/>
                      </a:lnTo>
                      <a:lnTo>
                        <a:pt x="174" y="392"/>
                      </a:lnTo>
                      <a:lnTo>
                        <a:pt x="174" y="392"/>
                      </a:lnTo>
                      <a:lnTo>
                        <a:pt x="174" y="392"/>
                      </a:lnTo>
                      <a:lnTo>
                        <a:pt x="174" y="396"/>
                      </a:lnTo>
                      <a:lnTo>
                        <a:pt x="175" y="399"/>
                      </a:lnTo>
                      <a:lnTo>
                        <a:pt x="175" y="401"/>
                      </a:lnTo>
                      <a:lnTo>
                        <a:pt x="181" y="409"/>
                      </a:lnTo>
                      <a:lnTo>
                        <a:pt x="183" y="413"/>
                      </a:lnTo>
                      <a:lnTo>
                        <a:pt x="183" y="415"/>
                      </a:lnTo>
                      <a:lnTo>
                        <a:pt x="183" y="418"/>
                      </a:lnTo>
                      <a:lnTo>
                        <a:pt x="183" y="422"/>
                      </a:lnTo>
                      <a:lnTo>
                        <a:pt x="183" y="422"/>
                      </a:lnTo>
                      <a:lnTo>
                        <a:pt x="183" y="424"/>
                      </a:lnTo>
                      <a:lnTo>
                        <a:pt x="183" y="424"/>
                      </a:lnTo>
                      <a:lnTo>
                        <a:pt x="185" y="424"/>
                      </a:lnTo>
                      <a:lnTo>
                        <a:pt x="185" y="424"/>
                      </a:lnTo>
                      <a:lnTo>
                        <a:pt x="183" y="426"/>
                      </a:lnTo>
                      <a:lnTo>
                        <a:pt x="181" y="428"/>
                      </a:lnTo>
                      <a:lnTo>
                        <a:pt x="181" y="430"/>
                      </a:lnTo>
                      <a:lnTo>
                        <a:pt x="181" y="430"/>
                      </a:lnTo>
                      <a:lnTo>
                        <a:pt x="179" y="432"/>
                      </a:lnTo>
                      <a:lnTo>
                        <a:pt x="177" y="432"/>
                      </a:lnTo>
                      <a:lnTo>
                        <a:pt x="175" y="432"/>
                      </a:lnTo>
                      <a:lnTo>
                        <a:pt x="175" y="432"/>
                      </a:lnTo>
                      <a:lnTo>
                        <a:pt x="174" y="432"/>
                      </a:lnTo>
                      <a:lnTo>
                        <a:pt x="174" y="434"/>
                      </a:lnTo>
                      <a:lnTo>
                        <a:pt x="174" y="434"/>
                      </a:lnTo>
                      <a:lnTo>
                        <a:pt x="174" y="435"/>
                      </a:lnTo>
                      <a:lnTo>
                        <a:pt x="174" y="437"/>
                      </a:lnTo>
                      <a:lnTo>
                        <a:pt x="174" y="437"/>
                      </a:lnTo>
                      <a:lnTo>
                        <a:pt x="174" y="439"/>
                      </a:lnTo>
                      <a:lnTo>
                        <a:pt x="175" y="441"/>
                      </a:lnTo>
                      <a:lnTo>
                        <a:pt x="174" y="441"/>
                      </a:lnTo>
                      <a:lnTo>
                        <a:pt x="174" y="441"/>
                      </a:lnTo>
                      <a:lnTo>
                        <a:pt x="172" y="443"/>
                      </a:lnTo>
                      <a:lnTo>
                        <a:pt x="172" y="443"/>
                      </a:lnTo>
                      <a:lnTo>
                        <a:pt x="172" y="443"/>
                      </a:lnTo>
                      <a:lnTo>
                        <a:pt x="172" y="445"/>
                      </a:lnTo>
                      <a:lnTo>
                        <a:pt x="172" y="447"/>
                      </a:lnTo>
                      <a:lnTo>
                        <a:pt x="172" y="447"/>
                      </a:lnTo>
                      <a:lnTo>
                        <a:pt x="174" y="449"/>
                      </a:lnTo>
                      <a:lnTo>
                        <a:pt x="174" y="449"/>
                      </a:lnTo>
                      <a:lnTo>
                        <a:pt x="174" y="451"/>
                      </a:lnTo>
                      <a:lnTo>
                        <a:pt x="174" y="451"/>
                      </a:lnTo>
                      <a:lnTo>
                        <a:pt x="170" y="456"/>
                      </a:lnTo>
                      <a:lnTo>
                        <a:pt x="168" y="460"/>
                      </a:lnTo>
                      <a:lnTo>
                        <a:pt x="168" y="462"/>
                      </a:lnTo>
                      <a:lnTo>
                        <a:pt x="168" y="464"/>
                      </a:lnTo>
                      <a:lnTo>
                        <a:pt x="168" y="466"/>
                      </a:lnTo>
                      <a:lnTo>
                        <a:pt x="164" y="470"/>
                      </a:lnTo>
                      <a:lnTo>
                        <a:pt x="162" y="474"/>
                      </a:lnTo>
                      <a:lnTo>
                        <a:pt x="160" y="477"/>
                      </a:lnTo>
                      <a:lnTo>
                        <a:pt x="158" y="479"/>
                      </a:lnTo>
                      <a:lnTo>
                        <a:pt x="158" y="479"/>
                      </a:lnTo>
                      <a:lnTo>
                        <a:pt x="156" y="479"/>
                      </a:lnTo>
                      <a:lnTo>
                        <a:pt x="154" y="481"/>
                      </a:lnTo>
                      <a:lnTo>
                        <a:pt x="154" y="481"/>
                      </a:lnTo>
                      <a:lnTo>
                        <a:pt x="154" y="483"/>
                      </a:lnTo>
                      <a:lnTo>
                        <a:pt x="154" y="485"/>
                      </a:lnTo>
                      <a:lnTo>
                        <a:pt x="153" y="487"/>
                      </a:lnTo>
                      <a:lnTo>
                        <a:pt x="153" y="487"/>
                      </a:lnTo>
                      <a:lnTo>
                        <a:pt x="153" y="489"/>
                      </a:lnTo>
                      <a:lnTo>
                        <a:pt x="154" y="489"/>
                      </a:lnTo>
                      <a:lnTo>
                        <a:pt x="154" y="491"/>
                      </a:lnTo>
                      <a:lnTo>
                        <a:pt x="156" y="493"/>
                      </a:lnTo>
                      <a:lnTo>
                        <a:pt x="156" y="494"/>
                      </a:lnTo>
                      <a:lnTo>
                        <a:pt x="156" y="494"/>
                      </a:lnTo>
                      <a:lnTo>
                        <a:pt x="156" y="496"/>
                      </a:lnTo>
                      <a:lnTo>
                        <a:pt x="156" y="496"/>
                      </a:lnTo>
                      <a:lnTo>
                        <a:pt x="156" y="496"/>
                      </a:lnTo>
                      <a:lnTo>
                        <a:pt x="154" y="496"/>
                      </a:lnTo>
                      <a:lnTo>
                        <a:pt x="153" y="498"/>
                      </a:lnTo>
                      <a:lnTo>
                        <a:pt x="143" y="500"/>
                      </a:lnTo>
                      <a:lnTo>
                        <a:pt x="139" y="502"/>
                      </a:lnTo>
                      <a:lnTo>
                        <a:pt x="139" y="504"/>
                      </a:lnTo>
                      <a:lnTo>
                        <a:pt x="137" y="504"/>
                      </a:lnTo>
                      <a:lnTo>
                        <a:pt x="137" y="504"/>
                      </a:lnTo>
                      <a:lnTo>
                        <a:pt x="135" y="504"/>
                      </a:lnTo>
                      <a:lnTo>
                        <a:pt x="132" y="504"/>
                      </a:lnTo>
                      <a:lnTo>
                        <a:pt x="132" y="504"/>
                      </a:lnTo>
                      <a:lnTo>
                        <a:pt x="128" y="504"/>
                      </a:lnTo>
                      <a:lnTo>
                        <a:pt x="120" y="506"/>
                      </a:lnTo>
                      <a:lnTo>
                        <a:pt x="118" y="508"/>
                      </a:lnTo>
                      <a:lnTo>
                        <a:pt x="118" y="513"/>
                      </a:lnTo>
                      <a:lnTo>
                        <a:pt x="116" y="515"/>
                      </a:lnTo>
                      <a:lnTo>
                        <a:pt x="111" y="521"/>
                      </a:lnTo>
                      <a:lnTo>
                        <a:pt x="111" y="521"/>
                      </a:lnTo>
                      <a:lnTo>
                        <a:pt x="109" y="523"/>
                      </a:lnTo>
                      <a:lnTo>
                        <a:pt x="109" y="523"/>
                      </a:lnTo>
                      <a:lnTo>
                        <a:pt x="111" y="525"/>
                      </a:lnTo>
                      <a:lnTo>
                        <a:pt x="111" y="527"/>
                      </a:lnTo>
                      <a:lnTo>
                        <a:pt x="113" y="527"/>
                      </a:lnTo>
                      <a:lnTo>
                        <a:pt x="114" y="529"/>
                      </a:lnTo>
                      <a:lnTo>
                        <a:pt x="118" y="540"/>
                      </a:lnTo>
                      <a:lnTo>
                        <a:pt x="120" y="542"/>
                      </a:lnTo>
                      <a:lnTo>
                        <a:pt x="120" y="542"/>
                      </a:lnTo>
                      <a:lnTo>
                        <a:pt x="120" y="544"/>
                      </a:lnTo>
                      <a:lnTo>
                        <a:pt x="120" y="546"/>
                      </a:lnTo>
                      <a:lnTo>
                        <a:pt x="118" y="548"/>
                      </a:lnTo>
                      <a:lnTo>
                        <a:pt x="118" y="550"/>
                      </a:lnTo>
                      <a:lnTo>
                        <a:pt x="118" y="551"/>
                      </a:lnTo>
                      <a:lnTo>
                        <a:pt x="116" y="553"/>
                      </a:lnTo>
                      <a:lnTo>
                        <a:pt x="116" y="553"/>
                      </a:lnTo>
                      <a:lnTo>
                        <a:pt x="116" y="555"/>
                      </a:lnTo>
                      <a:lnTo>
                        <a:pt x="118" y="557"/>
                      </a:lnTo>
                      <a:lnTo>
                        <a:pt x="116" y="561"/>
                      </a:lnTo>
                      <a:lnTo>
                        <a:pt x="116" y="563"/>
                      </a:lnTo>
                      <a:lnTo>
                        <a:pt x="114" y="565"/>
                      </a:lnTo>
                      <a:lnTo>
                        <a:pt x="111" y="569"/>
                      </a:lnTo>
                      <a:lnTo>
                        <a:pt x="107" y="571"/>
                      </a:lnTo>
                      <a:lnTo>
                        <a:pt x="103" y="574"/>
                      </a:lnTo>
                      <a:lnTo>
                        <a:pt x="101" y="574"/>
                      </a:lnTo>
                      <a:lnTo>
                        <a:pt x="101" y="576"/>
                      </a:lnTo>
                      <a:lnTo>
                        <a:pt x="103" y="578"/>
                      </a:lnTo>
                      <a:lnTo>
                        <a:pt x="103" y="578"/>
                      </a:lnTo>
                      <a:lnTo>
                        <a:pt x="105" y="578"/>
                      </a:lnTo>
                      <a:lnTo>
                        <a:pt x="105" y="578"/>
                      </a:lnTo>
                      <a:lnTo>
                        <a:pt x="107" y="584"/>
                      </a:lnTo>
                      <a:lnTo>
                        <a:pt x="107" y="586"/>
                      </a:lnTo>
                      <a:lnTo>
                        <a:pt x="107" y="588"/>
                      </a:lnTo>
                      <a:lnTo>
                        <a:pt x="107" y="590"/>
                      </a:lnTo>
                      <a:lnTo>
                        <a:pt x="109" y="591"/>
                      </a:lnTo>
                      <a:lnTo>
                        <a:pt x="109" y="591"/>
                      </a:lnTo>
                      <a:lnTo>
                        <a:pt x="111" y="593"/>
                      </a:lnTo>
                      <a:lnTo>
                        <a:pt x="111" y="597"/>
                      </a:lnTo>
                      <a:lnTo>
                        <a:pt x="111" y="597"/>
                      </a:lnTo>
                      <a:lnTo>
                        <a:pt x="111" y="599"/>
                      </a:lnTo>
                      <a:lnTo>
                        <a:pt x="111" y="599"/>
                      </a:lnTo>
                      <a:lnTo>
                        <a:pt x="111" y="601"/>
                      </a:lnTo>
                      <a:lnTo>
                        <a:pt x="111" y="601"/>
                      </a:lnTo>
                      <a:lnTo>
                        <a:pt x="111" y="603"/>
                      </a:lnTo>
                      <a:lnTo>
                        <a:pt x="111" y="605"/>
                      </a:lnTo>
                      <a:lnTo>
                        <a:pt x="109" y="607"/>
                      </a:lnTo>
                      <a:lnTo>
                        <a:pt x="107" y="610"/>
                      </a:lnTo>
                      <a:lnTo>
                        <a:pt x="107" y="612"/>
                      </a:lnTo>
                      <a:lnTo>
                        <a:pt x="107" y="612"/>
                      </a:lnTo>
                      <a:lnTo>
                        <a:pt x="109" y="614"/>
                      </a:lnTo>
                      <a:lnTo>
                        <a:pt x="109" y="614"/>
                      </a:lnTo>
                      <a:lnTo>
                        <a:pt x="109" y="614"/>
                      </a:lnTo>
                      <a:lnTo>
                        <a:pt x="111" y="616"/>
                      </a:lnTo>
                      <a:lnTo>
                        <a:pt x="111" y="616"/>
                      </a:lnTo>
                      <a:lnTo>
                        <a:pt x="111" y="616"/>
                      </a:lnTo>
                      <a:lnTo>
                        <a:pt x="113" y="618"/>
                      </a:lnTo>
                      <a:lnTo>
                        <a:pt x="113" y="620"/>
                      </a:lnTo>
                      <a:lnTo>
                        <a:pt x="114" y="620"/>
                      </a:lnTo>
                      <a:lnTo>
                        <a:pt x="116" y="622"/>
                      </a:lnTo>
                      <a:lnTo>
                        <a:pt x="118" y="622"/>
                      </a:lnTo>
                      <a:lnTo>
                        <a:pt x="118" y="622"/>
                      </a:lnTo>
                      <a:lnTo>
                        <a:pt x="118" y="624"/>
                      </a:lnTo>
                      <a:lnTo>
                        <a:pt x="118" y="624"/>
                      </a:lnTo>
                      <a:lnTo>
                        <a:pt x="116" y="628"/>
                      </a:lnTo>
                      <a:lnTo>
                        <a:pt x="116" y="628"/>
                      </a:lnTo>
                      <a:lnTo>
                        <a:pt x="116" y="629"/>
                      </a:lnTo>
                      <a:lnTo>
                        <a:pt x="116" y="631"/>
                      </a:lnTo>
                      <a:lnTo>
                        <a:pt x="118" y="631"/>
                      </a:lnTo>
                      <a:lnTo>
                        <a:pt x="118" y="633"/>
                      </a:lnTo>
                      <a:lnTo>
                        <a:pt x="120" y="633"/>
                      </a:lnTo>
                      <a:lnTo>
                        <a:pt x="122" y="633"/>
                      </a:lnTo>
                      <a:lnTo>
                        <a:pt x="124" y="633"/>
                      </a:lnTo>
                      <a:lnTo>
                        <a:pt x="126" y="631"/>
                      </a:lnTo>
                      <a:lnTo>
                        <a:pt x="126" y="631"/>
                      </a:lnTo>
                      <a:lnTo>
                        <a:pt x="128" y="629"/>
                      </a:lnTo>
                      <a:lnTo>
                        <a:pt x="128" y="629"/>
                      </a:lnTo>
                      <a:lnTo>
                        <a:pt x="128" y="628"/>
                      </a:lnTo>
                      <a:lnTo>
                        <a:pt x="128" y="628"/>
                      </a:lnTo>
                      <a:lnTo>
                        <a:pt x="128" y="626"/>
                      </a:lnTo>
                      <a:lnTo>
                        <a:pt x="128" y="626"/>
                      </a:lnTo>
                      <a:lnTo>
                        <a:pt x="128" y="624"/>
                      </a:lnTo>
                      <a:lnTo>
                        <a:pt x="130" y="624"/>
                      </a:lnTo>
                      <a:lnTo>
                        <a:pt x="130" y="622"/>
                      </a:lnTo>
                      <a:lnTo>
                        <a:pt x="130" y="622"/>
                      </a:lnTo>
                      <a:lnTo>
                        <a:pt x="132" y="622"/>
                      </a:lnTo>
                      <a:lnTo>
                        <a:pt x="133" y="624"/>
                      </a:lnTo>
                      <a:lnTo>
                        <a:pt x="135" y="624"/>
                      </a:lnTo>
                      <a:lnTo>
                        <a:pt x="141" y="629"/>
                      </a:lnTo>
                      <a:lnTo>
                        <a:pt x="143" y="629"/>
                      </a:lnTo>
                      <a:lnTo>
                        <a:pt x="145" y="633"/>
                      </a:lnTo>
                      <a:lnTo>
                        <a:pt x="147" y="633"/>
                      </a:lnTo>
                      <a:lnTo>
                        <a:pt x="149" y="635"/>
                      </a:lnTo>
                      <a:lnTo>
                        <a:pt x="151" y="635"/>
                      </a:lnTo>
                      <a:lnTo>
                        <a:pt x="153" y="635"/>
                      </a:lnTo>
                      <a:lnTo>
                        <a:pt x="154" y="635"/>
                      </a:lnTo>
                      <a:lnTo>
                        <a:pt x="154" y="635"/>
                      </a:lnTo>
                      <a:lnTo>
                        <a:pt x="156" y="635"/>
                      </a:lnTo>
                      <a:lnTo>
                        <a:pt x="156" y="637"/>
                      </a:lnTo>
                      <a:lnTo>
                        <a:pt x="156" y="637"/>
                      </a:lnTo>
                      <a:lnTo>
                        <a:pt x="156" y="639"/>
                      </a:lnTo>
                      <a:lnTo>
                        <a:pt x="156" y="641"/>
                      </a:lnTo>
                      <a:lnTo>
                        <a:pt x="158" y="641"/>
                      </a:lnTo>
                      <a:lnTo>
                        <a:pt x="160" y="643"/>
                      </a:lnTo>
                      <a:lnTo>
                        <a:pt x="160" y="641"/>
                      </a:lnTo>
                      <a:lnTo>
                        <a:pt x="162" y="641"/>
                      </a:lnTo>
                      <a:lnTo>
                        <a:pt x="164" y="639"/>
                      </a:lnTo>
                      <a:lnTo>
                        <a:pt x="166" y="637"/>
                      </a:lnTo>
                      <a:lnTo>
                        <a:pt x="168" y="633"/>
                      </a:lnTo>
                      <a:lnTo>
                        <a:pt x="168" y="631"/>
                      </a:lnTo>
                      <a:lnTo>
                        <a:pt x="170" y="629"/>
                      </a:lnTo>
                      <a:lnTo>
                        <a:pt x="174" y="626"/>
                      </a:lnTo>
                      <a:lnTo>
                        <a:pt x="174" y="626"/>
                      </a:lnTo>
                      <a:lnTo>
                        <a:pt x="174" y="624"/>
                      </a:lnTo>
                      <a:lnTo>
                        <a:pt x="175" y="624"/>
                      </a:lnTo>
                      <a:lnTo>
                        <a:pt x="175" y="622"/>
                      </a:lnTo>
                      <a:lnTo>
                        <a:pt x="177" y="620"/>
                      </a:lnTo>
                      <a:lnTo>
                        <a:pt x="177" y="616"/>
                      </a:lnTo>
                      <a:lnTo>
                        <a:pt x="175" y="616"/>
                      </a:lnTo>
                      <a:lnTo>
                        <a:pt x="174" y="616"/>
                      </a:lnTo>
                      <a:lnTo>
                        <a:pt x="172" y="616"/>
                      </a:lnTo>
                      <a:lnTo>
                        <a:pt x="172" y="614"/>
                      </a:lnTo>
                      <a:lnTo>
                        <a:pt x="172" y="614"/>
                      </a:lnTo>
                      <a:lnTo>
                        <a:pt x="170" y="614"/>
                      </a:lnTo>
                      <a:lnTo>
                        <a:pt x="170" y="614"/>
                      </a:lnTo>
                      <a:lnTo>
                        <a:pt x="170" y="614"/>
                      </a:lnTo>
                      <a:lnTo>
                        <a:pt x="170" y="612"/>
                      </a:lnTo>
                      <a:lnTo>
                        <a:pt x="170" y="612"/>
                      </a:lnTo>
                      <a:lnTo>
                        <a:pt x="172" y="610"/>
                      </a:lnTo>
                      <a:lnTo>
                        <a:pt x="172" y="610"/>
                      </a:lnTo>
                      <a:lnTo>
                        <a:pt x="170" y="609"/>
                      </a:lnTo>
                      <a:lnTo>
                        <a:pt x="168" y="607"/>
                      </a:lnTo>
                      <a:lnTo>
                        <a:pt x="168" y="605"/>
                      </a:lnTo>
                      <a:lnTo>
                        <a:pt x="168" y="603"/>
                      </a:lnTo>
                      <a:lnTo>
                        <a:pt x="168" y="603"/>
                      </a:lnTo>
                      <a:lnTo>
                        <a:pt x="166" y="601"/>
                      </a:lnTo>
                      <a:lnTo>
                        <a:pt x="166" y="599"/>
                      </a:lnTo>
                      <a:lnTo>
                        <a:pt x="164" y="599"/>
                      </a:lnTo>
                      <a:lnTo>
                        <a:pt x="162" y="599"/>
                      </a:lnTo>
                      <a:lnTo>
                        <a:pt x="162" y="599"/>
                      </a:lnTo>
                      <a:lnTo>
                        <a:pt x="160" y="599"/>
                      </a:lnTo>
                      <a:lnTo>
                        <a:pt x="156" y="599"/>
                      </a:lnTo>
                      <a:lnTo>
                        <a:pt x="156" y="601"/>
                      </a:lnTo>
                      <a:lnTo>
                        <a:pt x="154" y="601"/>
                      </a:lnTo>
                      <a:lnTo>
                        <a:pt x="154" y="599"/>
                      </a:lnTo>
                      <a:lnTo>
                        <a:pt x="153" y="599"/>
                      </a:lnTo>
                      <a:lnTo>
                        <a:pt x="153" y="597"/>
                      </a:lnTo>
                      <a:lnTo>
                        <a:pt x="153" y="597"/>
                      </a:lnTo>
                      <a:lnTo>
                        <a:pt x="153" y="595"/>
                      </a:lnTo>
                      <a:lnTo>
                        <a:pt x="153" y="593"/>
                      </a:lnTo>
                      <a:lnTo>
                        <a:pt x="154" y="591"/>
                      </a:lnTo>
                      <a:lnTo>
                        <a:pt x="154" y="591"/>
                      </a:lnTo>
                      <a:lnTo>
                        <a:pt x="154" y="591"/>
                      </a:lnTo>
                      <a:lnTo>
                        <a:pt x="154" y="590"/>
                      </a:lnTo>
                      <a:lnTo>
                        <a:pt x="154" y="586"/>
                      </a:lnTo>
                      <a:lnTo>
                        <a:pt x="154" y="582"/>
                      </a:lnTo>
                      <a:lnTo>
                        <a:pt x="154" y="580"/>
                      </a:lnTo>
                      <a:lnTo>
                        <a:pt x="153" y="578"/>
                      </a:lnTo>
                      <a:lnTo>
                        <a:pt x="153" y="576"/>
                      </a:lnTo>
                      <a:lnTo>
                        <a:pt x="151" y="574"/>
                      </a:lnTo>
                      <a:lnTo>
                        <a:pt x="147" y="571"/>
                      </a:lnTo>
                      <a:lnTo>
                        <a:pt x="147" y="569"/>
                      </a:lnTo>
                      <a:lnTo>
                        <a:pt x="145" y="567"/>
                      </a:lnTo>
                      <a:lnTo>
                        <a:pt x="143" y="555"/>
                      </a:lnTo>
                      <a:lnTo>
                        <a:pt x="143" y="551"/>
                      </a:lnTo>
                      <a:lnTo>
                        <a:pt x="143" y="550"/>
                      </a:lnTo>
                      <a:lnTo>
                        <a:pt x="139" y="542"/>
                      </a:lnTo>
                      <a:lnTo>
                        <a:pt x="137" y="540"/>
                      </a:lnTo>
                      <a:lnTo>
                        <a:pt x="137" y="538"/>
                      </a:lnTo>
                      <a:lnTo>
                        <a:pt x="135" y="536"/>
                      </a:lnTo>
                      <a:lnTo>
                        <a:pt x="133" y="536"/>
                      </a:lnTo>
                      <a:lnTo>
                        <a:pt x="133" y="536"/>
                      </a:lnTo>
                      <a:lnTo>
                        <a:pt x="133" y="534"/>
                      </a:lnTo>
                      <a:lnTo>
                        <a:pt x="133" y="534"/>
                      </a:lnTo>
                      <a:lnTo>
                        <a:pt x="133" y="532"/>
                      </a:lnTo>
                      <a:lnTo>
                        <a:pt x="133" y="532"/>
                      </a:lnTo>
                      <a:lnTo>
                        <a:pt x="135" y="531"/>
                      </a:lnTo>
                      <a:lnTo>
                        <a:pt x="137" y="527"/>
                      </a:lnTo>
                      <a:lnTo>
                        <a:pt x="137" y="527"/>
                      </a:lnTo>
                      <a:lnTo>
                        <a:pt x="139" y="525"/>
                      </a:lnTo>
                      <a:lnTo>
                        <a:pt x="139" y="525"/>
                      </a:lnTo>
                      <a:lnTo>
                        <a:pt x="139" y="525"/>
                      </a:lnTo>
                      <a:lnTo>
                        <a:pt x="139" y="523"/>
                      </a:lnTo>
                      <a:lnTo>
                        <a:pt x="139" y="523"/>
                      </a:lnTo>
                      <a:lnTo>
                        <a:pt x="139" y="523"/>
                      </a:lnTo>
                      <a:lnTo>
                        <a:pt x="139" y="521"/>
                      </a:lnTo>
                      <a:lnTo>
                        <a:pt x="139" y="521"/>
                      </a:lnTo>
                      <a:lnTo>
                        <a:pt x="141" y="521"/>
                      </a:lnTo>
                      <a:lnTo>
                        <a:pt x="141" y="521"/>
                      </a:lnTo>
                      <a:lnTo>
                        <a:pt x="143" y="521"/>
                      </a:lnTo>
                      <a:lnTo>
                        <a:pt x="145" y="521"/>
                      </a:lnTo>
                      <a:lnTo>
                        <a:pt x="147" y="521"/>
                      </a:lnTo>
                      <a:lnTo>
                        <a:pt x="147" y="521"/>
                      </a:lnTo>
                      <a:lnTo>
                        <a:pt x="147" y="521"/>
                      </a:lnTo>
                      <a:lnTo>
                        <a:pt x="149" y="523"/>
                      </a:lnTo>
                      <a:lnTo>
                        <a:pt x="149" y="523"/>
                      </a:lnTo>
                      <a:lnTo>
                        <a:pt x="151" y="525"/>
                      </a:lnTo>
                      <a:lnTo>
                        <a:pt x="151" y="525"/>
                      </a:lnTo>
                      <a:lnTo>
                        <a:pt x="153" y="527"/>
                      </a:lnTo>
                      <a:lnTo>
                        <a:pt x="153" y="527"/>
                      </a:lnTo>
                      <a:lnTo>
                        <a:pt x="153" y="527"/>
                      </a:lnTo>
                      <a:lnTo>
                        <a:pt x="154" y="527"/>
                      </a:lnTo>
                      <a:lnTo>
                        <a:pt x="154" y="527"/>
                      </a:lnTo>
                      <a:lnTo>
                        <a:pt x="154" y="525"/>
                      </a:lnTo>
                      <a:lnTo>
                        <a:pt x="154" y="523"/>
                      </a:lnTo>
                      <a:lnTo>
                        <a:pt x="154" y="523"/>
                      </a:lnTo>
                      <a:lnTo>
                        <a:pt x="154" y="523"/>
                      </a:lnTo>
                      <a:lnTo>
                        <a:pt x="154" y="521"/>
                      </a:lnTo>
                      <a:lnTo>
                        <a:pt x="154" y="521"/>
                      </a:lnTo>
                      <a:lnTo>
                        <a:pt x="154" y="519"/>
                      </a:lnTo>
                      <a:lnTo>
                        <a:pt x="154" y="519"/>
                      </a:lnTo>
                      <a:lnTo>
                        <a:pt x="154" y="517"/>
                      </a:lnTo>
                      <a:lnTo>
                        <a:pt x="153" y="515"/>
                      </a:lnTo>
                      <a:lnTo>
                        <a:pt x="153" y="515"/>
                      </a:lnTo>
                      <a:lnTo>
                        <a:pt x="153" y="513"/>
                      </a:lnTo>
                      <a:lnTo>
                        <a:pt x="153" y="512"/>
                      </a:lnTo>
                      <a:lnTo>
                        <a:pt x="154" y="512"/>
                      </a:lnTo>
                      <a:lnTo>
                        <a:pt x="154" y="512"/>
                      </a:lnTo>
                      <a:lnTo>
                        <a:pt x="156" y="512"/>
                      </a:lnTo>
                      <a:lnTo>
                        <a:pt x="156" y="510"/>
                      </a:lnTo>
                      <a:lnTo>
                        <a:pt x="158" y="510"/>
                      </a:lnTo>
                      <a:lnTo>
                        <a:pt x="160" y="512"/>
                      </a:lnTo>
                      <a:lnTo>
                        <a:pt x="160" y="512"/>
                      </a:lnTo>
                      <a:lnTo>
                        <a:pt x="160" y="512"/>
                      </a:lnTo>
                      <a:lnTo>
                        <a:pt x="160" y="513"/>
                      </a:lnTo>
                      <a:lnTo>
                        <a:pt x="160" y="517"/>
                      </a:lnTo>
                      <a:lnTo>
                        <a:pt x="160" y="519"/>
                      </a:lnTo>
                      <a:lnTo>
                        <a:pt x="160" y="519"/>
                      </a:lnTo>
                      <a:lnTo>
                        <a:pt x="162" y="521"/>
                      </a:lnTo>
                      <a:lnTo>
                        <a:pt x="164" y="519"/>
                      </a:lnTo>
                      <a:lnTo>
                        <a:pt x="164" y="519"/>
                      </a:lnTo>
                      <a:lnTo>
                        <a:pt x="166" y="519"/>
                      </a:lnTo>
                      <a:lnTo>
                        <a:pt x="166" y="517"/>
                      </a:lnTo>
                      <a:lnTo>
                        <a:pt x="164" y="513"/>
                      </a:lnTo>
                      <a:lnTo>
                        <a:pt x="164" y="513"/>
                      </a:lnTo>
                      <a:lnTo>
                        <a:pt x="166" y="512"/>
                      </a:lnTo>
                      <a:lnTo>
                        <a:pt x="166" y="512"/>
                      </a:lnTo>
                      <a:lnTo>
                        <a:pt x="166" y="510"/>
                      </a:lnTo>
                      <a:lnTo>
                        <a:pt x="166" y="510"/>
                      </a:lnTo>
                      <a:lnTo>
                        <a:pt x="168" y="508"/>
                      </a:lnTo>
                      <a:lnTo>
                        <a:pt x="168" y="508"/>
                      </a:lnTo>
                      <a:lnTo>
                        <a:pt x="170" y="508"/>
                      </a:lnTo>
                      <a:lnTo>
                        <a:pt x="170" y="510"/>
                      </a:lnTo>
                      <a:lnTo>
                        <a:pt x="172" y="510"/>
                      </a:lnTo>
                      <a:lnTo>
                        <a:pt x="172" y="512"/>
                      </a:lnTo>
                      <a:lnTo>
                        <a:pt x="172" y="513"/>
                      </a:lnTo>
                      <a:lnTo>
                        <a:pt x="172" y="513"/>
                      </a:lnTo>
                      <a:lnTo>
                        <a:pt x="170" y="515"/>
                      </a:lnTo>
                      <a:lnTo>
                        <a:pt x="170" y="517"/>
                      </a:lnTo>
                      <a:lnTo>
                        <a:pt x="170" y="517"/>
                      </a:lnTo>
                      <a:lnTo>
                        <a:pt x="170" y="517"/>
                      </a:lnTo>
                      <a:lnTo>
                        <a:pt x="172" y="517"/>
                      </a:lnTo>
                      <a:lnTo>
                        <a:pt x="172" y="517"/>
                      </a:lnTo>
                      <a:lnTo>
                        <a:pt x="174" y="517"/>
                      </a:lnTo>
                      <a:lnTo>
                        <a:pt x="174" y="517"/>
                      </a:lnTo>
                      <a:lnTo>
                        <a:pt x="174" y="517"/>
                      </a:lnTo>
                      <a:lnTo>
                        <a:pt x="175" y="517"/>
                      </a:lnTo>
                      <a:lnTo>
                        <a:pt x="175" y="519"/>
                      </a:lnTo>
                      <a:lnTo>
                        <a:pt x="175" y="519"/>
                      </a:lnTo>
                      <a:lnTo>
                        <a:pt x="175" y="523"/>
                      </a:lnTo>
                      <a:lnTo>
                        <a:pt x="174" y="523"/>
                      </a:lnTo>
                      <a:lnTo>
                        <a:pt x="174" y="527"/>
                      </a:lnTo>
                      <a:lnTo>
                        <a:pt x="172" y="527"/>
                      </a:lnTo>
                      <a:lnTo>
                        <a:pt x="172" y="529"/>
                      </a:lnTo>
                      <a:lnTo>
                        <a:pt x="174" y="531"/>
                      </a:lnTo>
                      <a:lnTo>
                        <a:pt x="174" y="531"/>
                      </a:lnTo>
                      <a:lnTo>
                        <a:pt x="172" y="532"/>
                      </a:lnTo>
                      <a:lnTo>
                        <a:pt x="172" y="532"/>
                      </a:lnTo>
                      <a:lnTo>
                        <a:pt x="172" y="532"/>
                      </a:lnTo>
                      <a:lnTo>
                        <a:pt x="170" y="534"/>
                      </a:lnTo>
                      <a:lnTo>
                        <a:pt x="168" y="536"/>
                      </a:lnTo>
                      <a:lnTo>
                        <a:pt x="168" y="536"/>
                      </a:lnTo>
                      <a:lnTo>
                        <a:pt x="166" y="538"/>
                      </a:lnTo>
                      <a:lnTo>
                        <a:pt x="166" y="540"/>
                      </a:lnTo>
                      <a:lnTo>
                        <a:pt x="166" y="542"/>
                      </a:lnTo>
                      <a:lnTo>
                        <a:pt x="166" y="544"/>
                      </a:lnTo>
                      <a:lnTo>
                        <a:pt x="166" y="544"/>
                      </a:lnTo>
                      <a:lnTo>
                        <a:pt x="168" y="546"/>
                      </a:lnTo>
                      <a:lnTo>
                        <a:pt x="168" y="544"/>
                      </a:lnTo>
                      <a:lnTo>
                        <a:pt x="170" y="544"/>
                      </a:lnTo>
                      <a:lnTo>
                        <a:pt x="172" y="542"/>
                      </a:lnTo>
                      <a:lnTo>
                        <a:pt x="172" y="540"/>
                      </a:lnTo>
                      <a:lnTo>
                        <a:pt x="174" y="540"/>
                      </a:lnTo>
                      <a:lnTo>
                        <a:pt x="174" y="540"/>
                      </a:lnTo>
                      <a:lnTo>
                        <a:pt x="175" y="540"/>
                      </a:lnTo>
                      <a:lnTo>
                        <a:pt x="175" y="540"/>
                      </a:lnTo>
                      <a:lnTo>
                        <a:pt x="177" y="538"/>
                      </a:lnTo>
                      <a:lnTo>
                        <a:pt x="177" y="538"/>
                      </a:lnTo>
                      <a:lnTo>
                        <a:pt x="177" y="536"/>
                      </a:lnTo>
                      <a:lnTo>
                        <a:pt x="177" y="534"/>
                      </a:lnTo>
                      <a:lnTo>
                        <a:pt x="177" y="534"/>
                      </a:lnTo>
                      <a:lnTo>
                        <a:pt x="177" y="534"/>
                      </a:lnTo>
                      <a:lnTo>
                        <a:pt x="179" y="534"/>
                      </a:lnTo>
                      <a:lnTo>
                        <a:pt x="179" y="534"/>
                      </a:lnTo>
                      <a:lnTo>
                        <a:pt x="181" y="534"/>
                      </a:lnTo>
                      <a:lnTo>
                        <a:pt x="181" y="534"/>
                      </a:lnTo>
                      <a:lnTo>
                        <a:pt x="181" y="534"/>
                      </a:lnTo>
                      <a:lnTo>
                        <a:pt x="181" y="536"/>
                      </a:lnTo>
                      <a:lnTo>
                        <a:pt x="183" y="536"/>
                      </a:lnTo>
                      <a:lnTo>
                        <a:pt x="183" y="536"/>
                      </a:lnTo>
                      <a:lnTo>
                        <a:pt x="183" y="536"/>
                      </a:lnTo>
                      <a:lnTo>
                        <a:pt x="183" y="536"/>
                      </a:lnTo>
                      <a:lnTo>
                        <a:pt x="179" y="540"/>
                      </a:lnTo>
                      <a:lnTo>
                        <a:pt x="179" y="540"/>
                      </a:lnTo>
                      <a:lnTo>
                        <a:pt x="179" y="542"/>
                      </a:lnTo>
                      <a:lnTo>
                        <a:pt x="179" y="544"/>
                      </a:lnTo>
                      <a:lnTo>
                        <a:pt x="179" y="544"/>
                      </a:lnTo>
                      <a:lnTo>
                        <a:pt x="179" y="544"/>
                      </a:lnTo>
                      <a:lnTo>
                        <a:pt x="181" y="546"/>
                      </a:lnTo>
                      <a:lnTo>
                        <a:pt x="181" y="544"/>
                      </a:lnTo>
                      <a:lnTo>
                        <a:pt x="183" y="544"/>
                      </a:lnTo>
                      <a:lnTo>
                        <a:pt x="187" y="542"/>
                      </a:lnTo>
                      <a:lnTo>
                        <a:pt x="187" y="542"/>
                      </a:lnTo>
                      <a:lnTo>
                        <a:pt x="189" y="542"/>
                      </a:lnTo>
                      <a:lnTo>
                        <a:pt x="189" y="544"/>
                      </a:lnTo>
                      <a:lnTo>
                        <a:pt x="189" y="548"/>
                      </a:lnTo>
                      <a:lnTo>
                        <a:pt x="189" y="548"/>
                      </a:lnTo>
                      <a:lnTo>
                        <a:pt x="191" y="548"/>
                      </a:lnTo>
                      <a:lnTo>
                        <a:pt x="191" y="548"/>
                      </a:lnTo>
                      <a:lnTo>
                        <a:pt x="193" y="548"/>
                      </a:lnTo>
                      <a:lnTo>
                        <a:pt x="193" y="546"/>
                      </a:lnTo>
                      <a:lnTo>
                        <a:pt x="193" y="546"/>
                      </a:lnTo>
                      <a:lnTo>
                        <a:pt x="194" y="544"/>
                      </a:lnTo>
                      <a:lnTo>
                        <a:pt x="194" y="544"/>
                      </a:lnTo>
                      <a:lnTo>
                        <a:pt x="196" y="544"/>
                      </a:lnTo>
                      <a:lnTo>
                        <a:pt x="198" y="546"/>
                      </a:lnTo>
                      <a:lnTo>
                        <a:pt x="198" y="546"/>
                      </a:lnTo>
                      <a:lnTo>
                        <a:pt x="200" y="544"/>
                      </a:lnTo>
                      <a:lnTo>
                        <a:pt x="200" y="544"/>
                      </a:lnTo>
                      <a:lnTo>
                        <a:pt x="202" y="546"/>
                      </a:lnTo>
                      <a:lnTo>
                        <a:pt x="204" y="546"/>
                      </a:lnTo>
                      <a:lnTo>
                        <a:pt x="204" y="546"/>
                      </a:lnTo>
                      <a:lnTo>
                        <a:pt x="206" y="546"/>
                      </a:lnTo>
                      <a:lnTo>
                        <a:pt x="206" y="544"/>
                      </a:lnTo>
                      <a:lnTo>
                        <a:pt x="206" y="544"/>
                      </a:lnTo>
                      <a:lnTo>
                        <a:pt x="206" y="542"/>
                      </a:lnTo>
                      <a:lnTo>
                        <a:pt x="202" y="534"/>
                      </a:lnTo>
                      <a:lnTo>
                        <a:pt x="202" y="532"/>
                      </a:lnTo>
                      <a:lnTo>
                        <a:pt x="202" y="532"/>
                      </a:lnTo>
                      <a:lnTo>
                        <a:pt x="202" y="531"/>
                      </a:lnTo>
                      <a:lnTo>
                        <a:pt x="204" y="529"/>
                      </a:lnTo>
                      <a:lnTo>
                        <a:pt x="206" y="525"/>
                      </a:lnTo>
                      <a:lnTo>
                        <a:pt x="208" y="525"/>
                      </a:lnTo>
                      <a:lnTo>
                        <a:pt x="208" y="525"/>
                      </a:lnTo>
                      <a:lnTo>
                        <a:pt x="208" y="527"/>
                      </a:lnTo>
                      <a:lnTo>
                        <a:pt x="208" y="527"/>
                      </a:lnTo>
                      <a:lnTo>
                        <a:pt x="208" y="529"/>
                      </a:lnTo>
                      <a:lnTo>
                        <a:pt x="206" y="532"/>
                      </a:lnTo>
                      <a:lnTo>
                        <a:pt x="206" y="532"/>
                      </a:lnTo>
                      <a:lnTo>
                        <a:pt x="206" y="532"/>
                      </a:lnTo>
                      <a:lnTo>
                        <a:pt x="206" y="534"/>
                      </a:lnTo>
                      <a:lnTo>
                        <a:pt x="206" y="534"/>
                      </a:lnTo>
                      <a:lnTo>
                        <a:pt x="206" y="536"/>
                      </a:lnTo>
                      <a:lnTo>
                        <a:pt x="206" y="538"/>
                      </a:lnTo>
                      <a:lnTo>
                        <a:pt x="208" y="538"/>
                      </a:lnTo>
                      <a:lnTo>
                        <a:pt x="208" y="538"/>
                      </a:lnTo>
                      <a:lnTo>
                        <a:pt x="208" y="538"/>
                      </a:lnTo>
                      <a:lnTo>
                        <a:pt x="210" y="538"/>
                      </a:lnTo>
                      <a:lnTo>
                        <a:pt x="210" y="536"/>
                      </a:lnTo>
                      <a:lnTo>
                        <a:pt x="210" y="536"/>
                      </a:lnTo>
                      <a:lnTo>
                        <a:pt x="210" y="536"/>
                      </a:lnTo>
                      <a:lnTo>
                        <a:pt x="210" y="534"/>
                      </a:lnTo>
                      <a:lnTo>
                        <a:pt x="212" y="534"/>
                      </a:lnTo>
                      <a:lnTo>
                        <a:pt x="214" y="534"/>
                      </a:lnTo>
                      <a:lnTo>
                        <a:pt x="214" y="534"/>
                      </a:lnTo>
                      <a:lnTo>
                        <a:pt x="214" y="534"/>
                      </a:lnTo>
                      <a:lnTo>
                        <a:pt x="215" y="534"/>
                      </a:lnTo>
                      <a:lnTo>
                        <a:pt x="215" y="534"/>
                      </a:lnTo>
                      <a:lnTo>
                        <a:pt x="217" y="532"/>
                      </a:lnTo>
                      <a:lnTo>
                        <a:pt x="217" y="532"/>
                      </a:lnTo>
                      <a:lnTo>
                        <a:pt x="219" y="532"/>
                      </a:lnTo>
                      <a:lnTo>
                        <a:pt x="219" y="532"/>
                      </a:lnTo>
                      <a:lnTo>
                        <a:pt x="219" y="534"/>
                      </a:lnTo>
                      <a:lnTo>
                        <a:pt x="217" y="536"/>
                      </a:lnTo>
                      <a:lnTo>
                        <a:pt x="215" y="540"/>
                      </a:lnTo>
                      <a:lnTo>
                        <a:pt x="214" y="544"/>
                      </a:lnTo>
                      <a:lnTo>
                        <a:pt x="212" y="544"/>
                      </a:lnTo>
                      <a:lnTo>
                        <a:pt x="210" y="548"/>
                      </a:lnTo>
                      <a:lnTo>
                        <a:pt x="210" y="548"/>
                      </a:lnTo>
                      <a:lnTo>
                        <a:pt x="210" y="548"/>
                      </a:lnTo>
                      <a:lnTo>
                        <a:pt x="210" y="550"/>
                      </a:lnTo>
                      <a:lnTo>
                        <a:pt x="210" y="551"/>
                      </a:lnTo>
                      <a:lnTo>
                        <a:pt x="210" y="553"/>
                      </a:lnTo>
                      <a:lnTo>
                        <a:pt x="210" y="553"/>
                      </a:lnTo>
                      <a:lnTo>
                        <a:pt x="210" y="555"/>
                      </a:lnTo>
                      <a:lnTo>
                        <a:pt x="210" y="555"/>
                      </a:lnTo>
                      <a:lnTo>
                        <a:pt x="212" y="555"/>
                      </a:lnTo>
                      <a:lnTo>
                        <a:pt x="215" y="555"/>
                      </a:lnTo>
                      <a:lnTo>
                        <a:pt x="215" y="553"/>
                      </a:lnTo>
                      <a:lnTo>
                        <a:pt x="215" y="553"/>
                      </a:lnTo>
                      <a:lnTo>
                        <a:pt x="215" y="551"/>
                      </a:lnTo>
                      <a:lnTo>
                        <a:pt x="215" y="550"/>
                      </a:lnTo>
                      <a:lnTo>
                        <a:pt x="215" y="550"/>
                      </a:lnTo>
                      <a:lnTo>
                        <a:pt x="215" y="548"/>
                      </a:lnTo>
                      <a:lnTo>
                        <a:pt x="215" y="548"/>
                      </a:lnTo>
                      <a:lnTo>
                        <a:pt x="217" y="548"/>
                      </a:lnTo>
                      <a:lnTo>
                        <a:pt x="219" y="548"/>
                      </a:lnTo>
                      <a:lnTo>
                        <a:pt x="219" y="550"/>
                      </a:lnTo>
                      <a:lnTo>
                        <a:pt x="219" y="550"/>
                      </a:lnTo>
                      <a:lnTo>
                        <a:pt x="219" y="550"/>
                      </a:lnTo>
                      <a:lnTo>
                        <a:pt x="219" y="551"/>
                      </a:lnTo>
                      <a:lnTo>
                        <a:pt x="221" y="551"/>
                      </a:lnTo>
                      <a:lnTo>
                        <a:pt x="221" y="551"/>
                      </a:lnTo>
                      <a:lnTo>
                        <a:pt x="221" y="551"/>
                      </a:lnTo>
                      <a:lnTo>
                        <a:pt x="223" y="551"/>
                      </a:lnTo>
                      <a:lnTo>
                        <a:pt x="225" y="551"/>
                      </a:lnTo>
                      <a:lnTo>
                        <a:pt x="225" y="550"/>
                      </a:lnTo>
                      <a:lnTo>
                        <a:pt x="225" y="550"/>
                      </a:lnTo>
                      <a:lnTo>
                        <a:pt x="227" y="546"/>
                      </a:lnTo>
                      <a:lnTo>
                        <a:pt x="227" y="546"/>
                      </a:lnTo>
                      <a:lnTo>
                        <a:pt x="229" y="544"/>
                      </a:lnTo>
                      <a:lnTo>
                        <a:pt x="229" y="544"/>
                      </a:lnTo>
                      <a:lnTo>
                        <a:pt x="231" y="544"/>
                      </a:lnTo>
                      <a:lnTo>
                        <a:pt x="231" y="544"/>
                      </a:lnTo>
                      <a:lnTo>
                        <a:pt x="233" y="546"/>
                      </a:lnTo>
                      <a:lnTo>
                        <a:pt x="236" y="546"/>
                      </a:lnTo>
                      <a:lnTo>
                        <a:pt x="238" y="548"/>
                      </a:lnTo>
                      <a:lnTo>
                        <a:pt x="240" y="548"/>
                      </a:lnTo>
                      <a:lnTo>
                        <a:pt x="246" y="548"/>
                      </a:lnTo>
                      <a:lnTo>
                        <a:pt x="250" y="546"/>
                      </a:lnTo>
                      <a:lnTo>
                        <a:pt x="250" y="548"/>
                      </a:lnTo>
                      <a:lnTo>
                        <a:pt x="250" y="548"/>
                      </a:lnTo>
                      <a:lnTo>
                        <a:pt x="250" y="548"/>
                      </a:lnTo>
                      <a:lnTo>
                        <a:pt x="252" y="550"/>
                      </a:lnTo>
                      <a:lnTo>
                        <a:pt x="252" y="550"/>
                      </a:lnTo>
                      <a:lnTo>
                        <a:pt x="254" y="550"/>
                      </a:lnTo>
                      <a:lnTo>
                        <a:pt x="255" y="548"/>
                      </a:lnTo>
                      <a:lnTo>
                        <a:pt x="257" y="548"/>
                      </a:lnTo>
                      <a:lnTo>
                        <a:pt x="257" y="548"/>
                      </a:lnTo>
                      <a:lnTo>
                        <a:pt x="259" y="548"/>
                      </a:lnTo>
                      <a:lnTo>
                        <a:pt x="259" y="546"/>
                      </a:lnTo>
                      <a:lnTo>
                        <a:pt x="259" y="546"/>
                      </a:lnTo>
                      <a:lnTo>
                        <a:pt x="257" y="544"/>
                      </a:lnTo>
                      <a:lnTo>
                        <a:pt x="257" y="542"/>
                      </a:lnTo>
                      <a:lnTo>
                        <a:pt x="255" y="542"/>
                      </a:lnTo>
                      <a:lnTo>
                        <a:pt x="255" y="542"/>
                      </a:lnTo>
                      <a:lnTo>
                        <a:pt x="255" y="540"/>
                      </a:lnTo>
                      <a:lnTo>
                        <a:pt x="255" y="540"/>
                      </a:lnTo>
                      <a:lnTo>
                        <a:pt x="255" y="540"/>
                      </a:lnTo>
                      <a:lnTo>
                        <a:pt x="255" y="538"/>
                      </a:lnTo>
                      <a:lnTo>
                        <a:pt x="255" y="538"/>
                      </a:lnTo>
                      <a:lnTo>
                        <a:pt x="257" y="538"/>
                      </a:lnTo>
                      <a:lnTo>
                        <a:pt x="259" y="536"/>
                      </a:lnTo>
                      <a:lnTo>
                        <a:pt x="261" y="536"/>
                      </a:lnTo>
                      <a:lnTo>
                        <a:pt x="263" y="536"/>
                      </a:lnTo>
                      <a:lnTo>
                        <a:pt x="265" y="534"/>
                      </a:lnTo>
                      <a:lnTo>
                        <a:pt x="269" y="532"/>
                      </a:lnTo>
                      <a:lnTo>
                        <a:pt x="271" y="531"/>
                      </a:lnTo>
                      <a:lnTo>
                        <a:pt x="273" y="529"/>
                      </a:lnTo>
                      <a:lnTo>
                        <a:pt x="278" y="525"/>
                      </a:lnTo>
                      <a:lnTo>
                        <a:pt x="280" y="527"/>
                      </a:lnTo>
                      <a:lnTo>
                        <a:pt x="282" y="527"/>
                      </a:lnTo>
                      <a:lnTo>
                        <a:pt x="282" y="527"/>
                      </a:lnTo>
                      <a:lnTo>
                        <a:pt x="282" y="527"/>
                      </a:lnTo>
                      <a:lnTo>
                        <a:pt x="286" y="523"/>
                      </a:lnTo>
                      <a:lnTo>
                        <a:pt x="288" y="523"/>
                      </a:lnTo>
                      <a:lnTo>
                        <a:pt x="288" y="523"/>
                      </a:lnTo>
                      <a:lnTo>
                        <a:pt x="288" y="521"/>
                      </a:lnTo>
                      <a:lnTo>
                        <a:pt x="288" y="521"/>
                      </a:lnTo>
                      <a:lnTo>
                        <a:pt x="290" y="521"/>
                      </a:lnTo>
                      <a:lnTo>
                        <a:pt x="290" y="521"/>
                      </a:lnTo>
                      <a:lnTo>
                        <a:pt x="292" y="521"/>
                      </a:lnTo>
                      <a:lnTo>
                        <a:pt x="292" y="521"/>
                      </a:lnTo>
                      <a:lnTo>
                        <a:pt x="292" y="521"/>
                      </a:lnTo>
                      <a:lnTo>
                        <a:pt x="294" y="521"/>
                      </a:lnTo>
                      <a:lnTo>
                        <a:pt x="295" y="521"/>
                      </a:lnTo>
                      <a:lnTo>
                        <a:pt x="295" y="521"/>
                      </a:lnTo>
                      <a:lnTo>
                        <a:pt x="297" y="521"/>
                      </a:lnTo>
                      <a:lnTo>
                        <a:pt x="297" y="521"/>
                      </a:lnTo>
                      <a:lnTo>
                        <a:pt x="299" y="523"/>
                      </a:lnTo>
                      <a:lnTo>
                        <a:pt x="299" y="525"/>
                      </a:lnTo>
                      <a:lnTo>
                        <a:pt x="299" y="525"/>
                      </a:lnTo>
                      <a:lnTo>
                        <a:pt x="299" y="529"/>
                      </a:lnTo>
                      <a:lnTo>
                        <a:pt x="301" y="532"/>
                      </a:lnTo>
                      <a:lnTo>
                        <a:pt x="301" y="532"/>
                      </a:lnTo>
                      <a:lnTo>
                        <a:pt x="301" y="534"/>
                      </a:lnTo>
                      <a:lnTo>
                        <a:pt x="303" y="534"/>
                      </a:lnTo>
                      <a:lnTo>
                        <a:pt x="303" y="534"/>
                      </a:lnTo>
                      <a:lnTo>
                        <a:pt x="305" y="536"/>
                      </a:lnTo>
                      <a:lnTo>
                        <a:pt x="305" y="536"/>
                      </a:lnTo>
                      <a:lnTo>
                        <a:pt x="305" y="538"/>
                      </a:lnTo>
                      <a:lnTo>
                        <a:pt x="305" y="538"/>
                      </a:lnTo>
                      <a:lnTo>
                        <a:pt x="305" y="538"/>
                      </a:lnTo>
                      <a:lnTo>
                        <a:pt x="307" y="538"/>
                      </a:lnTo>
                      <a:lnTo>
                        <a:pt x="307" y="538"/>
                      </a:lnTo>
                      <a:lnTo>
                        <a:pt x="307" y="538"/>
                      </a:lnTo>
                      <a:lnTo>
                        <a:pt x="307" y="538"/>
                      </a:lnTo>
                      <a:lnTo>
                        <a:pt x="309" y="538"/>
                      </a:lnTo>
                      <a:lnTo>
                        <a:pt x="309" y="538"/>
                      </a:lnTo>
                      <a:lnTo>
                        <a:pt x="309" y="540"/>
                      </a:lnTo>
                      <a:lnTo>
                        <a:pt x="309" y="542"/>
                      </a:lnTo>
                      <a:lnTo>
                        <a:pt x="309" y="542"/>
                      </a:lnTo>
                      <a:lnTo>
                        <a:pt x="309" y="544"/>
                      </a:lnTo>
                      <a:lnTo>
                        <a:pt x="311" y="544"/>
                      </a:lnTo>
                      <a:lnTo>
                        <a:pt x="311" y="544"/>
                      </a:lnTo>
                      <a:lnTo>
                        <a:pt x="309" y="544"/>
                      </a:lnTo>
                      <a:lnTo>
                        <a:pt x="309" y="546"/>
                      </a:lnTo>
                      <a:lnTo>
                        <a:pt x="309" y="546"/>
                      </a:lnTo>
                      <a:lnTo>
                        <a:pt x="307" y="546"/>
                      </a:lnTo>
                      <a:lnTo>
                        <a:pt x="305" y="548"/>
                      </a:lnTo>
                      <a:lnTo>
                        <a:pt x="305" y="548"/>
                      </a:lnTo>
                      <a:lnTo>
                        <a:pt x="305" y="548"/>
                      </a:lnTo>
                      <a:lnTo>
                        <a:pt x="303" y="548"/>
                      </a:lnTo>
                      <a:lnTo>
                        <a:pt x="303" y="548"/>
                      </a:lnTo>
                      <a:lnTo>
                        <a:pt x="303" y="550"/>
                      </a:lnTo>
                      <a:lnTo>
                        <a:pt x="303" y="550"/>
                      </a:lnTo>
                      <a:lnTo>
                        <a:pt x="301" y="551"/>
                      </a:lnTo>
                      <a:lnTo>
                        <a:pt x="299" y="553"/>
                      </a:lnTo>
                      <a:lnTo>
                        <a:pt x="299" y="553"/>
                      </a:lnTo>
                      <a:lnTo>
                        <a:pt x="297" y="553"/>
                      </a:lnTo>
                      <a:lnTo>
                        <a:pt x="297" y="553"/>
                      </a:lnTo>
                      <a:lnTo>
                        <a:pt x="295" y="553"/>
                      </a:lnTo>
                      <a:lnTo>
                        <a:pt x="295" y="553"/>
                      </a:lnTo>
                      <a:lnTo>
                        <a:pt x="295" y="553"/>
                      </a:lnTo>
                      <a:lnTo>
                        <a:pt x="295" y="553"/>
                      </a:lnTo>
                      <a:lnTo>
                        <a:pt x="295" y="555"/>
                      </a:lnTo>
                      <a:lnTo>
                        <a:pt x="295" y="555"/>
                      </a:lnTo>
                      <a:lnTo>
                        <a:pt x="295" y="559"/>
                      </a:lnTo>
                      <a:lnTo>
                        <a:pt x="295" y="559"/>
                      </a:lnTo>
                      <a:lnTo>
                        <a:pt x="297" y="561"/>
                      </a:lnTo>
                      <a:lnTo>
                        <a:pt x="297" y="561"/>
                      </a:lnTo>
                      <a:lnTo>
                        <a:pt x="299" y="561"/>
                      </a:lnTo>
                      <a:lnTo>
                        <a:pt x="301" y="561"/>
                      </a:lnTo>
                      <a:lnTo>
                        <a:pt x="303" y="561"/>
                      </a:lnTo>
                      <a:lnTo>
                        <a:pt x="305" y="561"/>
                      </a:lnTo>
                      <a:lnTo>
                        <a:pt x="305" y="561"/>
                      </a:lnTo>
                      <a:lnTo>
                        <a:pt x="307" y="561"/>
                      </a:lnTo>
                      <a:lnTo>
                        <a:pt x="307" y="561"/>
                      </a:lnTo>
                      <a:lnTo>
                        <a:pt x="307" y="561"/>
                      </a:lnTo>
                      <a:lnTo>
                        <a:pt x="309" y="561"/>
                      </a:lnTo>
                      <a:lnTo>
                        <a:pt x="309" y="561"/>
                      </a:lnTo>
                      <a:lnTo>
                        <a:pt x="309" y="559"/>
                      </a:lnTo>
                      <a:lnTo>
                        <a:pt x="309" y="557"/>
                      </a:lnTo>
                      <a:lnTo>
                        <a:pt x="309" y="557"/>
                      </a:lnTo>
                      <a:lnTo>
                        <a:pt x="309" y="557"/>
                      </a:lnTo>
                      <a:lnTo>
                        <a:pt x="309" y="555"/>
                      </a:lnTo>
                      <a:lnTo>
                        <a:pt x="309" y="557"/>
                      </a:lnTo>
                      <a:lnTo>
                        <a:pt x="311" y="557"/>
                      </a:lnTo>
                      <a:lnTo>
                        <a:pt x="313" y="561"/>
                      </a:lnTo>
                      <a:lnTo>
                        <a:pt x="313" y="561"/>
                      </a:lnTo>
                      <a:lnTo>
                        <a:pt x="313" y="561"/>
                      </a:lnTo>
                      <a:lnTo>
                        <a:pt x="315" y="561"/>
                      </a:lnTo>
                      <a:lnTo>
                        <a:pt x="315" y="561"/>
                      </a:lnTo>
                      <a:lnTo>
                        <a:pt x="318" y="559"/>
                      </a:lnTo>
                      <a:lnTo>
                        <a:pt x="318" y="557"/>
                      </a:lnTo>
                      <a:lnTo>
                        <a:pt x="318" y="557"/>
                      </a:lnTo>
                      <a:lnTo>
                        <a:pt x="318" y="557"/>
                      </a:lnTo>
                      <a:lnTo>
                        <a:pt x="315" y="555"/>
                      </a:lnTo>
                      <a:lnTo>
                        <a:pt x="315" y="555"/>
                      </a:lnTo>
                      <a:lnTo>
                        <a:pt x="315" y="555"/>
                      </a:lnTo>
                      <a:lnTo>
                        <a:pt x="313" y="553"/>
                      </a:lnTo>
                      <a:lnTo>
                        <a:pt x="313" y="553"/>
                      </a:lnTo>
                      <a:lnTo>
                        <a:pt x="313" y="551"/>
                      </a:lnTo>
                      <a:lnTo>
                        <a:pt x="313" y="551"/>
                      </a:lnTo>
                      <a:lnTo>
                        <a:pt x="313" y="551"/>
                      </a:lnTo>
                      <a:lnTo>
                        <a:pt x="313" y="551"/>
                      </a:lnTo>
                      <a:lnTo>
                        <a:pt x="315" y="551"/>
                      </a:lnTo>
                      <a:lnTo>
                        <a:pt x="316" y="551"/>
                      </a:lnTo>
                      <a:lnTo>
                        <a:pt x="318" y="551"/>
                      </a:lnTo>
                      <a:lnTo>
                        <a:pt x="320" y="551"/>
                      </a:lnTo>
                      <a:lnTo>
                        <a:pt x="320" y="551"/>
                      </a:lnTo>
                      <a:lnTo>
                        <a:pt x="322" y="551"/>
                      </a:lnTo>
                      <a:lnTo>
                        <a:pt x="322" y="551"/>
                      </a:lnTo>
                      <a:lnTo>
                        <a:pt x="322" y="551"/>
                      </a:lnTo>
                      <a:lnTo>
                        <a:pt x="322" y="550"/>
                      </a:lnTo>
                      <a:lnTo>
                        <a:pt x="322" y="550"/>
                      </a:lnTo>
                      <a:lnTo>
                        <a:pt x="322" y="548"/>
                      </a:lnTo>
                      <a:lnTo>
                        <a:pt x="322" y="548"/>
                      </a:lnTo>
                      <a:lnTo>
                        <a:pt x="322" y="548"/>
                      </a:lnTo>
                      <a:lnTo>
                        <a:pt x="322" y="548"/>
                      </a:lnTo>
                      <a:lnTo>
                        <a:pt x="324" y="548"/>
                      </a:lnTo>
                      <a:lnTo>
                        <a:pt x="324" y="548"/>
                      </a:lnTo>
                      <a:lnTo>
                        <a:pt x="324" y="548"/>
                      </a:lnTo>
                      <a:lnTo>
                        <a:pt x="326" y="550"/>
                      </a:lnTo>
                      <a:lnTo>
                        <a:pt x="326" y="551"/>
                      </a:lnTo>
                      <a:lnTo>
                        <a:pt x="326" y="551"/>
                      </a:lnTo>
                      <a:lnTo>
                        <a:pt x="330" y="555"/>
                      </a:lnTo>
                      <a:lnTo>
                        <a:pt x="330" y="555"/>
                      </a:lnTo>
                      <a:lnTo>
                        <a:pt x="330" y="555"/>
                      </a:lnTo>
                      <a:lnTo>
                        <a:pt x="332" y="555"/>
                      </a:lnTo>
                      <a:lnTo>
                        <a:pt x="334" y="555"/>
                      </a:lnTo>
                      <a:lnTo>
                        <a:pt x="334" y="555"/>
                      </a:lnTo>
                      <a:lnTo>
                        <a:pt x="335" y="555"/>
                      </a:lnTo>
                      <a:lnTo>
                        <a:pt x="337" y="553"/>
                      </a:lnTo>
                      <a:lnTo>
                        <a:pt x="337" y="553"/>
                      </a:lnTo>
                      <a:lnTo>
                        <a:pt x="337" y="553"/>
                      </a:lnTo>
                      <a:lnTo>
                        <a:pt x="337" y="551"/>
                      </a:lnTo>
                      <a:lnTo>
                        <a:pt x="337" y="551"/>
                      </a:lnTo>
                      <a:lnTo>
                        <a:pt x="334" y="548"/>
                      </a:lnTo>
                      <a:lnTo>
                        <a:pt x="332" y="548"/>
                      </a:lnTo>
                      <a:lnTo>
                        <a:pt x="332" y="548"/>
                      </a:lnTo>
                      <a:lnTo>
                        <a:pt x="332" y="548"/>
                      </a:lnTo>
                      <a:lnTo>
                        <a:pt x="334" y="548"/>
                      </a:lnTo>
                      <a:lnTo>
                        <a:pt x="334" y="548"/>
                      </a:lnTo>
                      <a:lnTo>
                        <a:pt x="334" y="548"/>
                      </a:lnTo>
                      <a:lnTo>
                        <a:pt x="341" y="546"/>
                      </a:lnTo>
                      <a:lnTo>
                        <a:pt x="341" y="546"/>
                      </a:lnTo>
                      <a:lnTo>
                        <a:pt x="343" y="546"/>
                      </a:lnTo>
                      <a:lnTo>
                        <a:pt x="343" y="546"/>
                      </a:lnTo>
                      <a:lnTo>
                        <a:pt x="343" y="546"/>
                      </a:lnTo>
                      <a:lnTo>
                        <a:pt x="345" y="542"/>
                      </a:lnTo>
                      <a:lnTo>
                        <a:pt x="345" y="542"/>
                      </a:lnTo>
                      <a:lnTo>
                        <a:pt x="345" y="542"/>
                      </a:lnTo>
                      <a:lnTo>
                        <a:pt x="345" y="542"/>
                      </a:lnTo>
                      <a:lnTo>
                        <a:pt x="345" y="542"/>
                      </a:lnTo>
                      <a:lnTo>
                        <a:pt x="345" y="540"/>
                      </a:lnTo>
                      <a:lnTo>
                        <a:pt x="347" y="540"/>
                      </a:lnTo>
                      <a:lnTo>
                        <a:pt x="347" y="540"/>
                      </a:lnTo>
                      <a:lnTo>
                        <a:pt x="349" y="540"/>
                      </a:lnTo>
                      <a:lnTo>
                        <a:pt x="349" y="540"/>
                      </a:lnTo>
                      <a:lnTo>
                        <a:pt x="349" y="540"/>
                      </a:lnTo>
                      <a:lnTo>
                        <a:pt x="351" y="542"/>
                      </a:lnTo>
                      <a:lnTo>
                        <a:pt x="351" y="542"/>
                      </a:lnTo>
                      <a:lnTo>
                        <a:pt x="351" y="544"/>
                      </a:lnTo>
                      <a:lnTo>
                        <a:pt x="347" y="550"/>
                      </a:lnTo>
                      <a:lnTo>
                        <a:pt x="347" y="551"/>
                      </a:lnTo>
                      <a:lnTo>
                        <a:pt x="347" y="553"/>
                      </a:lnTo>
                      <a:lnTo>
                        <a:pt x="347" y="553"/>
                      </a:lnTo>
                      <a:lnTo>
                        <a:pt x="345" y="555"/>
                      </a:lnTo>
                      <a:lnTo>
                        <a:pt x="345" y="555"/>
                      </a:lnTo>
                      <a:lnTo>
                        <a:pt x="345" y="557"/>
                      </a:lnTo>
                      <a:lnTo>
                        <a:pt x="345" y="557"/>
                      </a:lnTo>
                      <a:lnTo>
                        <a:pt x="343" y="557"/>
                      </a:lnTo>
                      <a:lnTo>
                        <a:pt x="343" y="559"/>
                      </a:lnTo>
                      <a:lnTo>
                        <a:pt x="343" y="559"/>
                      </a:lnTo>
                      <a:lnTo>
                        <a:pt x="343" y="561"/>
                      </a:lnTo>
                      <a:lnTo>
                        <a:pt x="343" y="561"/>
                      </a:lnTo>
                      <a:lnTo>
                        <a:pt x="343" y="561"/>
                      </a:lnTo>
                      <a:lnTo>
                        <a:pt x="341" y="563"/>
                      </a:lnTo>
                      <a:lnTo>
                        <a:pt x="341" y="563"/>
                      </a:lnTo>
                      <a:lnTo>
                        <a:pt x="341" y="563"/>
                      </a:lnTo>
                      <a:lnTo>
                        <a:pt x="341" y="565"/>
                      </a:lnTo>
                      <a:lnTo>
                        <a:pt x="341" y="565"/>
                      </a:lnTo>
                      <a:lnTo>
                        <a:pt x="343" y="565"/>
                      </a:lnTo>
                      <a:lnTo>
                        <a:pt x="345" y="567"/>
                      </a:lnTo>
                      <a:lnTo>
                        <a:pt x="347" y="565"/>
                      </a:lnTo>
                      <a:lnTo>
                        <a:pt x="349" y="565"/>
                      </a:lnTo>
                      <a:lnTo>
                        <a:pt x="353" y="565"/>
                      </a:lnTo>
                      <a:lnTo>
                        <a:pt x="355" y="565"/>
                      </a:lnTo>
                      <a:lnTo>
                        <a:pt x="355" y="565"/>
                      </a:lnTo>
                      <a:lnTo>
                        <a:pt x="355" y="565"/>
                      </a:lnTo>
                      <a:lnTo>
                        <a:pt x="356" y="567"/>
                      </a:lnTo>
                      <a:lnTo>
                        <a:pt x="356" y="567"/>
                      </a:lnTo>
                      <a:lnTo>
                        <a:pt x="358" y="567"/>
                      </a:lnTo>
                      <a:lnTo>
                        <a:pt x="360" y="567"/>
                      </a:lnTo>
                      <a:lnTo>
                        <a:pt x="360" y="567"/>
                      </a:lnTo>
                      <a:lnTo>
                        <a:pt x="362" y="567"/>
                      </a:lnTo>
                      <a:lnTo>
                        <a:pt x="364" y="567"/>
                      </a:lnTo>
                      <a:lnTo>
                        <a:pt x="364" y="567"/>
                      </a:lnTo>
                      <a:lnTo>
                        <a:pt x="366" y="567"/>
                      </a:lnTo>
                      <a:lnTo>
                        <a:pt x="370" y="571"/>
                      </a:lnTo>
                      <a:lnTo>
                        <a:pt x="372" y="572"/>
                      </a:lnTo>
                      <a:lnTo>
                        <a:pt x="376" y="569"/>
                      </a:lnTo>
                      <a:lnTo>
                        <a:pt x="376" y="569"/>
                      </a:lnTo>
                      <a:lnTo>
                        <a:pt x="376" y="569"/>
                      </a:lnTo>
                      <a:lnTo>
                        <a:pt x="377" y="567"/>
                      </a:lnTo>
                      <a:lnTo>
                        <a:pt x="379" y="567"/>
                      </a:lnTo>
                      <a:lnTo>
                        <a:pt x="379" y="567"/>
                      </a:lnTo>
                      <a:lnTo>
                        <a:pt x="379" y="567"/>
                      </a:lnTo>
                      <a:lnTo>
                        <a:pt x="379" y="567"/>
                      </a:lnTo>
                      <a:lnTo>
                        <a:pt x="379" y="565"/>
                      </a:lnTo>
                      <a:lnTo>
                        <a:pt x="379" y="565"/>
                      </a:lnTo>
                      <a:lnTo>
                        <a:pt x="379" y="565"/>
                      </a:lnTo>
                      <a:lnTo>
                        <a:pt x="379" y="563"/>
                      </a:lnTo>
                      <a:lnTo>
                        <a:pt x="379" y="563"/>
                      </a:lnTo>
                      <a:lnTo>
                        <a:pt x="379" y="563"/>
                      </a:lnTo>
                      <a:lnTo>
                        <a:pt x="379" y="563"/>
                      </a:lnTo>
                      <a:lnTo>
                        <a:pt x="379" y="561"/>
                      </a:lnTo>
                      <a:lnTo>
                        <a:pt x="379" y="561"/>
                      </a:lnTo>
                      <a:lnTo>
                        <a:pt x="379" y="561"/>
                      </a:lnTo>
                      <a:lnTo>
                        <a:pt x="383" y="557"/>
                      </a:lnTo>
                      <a:lnTo>
                        <a:pt x="383" y="555"/>
                      </a:lnTo>
                      <a:lnTo>
                        <a:pt x="385" y="553"/>
                      </a:lnTo>
                      <a:lnTo>
                        <a:pt x="385" y="553"/>
                      </a:lnTo>
                      <a:lnTo>
                        <a:pt x="385" y="551"/>
                      </a:lnTo>
                      <a:lnTo>
                        <a:pt x="385" y="551"/>
                      </a:lnTo>
                      <a:lnTo>
                        <a:pt x="385" y="550"/>
                      </a:lnTo>
                      <a:lnTo>
                        <a:pt x="385" y="546"/>
                      </a:lnTo>
                      <a:lnTo>
                        <a:pt x="385" y="546"/>
                      </a:lnTo>
                      <a:lnTo>
                        <a:pt x="385" y="546"/>
                      </a:lnTo>
                      <a:lnTo>
                        <a:pt x="387" y="546"/>
                      </a:lnTo>
                      <a:lnTo>
                        <a:pt x="389" y="546"/>
                      </a:lnTo>
                      <a:lnTo>
                        <a:pt x="389" y="546"/>
                      </a:lnTo>
                      <a:lnTo>
                        <a:pt x="391" y="546"/>
                      </a:lnTo>
                      <a:lnTo>
                        <a:pt x="393" y="546"/>
                      </a:lnTo>
                      <a:lnTo>
                        <a:pt x="393" y="546"/>
                      </a:lnTo>
                      <a:lnTo>
                        <a:pt x="395" y="546"/>
                      </a:lnTo>
                      <a:lnTo>
                        <a:pt x="396" y="546"/>
                      </a:lnTo>
                      <a:lnTo>
                        <a:pt x="396" y="548"/>
                      </a:lnTo>
                      <a:lnTo>
                        <a:pt x="396" y="548"/>
                      </a:lnTo>
                      <a:lnTo>
                        <a:pt x="398" y="548"/>
                      </a:lnTo>
                      <a:lnTo>
                        <a:pt x="396" y="548"/>
                      </a:lnTo>
                      <a:lnTo>
                        <a:pt x="396" y="550"/>
                      </a:lnTo>
                      <a:lnTo>
                        <a:pt x="396" y="550"/>
                      </a:lnTo>
                      <a:lnTo>
                        <a:pt x="396" y="551"/>
                      </a:lnTo>
                      <a:lnTo>
                        <a:pt x="396" y="551"/>
                      </a:lnTo>
                      <a:lnTo>
                        <a:pt x="398" y="551"/>
                      </a:lnTo>
                      <a:lnTo>
                        <a:pt x="398" y="551"/>
                      </a:lnTo>
                      <a:lnTo>
                        <a:pt x="402" y="551"/>
                      </a:lnTo>
                      <a:lnTo>
                        <a:pt x="404" y="551"/>
                      </a:lnTo>
                      <a:lnTo>
                        <a:pt x="406" y="551"/>
                      </a:lnTo>
                      <a:lnTo>
                        <a:pt x="406" y="551"/>
                      </a:lnTo>
                      <a:lnTo>
                        <a:pt x="406" y="550"/>
                      </a:lnTo>
                      <a:lnTo>
                        <a:pt x="406" y="550"/>
                      </a:lnTo>
                      <a:lnTo>
                        <a:pt x="406" y="548"/>
                      </a:lnTo>
                      <a:lnTo>
                        <a:pt x="404" y="546"/>
                      </a:lnTo>
                      <a:lnTo>
                        <a:pt x="402" y="546"/>
                      </a:lnTo>
                      <a:lnTo>
                        <a:pt x="402" y="546"/>
                      </a:lnTo>
                      <a:lnTo>
                        <a:pt x="404" y="546"/>
                      </a:lnTo>
                      <a:lnTo>
                        <a:pt x="414" y="542"/>
                      </a:lnTo>
                      <a:lnTo>
                        <a:pt x="416" y="546"/>
                      </a:lnTo>
                      <a:lnTo>
                        <a:pt x="416" y="548"/>
                      </a:lnTo>
                      <a:lnTo>
                        <a:pt x="416" y="550"/>
                      </a:lnTo>
                      <a:lnTo>
                        <a:pt x="416" y="550"/>
                      </a:lnTo>
                      <a:lnTo>
                        <a:pt x="417" y="551"/>
                      </a:lnTo>
                      <a:lnTo>
                        <a:pt x="417" y="551"/>
                      </a:lnTo>
                      <a:lnTo>
                        <a:pt x="417" y="551"/>
                      </a:lnTo>
                      <a:lnTo>
                        <a:pt x="416" y="551"/>
                      </a:lnTo>
                      <a:lnTo>
                        <a:pt x="416" y="553"/>
                      </a:lnTo>
                      <a:lnTo>
                        <a:pt x="416" y="553"/>
                      </a:lnTo>
                      <a:lnTo>
                        <a:pt x="417" y="553"/>
                      </a:lnTo>
                      <a:lnTo>
                        <a:pt x="417" y="555"/>
                      </a:lnTo>
                      <a:lnTo>
                        <a:pt x="419" y="555"/>
                      </a:lnTo>
                      <a:lnTo>
                        <a:pt x="421" y="555"/>
                      </a:lnTo>
                      <a:lnTo>
                        <a:pt x="425" y="555"/>
                      </a:lnTo>
                      <a:lnTo>
                        <a:pt x="429" y="555"/>
                      </a:lnTo>
                      <a:lnTo>
                        <a:pt x="429" y="557"/>
                      </a:lnTo>
                      <a:lnTo>
                        <a:pt x="429" y="557"/>
                      </a:lnTo>
                      <a:lnTo>
                        <a:pt x="429" y="559"/>
                      </a:lnTo>
                      <a:lnTo>
                        <a:pt x="431" y="559"/>
                      </a:lnTo>
                      <a:lnTo>
                        <a:pt x="431" y="561"/>
                      </a:lnTo>
                      <a:lnTo>
                        <a:pt x="433" y="561"/>
                      </a:lnTo>
                      <a:lnTo>
                        <a:pt x="435" y="561"/>
                      </a:lnTo>
                      <a:lnTo>
                        <a:pt x="435" y="561"/>
                      </a:lnTo>
                      <a:lnTo>
                        <a:pt x="436" y="559"/>
                      </a:lnTo>
                      <a:lnTo>
                        <a:pt x="436" y="559"/>
                      </a:lnTo>
                      <a:lnTo>
                        <a:pt x="438" y="559"/>
                      </a:lnTo>
                      <a:lnTo>
                        <a:pt x="438" y="559"/>
                      </a:lnTo>
                      <a:lnTo>
                        <a:pt x="440" y="559"/>
                      </a:lnTo>
                      <a:lnTo>
                        <a:pt x="440" y="559"/>
                      </a:lnTo>
                      <a:lnTo>
                        <a:pt x="442" y="561"/>
                      </a:lnTo>
                      <a:lnTo>
                        <a:pt x="442" y="563"/>
                      </a:lnTo>
                      <a:lnTo>
                        <a:pt x="442" y="563"/>
                      </a:lnTo>
                      <a:lnTo>
                        <a:pt x="442" y="563"/>
                      </a:lnTo>
                      <a:lnTo>
                        <a:pt x="444" y="565"/>
                      </a:lnTo>
                      <a:lnTo>
                        <a:pt x="444" y="565"/>
                      </a:lnTo>
                      <a:lnTo>
                        <a:pt x="444" y="567"/>
                      </a:lnTo>
                      <a:lnTo>
                        <a:pt x="444" y="567"/>
                      </a:lnTo>
                      <a:lnTo>
                        <a:pt x="444" y="569"/>
                      </a:lnTo>
                      <a:lnTo>
                        <a:pt x="444" y="569"/>
                      </a:lnTo>
                      <a:lnTo>
                        <a:pt x="444" y="569"/>
                      </a:lnTo>
                      <a:lnTo>
                        <a:pt x="444" y="571"/>
                      </a:lnTo>
                      <a:lnTo>
                        <a:pt x="444" y="571"/>
                      </a:lnTo>
                      <a:lnTo>
                        <a:pt x="452" y="576"/>
                      </a:lnTo>
                      <a:lnTo>
                        <a:pt x="452" y="576"/>
                      </a:lnTo>
                      <a:lnTo>
                        <a:pt x="454" y="576"/>
                      </a:lnTo>
                      <a:lnTo>
                        <a:pt x="456" y="576"/>
                      </a:lnTo>
                      <a:lnTo>
                        <a:pt x="457" y="576"/>
                      </a:lnTo>
                      <a:lnTo>
                        <a:pt x="459" y="576"/>
                      </a:lnTo>
                      <a:lnTo>
                        <a:pt x="461" y="578"/>
                      </a:lnTo>
                      <a:lnTo>
                        <a:pt x="465" y="582"/>
                      </a:lnTo>
                      <a:lnTo>
                        <a:pt x="467" y="582"/>
                      </a:lnTo>
                      <a:lnTo>
                        <a:pt x="467" y="582"/>
                      </a:lnTo>
                      <a:lnTo>
                        <a:pt x="467" y="582"/>
                      </a:lnTo>
                      <a:lnTo>
                        <a:pt x="469" y="582"/>
                      </a:lnTo>
                      <a:lnTo>
                        <a:pt x="469" y="582"/>
                      </a:lnTo>
                      <a:lnTo>
                        <a:pt x="469" y="582"/>
                      </a:lnTo>
                      <a:lnTo>
                        <a:pt x="473" y="578"/>
                      </a:lnTo>
                      <a:lnTo>
                        <a:pt x="475" y="578"/>
                      </a:lnTo>
                      <a:lnTo>
                        <a:pt x="475" y="578"/>
                      </a:lnTo>
                      <a:lnTo>
                        <a:pt x="475" y="578"/>
                      </a:lnTo>
                      <a:lnTo>
                        <a:pt x="475" y="580"/>
                      </a:lnTo>
                      <a:lnTo>
                        <a:pt x="475" y="580"/>
                      </a:lnTo>
                      <a:lnTo>
                        <a:pt x="475" y="582"/>
                      </a:lnTo>
                      <a:lnTo>
                        <a:pt x="475" y="584"/>
                      </a:lnTo>
                      <a:lnTo>
                        <a:pt x="475" y="584"/>
                      </a:lnTo>
                      <a:lnTo>
                        <a:pt x="475" y="586"/>
                      </a:lnTo>
                      <a:lnTo>
                        <a:pt x="475" y="586"/>
                      </a:lnTo>
                      <a:lnTo>
                        <a:pt x="475" y="586"/>
                      </a:lnTo>
                      <a:lnTo>
                        <a:pt x="476" y="588"/>
                      </a:lnTo>
                      <a:lnTo>
                        <a:pt x="476" y="588"/>
                      </a:lnTo>
                      <a:lnTo>
                        <a:pt x="476" y="588"/>
                      </a:lnTo>
                      <a:lnTo>
                        <a:pt x="478" y="586"/>
                      </a:lnTo>
                      <a:lnTo>
                        <a:pt x="478" y="586"/>
                      </a:lnTo>
                      <a:lnTo>
                        <a:pt x="478" y="584"/>
                      </a:lnTo>
                      <a:lnTo>
                        <a:pt x="478" y="584"/>
                      </a:lnTo>
                      <a:lnTo>
                        <a:pt x="478" y="584"/>
                      </a:lnTo>
                      <a:lnTo>
                        <a:pt x="480" y="584"/>
                      </a:lnTo>
                      <a:lnTo>
                        <a:pt x="480" y="584"/>
                      </a:lnTo>
                      <a:lnTo>
                        <a:pt x="480" y="586"/>
                      </a:lnTo>
                      <a:lnTo>
                        <a:pt x="480" y="591"/>
                      </a:lnTo>
                      <a:lnTo>
                        <a:pt x="480" y="591"/>
                      </a:lnTo>
                      <a:lnTo>
                        <a:pt x="480" y="591"/>
                      </a:lnTo>
                      <a:lnTo>
                        <a:pt x="480" y="593"/>
                      </a:lnTo>
                      <a:lnTo>
                        <a:pt x="482" y="593"/>
                      </a:lnTo>
                      <a:lnTo>
                        <a:pt x="482" y="593"/>
                      </a:lnTo>
                      <a:lnTo>
                        <a:pt x="482" y="591"/>
                      </a:lnTo>
                      <a:lnTo>
                        <a:pt x="482" y="591"/>
                      </a:lnTo>
                      <a:lnTo>
                        <a:pt x="484" y="591"/>
                      </a:lnTo>
                      <a:lnTo>
                        <a:pt x="484" y="593"/>
                      </a:lnTo>
                      <a:lnTo>
                        <a:pt x="484" y="593"/>
                      </a:lnTo>
                      <a:lnTo>
                        <a:pt x="486" y="593"/>
                      </a:lnTo>
                      <a:lnTo>
                        <a:pt x="486" y="595"/>
                      </a:lnTo>
                      <a:lnTo>
                        <a:pt x="484" y="599"/>
                      </a:lnTo>
                      <a:lnTo>
                        <a:pt x="484" y="599"/>
                      </a:lnTo>
                      <a:lnTo>
                        <a:pt x="484" y="599"/>
                      </a:lnTo>
                      <a:lnTo>
                        <a:pt x="488" y="599"/>
                      </a:lnTo>
                      <a:lnTo>
                        <a:pt x="492" y="599"/>
                      </a:lnTo>
                      <a:lnTo>
                        <a:pt x="494" y="599"/>
                      </a:lnTo>
                      <a:lnTo>
                        <a:pt x="494" y="599"/>
                      </a:lnTo>
                      <a:lnTo>
                        <a:pt x="496" y="597"/>
                      </a:lnTo>
                      <a:lnTo>
                        <a:pt x="496" y="597"/>
                      </a:lnTo>
                      <a:lnTo>
                        <a:pt x="496" y="595"/>
                      </a:lnTo>
                      <a:lnTo>
                        <a:pt x="494" y="593"/>
                      </a:lnTo>
                      <a:lnTo>
                        <a:pt x="494" y="593"/>
                      </a:lnTo>
                      <a:lnTo>
                        <a:pt x="496" y="591"/>
                      </a:lnTo>
                      <a:lnTo>
                        <a:pt x="496" y="591"/>
                      </a:lnTo>
                      <a:lnTo>
                        <a:pt x="496" y="591"/>
                      </a:lnTo>
                      <a:lnTo>
                        <a:pt x="497" y="591"/>
                      </a:lnTo>
                      <a:lnTo>
                        <a:pt x="507" y="593"/>
                      </a:lnTo>
                      <a:lnTo>
                        <a:pt x="511" y="595"/>
                      </a:lnTo>
                      <a:lnTo>
                        <a:pt x="513" y="593"/>
                      </a:lnTo>
                      <a:lnTo>
                        <a:pt x="513" y="593"/>
                      </a:lnTo>
                      <a:lnTo>
                        <a:pt x="520" y="591"/>
                      </a:lnTo>
                      <a:lnTo>
                        <a:pt x="520" y="591"/>
                      </a:lnTo>
                      <a:lnTo>
                        <a:pt x="520" y="591"/>
                      </a:lnTo>
                      <a:lnTo>
                        <a:pt x="522" y="591"/>
                      </a:lnTo>
                      <a:lnTo>
                        <a:pt x="522" y="591"/>
                      </a:lnTo>
                      <a:lnTo>
                        <a:pt x="522" y="595"/>
                      </a:lnTo>
                      <a:lnTo>
                        <a:pt x="522" y="595"/>
                      </a:lnTo>
                      <a:lnTo>
                        <a:pt x="522" y="595"/>
                      </a:lnTo>
                      <a:lnTo>
                        <a:pt x="522" y="595"/>
                      </a:lnTo>
                      <a:lnTo>
                        <a:pt x="526" y="595"/>
                      </a:lnTo>
                      <a:lnTo>
                        <a:pt x="526" y="597"/>
                      </a:lnTo>
                      <a:lnTo>
                        <a:pt x="528" y="597"/>
                      </a:lnTo>
                      <a:lnTo>
                        <a:pt x="528" y="597"/>
                      </a:lnTo>
                      <a:lnTo>
                        <a:pt x="528" y="601"/>
                      </a:lnTo>
                      <a:lnTo>
                        <a:pt x="528" y="601"/>
                      </a:lnTo>
                      <a:lnTo>
                        <a:pt x="530" y="603"/>
                      </a:lnTo>
                      <a:lnTo>
                        <a:pt x="530" y="603"/>
                      </a:lnTo>
                      <a:lnTo>
                        <a:pt x="532" y="605"/>
                      </a:lnTo>
                      <a:lnTo>
                        <a:pt x="532" y="605"/>
                      </a:lnTo>
                      <a:lnTo>
                        <a:pt x="530" y="607"/>
                      </a:lnTo>
                      <a:lnTo>
                        <a:pt x="530" y="607"/>
                      </a:lnTo>
                      <a:lnTo>
                        <a:pt x="528" y="607"/>
                      </a:lnTo>
                      <a:lnTo>
                        <a:pt x="526" y="607"/>
                      </a:lnTo>
                      <a:lnTo>
                        <a:pt x="524" y="607"/>
                      </a:lnTo>
                      <a:lnTo>
                        <a:pt x="524" y="607"/>
                      </a:lnTo>
                      <a:lnTo>
                        <a:pt x="524" y="607"/>
                      </a:lnTo>
                      <a:lnTo>
                        <a:pt x="524" y="609"/>
                      </a:lnTo>
                      <a:lnTo>
                        <a:pt x="524" y="609"/>
                      </a:lnTo>
                      <a:lnTo>
                        <a:pt x="524" y="610"/>
                      </a:lnTo>
                      <a:lnTo>
                        <a:pt x="524" y="612"/>
                      </a:lnTo>
                      <a:lnTo>
                        <a:pt x="524" y="614"/>
                      </a:lnTo>
                      <a:lnTo>
                        <a:pt x="522" y="620"/>
                      </a:lnTo>
                      <a:lnTo>
                        <a:pt x="522" y="620"/>
                      </a:lnTo>
                      <a:lnTo>
                        <a:pt x="524" y="622"/>
                      </a:lnTo>
                      <a:lnTo>
                        <a:pt x="524" y="622"/>
                      </a:lnTo>
                      <a:lnTo>
                        <a:pt x="526" y="622"/>
                      </a:lnTo>
                      <a:lnTo>
                        <a:pt x="526" y="624"/>
                      </a:lnTo>
                      <a:lnTo>
                        <a:pt x="526" y="626"/>
                      </a:lnTo>
                      <a:lnTo>
                        <a:pt x="526" y="631"/>
                      </a:lnTo>
                      <a:lnTo>
                        <a:pt x="526" y="631"/>
                      </a:lnTo>
                      <a:lnTo>
                        <a:pt x="526" y="633"/>
                      </a:lnTo>
                      <a:lnTo>
                        <a:pt x="524" y="635"/>
                      </a:lnTo>
                      <a:lnTo>
                        <a:pt x="522" y="643"/>
                      </a:lnTo>
                      <a:lnTo>
                        <a:pt x="522" y="643"/>
                      </a:lnTo>
                      <a:lnTo>
                        <a:pt x="520" y="645"/>
                      </a:lnTo>
                      <a:lnTo>
                        <a:pt x="518" y="645"/>
                      </a:lnTo>
                      <a:lnTo>
                        <a:pt x="518" y="645"/>
                      </a:lnTo>
                      <a:lnTo>
                        <a:pt x="518" y="645"/>
                      </a:lnTo>
                      <a:lnTo>
                        <a:pt x="518" y="647"/>
                      </a:lnTo>
                      <a:lnTo>
                        <a:pt x="518" y="647"/>
                      </a:lnTo>
                      <a:lnTo>
                        <a:pt x="518" y="648"/>
                      </a:lnTo>
                      <a:lnTo>
                        <a:pt x="520" y="650"/>
                      </a:lnTo>
                      <a:lnTo>
                        <a:pt x="522" y="650"/>
                      </a:lnTo>
                      <a:lnTo>
                        <a:pt x="522" y="652"/>
                      </a:lnTo>
                      <a:lnTo>
                        <a:pt x="524" y="652"/>
                      </a:lnTo>
                      <a:lnTo>
                        <a:pt x="524" y="652"/>
                      </a:lnTo>
                      <a:lnTo>
                        <a:pt x="524" y="654"/>
                      </a:lnTo>
                      <a:lnTo>
                        <a:pt x="524" y="656"/>
                      </a:lnTo>
                      <a:lnTo>
                        <a:pt x="522" y="656"/>
                      </a:lnTo>
                      <a:lnTo>
                        <a:pt x="524" y="658"/>
                      </a:lnTo>
                      <a:lnTo>
                        <a:pt x="524" y="658"/>
                      </a:lnTo>
                      <a:lnTo>
                        <a:pt x="524" y="658"/>
                      </a:lnTo>
                      <a:lnTo>
                        <a:pt x="526" y="660"/>
                      </a:lnTo>
                      <a:lnTo>
                        <a:pt x="530" y="664"/>
                      </a:lnTo>
                      <a:lnTo>
                        <a:pt x="534" y="666"/>
                      </a:lnTo>
                      <a:lnTo>
                        <a:pt x="537" y="669"/>
                      </a:lnTo>
                      <a:lnTo>
                        <a:pt x="539" y="671"/>
                      </a:lnTo>
                      <a:lnTo>
                        <a:pt x="541" y="671"/>
                      </a:lnTo>
                      <a:lnTo>
                        <a:pt x="545" y="673"/>
                      </a:lnTo>
                      <a:lnTo>
                        <a:pt x="545" y="673"/>
                      </a:lnTo>
                      <a:lnTo>
                        <a:pt x="549" y="671"/>
                      </a:lnTo>
                      <a:lnTo>
                        <a:pt x="551" y="673"/>
                      </a:lnTo>
                      <a:lnTo>
                        <a:pt x="557" y="673"/>
                      </a:lnTo>
                      <a:lnTo>
                        <a:pt x="557" y="673"/>
                      </a:lnTo>
                      <a:lnTo>
                        <a:pt x="558" y="673"/>
                      </a:lnTo>
                      <a:lnTo>
                        <a:pt x="560" y="671"/>
                      </a:lnTo>
                      <a:lnTo>
                        <a:pt x="562" y="671"/>
                      </a:lnTo>
                      <a:lnTo>
                        <a:pt x="564" y="669"/>
                      </a:lnTo>
                      <a:lnTo>
                        <a:pt x="566" y="669"/>
                      </a:lnTo>
                      <a:lnTo>
                        <a:pt x="568" y="669"/>
                      </a:lnTo>
                      <a:lnTo>
                        <a:pt x="568" y="669"/>
                      </a:lnTo>
                      <a:lnTo>
                        <a:pt x="568" y="668"/>
                      </a:lnTo>
                      <a:lnTo>
                        <a:pt x="570" y="664"/>
                      </a:lnTo>
                      <a:lnTo>
                        <a:pt x="572" y="664"/>
                      </a:lnTo>
                      <a:lnTo>
                        <a:pt x="572" y="664"/>
                      </a:lnTo>
                      <a:lnTo>
                        <a:pt x="572" y="660"/>
                      </a:lnTo>
                      <a:lnTo>
                        <a:pt x="572" y="660"/>
                      </a:lnTo>
                      <a:lnTo>
                        <a:pt x="572" y="658"/>
                      </a:lnTo>
                      <a:lnTo>
                        <a:pt x="576" y="656"/>
                      </a:lnTo>
                      <a:lnTo>
                        <a:pt x="576" y="656"/>
                      </a:lnTo>
                      <a:lnTo>
                        <a:pt x="577" y="654"/>
                      </a:lnTo>
                      <a:lnTo>
                        <a:pt x="577" y="650"/>
                      </a:lnTo>
                      <a:lnTo>
                        <a:pt x="579" y="650"/>
                      </a:lnTo>
                      <a:lnTo>
                        <a:pt x="581" y="645"/>
                      </a:lnTo>
                      <a:lnTo>
                        <a:pt x="581" y="643"/>
                      </a:lnTo>
                      <a:lnTo>
                        <a:pt x="583" y="641"/>
                      </a:lnTo>
                      <a:lnTo>
                        <a:pt x="585" y="637"/>
                      </a:lnTo>
                      <a:lnTo>
                        <a:pt x="585" y="637"/>
                      </a:lnTo>
                      <a:lnTo>
                        <a:pt x="587" y="635"/>
                      </a:lnTo>
                      <a:lnTo>
                        <a:pt x="587" y="635"/>
                      </a:lnTo>
                      <a:lnTo>
                        <a:pt x="587" y="633"/>
                      </a:lnTo>
                      <a:lnTo>
                        <a:pt x="587" y="633"/>
                      </a:lnTo>
                      <a:lnTo>
                        <a:pt x="587" y="631"/>
                      </a:lnTo>
                      <a:lnTo>
                        <a:pt x="589" y="629"/>
                      </a:lnTo>
                      <a:lnTo>
                        <a:pt x="589" y="628"/>
                      </a:lnTo>
                      <a:lnTo>
                        <a:pt x="589" y="628"/>
                      </a:lnTo>
                      <a:lnTo>
                        <a:pt x="589" y="626"/>
                      </a:lnTo>
                      <a:lnTo>
                        <a:pt x="589" y="626"/>
                      </a:lnTo>
                      <a:lnTo>
                        <a:pt x="589" y="624"/>
                      </a:lnTo>
                      <a:lnTo>
                        <a:pt x="587" y="622"/>
                      </a:lnTo>
                      <a:lnTo>
                        <a:pt x="587" y="622"/>
                      </a:lnTo>
                      <a:lnTo>
                        <a:pt x="585" y="620"/>
                      </a:lnTo>
                      <a:lnTo>
                        <a:pt x="585" y="618"/>
                      </a:lnTo>
                      <a:lnTo>
                        <a:pt x="585" y="616"/>
                      </a:lnTo>
                      <a:lnTo>
                        <a:pt x="585" y="616"/>
                      </a:lnTo>
                      <a:lnTo>
                        <a:pt x="585" y="616"/>
                      </a:lnTo>
                      <a:lnTo>
                        <a:pt x="585" y="614"/>
                      </a:lnTo>
                      <a:lnTo>
                        <a:pt x="585" y="614"/>
                      </a:lnTo>
                      <a:lnTo>
                        <a:pt x="585" y="614"/>
                      </a:lnTo>
                      <a:lnTo>
                        <a:pt x="585" y="612"/>
                      </a:lnTo>
                      <a:lnTo>
                        <a:pt x="587" y="612"/>
                      </a:lnTo>
                      <a:lnTo>
                        <a:pt x="589" y="610"/>
                      </a:lnTo>
                      <a:lnTo>
                        <a:pt x="597" y="610"/>
                      </a:lnTo>
                      <a:lnTo>
                        <a:pt x="597" y="607"/>
                      </a:lnTo>
                      <a:lnTo>
                        <a:pt x="597" y="605"/>
                      </a:lnTo>
                      <a:lnTo>
                        <a:pt x="597" y="601"/>
                      </a:lnTo>
                      <a:lnTo>
                        <a:pt x="597" y="601"/>
                      </a:lnTo>
                      <a:lnTo>
                        <a:pt x="597" y="599"/>
                      </a:lnTo>
                      <a:lnTo>
                        <a:pt x="595" y="597"/>
                      </a:lnTo>
                      <a:lnTo>
                        <a:pt x="595" y="597"/>
                      </a:lnTo>
                      <a:lnTo>
                        <a:pt x="595" y="595"/>
                      </a:lnTo>
                      <a:lnTo>
                        <a:pt x="597" y="593"/>
                      </a:lnTo>
                      <a:lnTo>
                        <a:pt x="597" y="591"/>
                      </a:lnTo>
                      <a:lnTo>
                        <a:pt x="597" y="590"/>
                      </a:lnTo>
                      <a:lnTo>
                        <a:pt x="597" y="588"/>
                      </a:lnTo>
                      <a:lnTo>
                        <a:pt x="597" y="588"/>
                      </a:lnTo>
                      <a:lnTo>
                        <a:pt x="595" y="588"/>
                      </a:lnTo>
                      <a:lnTo>
                        <a:pt x="591" y="586"/>
                      </a:lnTo>
                      <a:lnTo>
                        <a:pt x="591" y="586"/>
                      </a:lnTo>
                      <a:lnTo>
                        <a:pt x="589" y="584"/>
                      </a:lnTo>
                      <a:lnTo>
                        <a:pt x="587" y="584"/>
                      </a:lnTo>
                      <a:lnTo>
                        <a:pt x="587" y="582"/>
                      </a:lnTo>
                      <a:lnTo>
                        <a:pt x="585" y="580"/>
                      </a:lnTo>
                      <a:lnTo>
                        <a:pt x="585" y="580"/>
                      </a:lnTo>
                      <a:lnTo>
                        <a:pt x="583" y="578"/>
                      </a:lnTo>
                      <a:lnTo>
                        <a:pt x="583" y="578"/>
                      </a:lnTo>
                      <a:lnTo>
                        <a:pt x="581" y="576"/>
                      </a:lnTo>
                      <a:lnTo>
                        <a:pt x="581" y="576"/>
                      </a:lnTo>
                      <a:lnTo>
                        <a:pt x="581" y="574"/>
                      </a:lnTo>
                      <a:lnTo>
                        <a:pt x="581" y="572"/>
                      </a:lnTo>
                      <a:lnTo>
                        <a:pt x="581" y="572"/>
                      </a:lnTo>
                      <a:lnTo>
                        <a:pt x="581" y="571"/>
                      </a:lnTo>
                      <a:lnTo>
                        <a:pt x="581" y="571"/>
                      </a:lnTo>
                      <a:lnTo>
                        <a:pt x="581" y="567"/>
                      </a:lnTo>
                      <a:lnTo>
                        <a:pt x="581" y="563"/>
                      </a:lnTo>
                      <a:lnTo>
                        <a:pt x="581" y="563"/>
                      </a:lnTo>
                      <a:lnTo>
                        <a:pt x="581" y="561"/>
                      </a:lnTo>
                      <a:lnTo>
                        <a:pt x="579" y="559"/>
                      </a:lnTo>
                      <a:lnTo>
                        <a:pt x="577" y="557"/>
                      </a:lnTo>
                      <a:lnTo>
                        <a:pt x="577" y="555"/>
                      </a:lnTo>
                      <a:lnTo>
                        <a:pt x="577" y="555"/>
                      </a:lnTo>
                      <a:lnTo>
                        <a:pt x="577" y="553"/>
                      </a:lnTo>
                      <a:lnTo>
                        <a:pt x="577" y="548"/>
                      </a:lnTo>
                      <a:lnTo>
                        <a:pt x="579" y="546"/>
                      </a:lnTo>
                      <a:lnTo>
                        <a:pt x="579" y="544"/>
                      </a:lnTo>
                      <a:lnTo>
                        <a:pt x="579" y="544"/>
                      </a:lnTo>
                      <a:lnTo>
                        <a:pt x="579" y="542"/>
                      </a:lnTo>
                      <a:lnTo>
                        <a:pt x="581" y="540"/>
                      </a:lnTo>
                      <a:lnTo>
                        <a:pt x="581" y="540"/>
                      </a:lnTo>
                      <a:lnTo>
                        <a:pt x="583" y="538"/>
                      </a:lnTo>
                      <a:lnTo>
                        <a:pt x="587" y="536"/>
                      </a:lnTo>
                      <a:lnTo>
                        <a:pt x="591" y="534"/>
                      </a:lnTo>
                      <a:lnTo>
                        <a:pt x="593" y="534"/>
                      </a:lnTo>
                      <a:lnTo>
                        <a:pt x="595" y="531"/>
                      </a:lnTo>
                      <a:lnTo>
                        <a:pt x="597" y="531"/>
                      </a:lnTo>
                      <a:lnTo>
                        <a:pt x="610" y="523"/>
                      </a:lnTo>
                      <a:lnTo>
                        <a:pt x="619" y="517"/>
                      </a:lnTo>
                      <a:lnTo>
                        <a:pt x="621" y="515"/>
                      </a:lnTo>
                      <a:lnTo>
                        <a:pt x="621" y="513"/>
                      </a:lnTo>
                      <a:lnTo>
                        <a:pt x="623" y="513"/>
                      </a:lnTo>
                      <a:lnTo>
                        <a:pt x="623" y="513"/>
                      </a:lnTo>
                      <a:lnTo>
                        <a:pt x="627" y="512"/>
                      </a:lnTo>
                      <a:lnTo>
                        <a:pt x="629" y="510"/>
                      </a:lnTo>
                      <a:lnTo>
                        <a:pt x="631" y="508"/>
                      </a:lnTo>
                      <a:lnTo>
                        <a:pt x="631" y="508"/>
                      </a:lnTo>
                      <a:lnTo>
                        <a:pt x="633" y="506"/>
                      </a:lnTo>
                      <a:lnTo>
                        <a:pt x="638" y="502"/>
                      </a:lnTo>
                      <a:lnTo>
                        <a:pt x="640" y="500"/>
                      </a:lnTo>
                      <a:lnTo>
                        <a:pt x="646" y="494"/>
                      </a:lnTo>
                      <a:lnTo>
                        <a:pt x="654" y="487"/>
                      </a:lnTo>
                      <a:lnTo>
                        <a:pt x="658" y="487"/>
                      </a:lnTo>
                      <a:lnTo>
                        <a:pt x="659" y="489"/>
                      </a:lnTo>
                      <a:lnTo>
                        <a:pt x="659" y="489"/>
                      </a:lnTo>
                      <a:lnTo>
                        <a:pt x="659" y="491"/>
                      </a:lnTo>
                      <a:lnTo>
                        <a:pt x="659" y="491"/>
                      </a:lnTo>
                      <a:lnTo>
                        <a:pt x="659" y="493"/>
                      </a:lnTo>
                      <a:lnTo>
                        <a:pt x="659" y="493"/>
                      </a:lnTo>
                      <a:lnTo>
                        <a:pt x="659" y="493"/>
                      </a:lnTo>
                      <a:lnTo>
                        <a:pt x="659" y="494"/>
                      </a:lnTo>
                      <a:lnTo>
                        <a:pt x="659" y="494"/>
                      </a:lnTo>
                      <a:lnTo>
                        <a:pt x="661" y="494"/>
                      </a:lnTo>
                      <a:lnTo>
                        <a:pt x="661" y="494"/>
                      </a:lnTo>
                      <a:lnTo>
                        <a:pt x="661" y="496"/>
                      </a:lnTo>
                      <a:lnTo>
                        <a:pt x="661" y="496"/>
                      </a:lnTo>
                      <a:lnTo>
                        <a:pt x="661" y="496"/>
                      </a:lnTo>
                      <a:lnTo>
                        <a:pt x="663" y="496"/>
                      </a:lnTo>
                      <a:lnTo>
                        <a:pt x="663" y="496"/>
                      </a:lnTo>
                      <a:lnTo>
                        <a:pt x="663" y="496"/>
                      </a:lnTo>
                      <a:lnTo>
                        <a:pt x="665" y="496"/>
                      </a:lnTo>
                      <a:lnTo>
                        <a:pt x="667" y="496"/>
                      </a:lnTo>
                      <a:lnTo>
                        <a:pt x="669" y="496"/>
                      </a:lnTo>
                      <a:lnTo>
                        <a:pt x="669" y="496"/>
                      </a:lnTo>
                      <a:lnTo>
                        <a:pt x="671" y="496"/>
                      </a:lnTo>
                      <a:lnTo>
                        <a:pt x="671" y="494"/>
                      </a:lnTo>
                      <a:lnTo>
                        <a:pt x="671" y="494"/>
                      </a:lnTo>
                      <a:lnTo>
                        <a:pt x="671" y="494"/>
                      </a:lnTo>
                      <a:lnTo>
                        <a:pt x="671" y="493"/>
                      </a:lnTo>
                      <a:lnTo>
                        <a:pt x="671" y="493"/>
                      </a:lnTo>
                      <a:lnTo>
                        <a:pt x="671" y="493"/>
                      </a:lnTo>
                      <a:lnTo>
                        <a:pt x="669" y="489"/>
                      </a:lnTo>
                      <a:lnTo>
                        <a:pt x="669" y="487"/>
                      </a:lnTo>
                      <a:lnTo>
                        <a:pt x="671" y="487"/>
                      </a:lnTo>
                      <a:lnTo>
                        <a:pt x="671" y="485"/>
                      </a:lnTo>
                      <a:lnTo>
                        <a:pt x="673" y="485"/>
                      </a:lnTo>
                      <a:lnTo>
                        <a:pt x="675" y="485"/>
                      </a:lnTo>
                      <a:lnTo>
                        <a:pt x="677" y="485"/>
                      </a:lnTo>
                      <a:lnTo>
                        <a:pt x="678" y="489"/>
                      </a:lnTo>
                      <a:lnTo>
                        <a:pt x="680" y="489"/>
                      </a:lnTo>
                      <a:lnTo>
                        <a:pt x="682" y="491"/>
                      </a:lnTo>
                      <a:lnTo>
                        <a:pt x="684" y="491"/>
                      </a:lnTo>
                      <a:lnTo>
                        <a:pt x="684" y="491"/>
                      </a:lnTo>
                      <a:lnTo>
                        <a:pt x="686" y="491"/>
                      </a:lnTo>
                      <a:lnTo>
                        <a:pt x="688" y="491"/>
                      </a:lnTo>
                      <a:lnTo>
                        <a:pt x="690" y="491"/>
                      </a:lnTo>
                      <a:lnTo>
                        <a:pt x="690" y="491"/>
                      </a:lnTo>
                      <a:lnTo>
                        <a:pt x="694" y="487"/>
                      </a:lnTo>
                      <a:lnTo>
                        <a:pt x="696" y="487"/>
                      </a:lnTo>
                      <a:lnTo>
                        <a:pt x="696" y="487"/>
                      </a:lnTo>
                      <a:lnTo>
                        <a:pt x="696" y="485"/>
                      </a:lnTo>
                      <a:lnTo>
                        <a:pt x="696" y="483"/>
                      </a:lnTo>
                      <a:lnTo>
                        <a:pt x="698" y="48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g142a8b75624_19_0"/>
                <p:cNvSpPr/>
                <p:nvPr/>
              </p:nvSpPr>
              <p:spPr>
                <a:xfrm>
                  <a:off x="7288213" y="3076575"/>
                  <a:ext cx="177800" cy="25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61" extrusionOk="0">
                      <a:moveTo>
                        <a:pt x="110" y="60"/>
                      </a:moveTo>
                      <a:lnTo>
                        <a:pt x="110" y="60"/>
                      </a:lnTo>
                      <a:lnTo>
                        <a:pt x="110" y="57"/>
                      </a:lnTo>
                      <a:lnTo>
                        <a:pt x="112" y="55"/>
                      </a:lnTo>
                      <a:lnTo>
                        <a:pt x="112" y="55"/>
                      </a:lnTo>
                      <a:lnTo>
                        <a:pt x="110" y="55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0" y="51"/>
                      </a:lnTo>
                      <a:lnTo>
                        <a:pt x="110" y="49"/>
                      </a:lnTo>
                      <a:lnTo>
                        <a:pt x="110" y="45"/>
                      </a:lnTo>
                      <a:lnTo>
                        <a:pt x="110" y="45"/>
                      </a:lnTo>
                      <a:lnTo>
                        <a:pt x="110" y="36"/>
                      </a:lnTo>
                      <a:lnTo>
                        <a:pt x="110" y="36"/>
                      </a:lnTo>
                      <a:lnTo>
                        <a:pt x="110" y="34"/>
                      </a:lnTo>
                      <a:lnTo>
                        <a:pt x="110" y="34"/>
                      </a:lnTo>
                      <a:lnTo>
                        <a:pt x="110" y="34"/>
                      </a:lnTo>
                      <a:lnTo>
                        <a:pt x="108" y="34"/>
                      </a:lnTo>
                      <a:lnTo>
                        <a:pt x="108" y="32"/>
                      </a:lnTo>
                      <a:lnTo>
                        <a:pt x="108" y="30"/>
                      </a:lnTo>
                      <a:lnTo>
                        <a:pt x="103" y="30"/>
                      </a:lnTo>
                      <a:lnTo>
                        <a:pt x="101" y="30"/>
                      </a:lnTo>
                      <a:lnTo>
                        <a:pt x="101" y="28"/>
                      </a:lnTo>
                      <a:lnTo>
                        <a:pt x="105" y="20"/>
                      </a:lnTo>
                      <a:lnTo>
                        <a:pt x="105" y="19"/>
                      </a:lnTo>
                      <a:lnTo>
                        <a:pt x="105" y="19"/>
                      </a:lnTo>
                      <a:lnTo>
                        <a:pt x="105" y="17"/>
                      </a:lnTo>
                      <a:lnTo>
                        <a:pt x="105" y="15"/>
                      </a:lnTo>
                      <a:lnTo>
                        <a:pt x="103" y="11"/>
                      </a:lnTo>
                      <a:lnTo>
                        <a:pt x="103" y="11"/>
                      </a:lnTo>
                      <a:lnTo>
                        <a:pt x="103" y="9"/>
                      </a:lnTo>
                      <a:lnTo>
                        <a:pt x="103" y="7"/>
                      </a:lnTo>
                      <a:lnTo>
                        <a:pt x="103" y="5"/>
                      </a:lnTo>
                      <a:lnTo>
                        <a:pt x="103" y="5"/>
                      </a:lnTo>
                      <a:lnTo>
                        <a:pt x="101" y="5"/>
                      </a:lnTo>
                      <a:lnTo>
                        <a:pt x="95" y="0"/>
                      </a:lnTo>
                      <a:lnTo>
                        <a:pt x="95" y="0"/>
                      </a:lnTo>
                      <a:lnTo>
                        <a:pt x="93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5"/>
                      </a:lnTo>
                      <a:lnTo>
                        <a:pt x="91" y="11"/>
                      </a:lnTo>
                      <a:lnTo>
                        <a:pt x="91" y="15"/>
                      </a:lnTo>
                      <a:lnTo>
                        <a:pt x="89" y="17"/>
                      </a:lnTo>
                      <a:lnTo>
                        <a:pt x="87" y="17"/>
                      </a:lnTo>
                      <a:lnTo>
                        <a:pt x="84" y="19"/>
                      </a:lnTo>
                      <a:lnTo>
                        <a:pt x="76" y="17"/>
                      </a:lnTo>
                      <a:lnTo>
                        <a:pt x="76" y="19"/>
                      </a:lnTo>
                      <a:lnTo>
                        <a:pt x="78" y="22"/>
                      </a:lnTo>
                      <a:lnTo>
                        <a:pt x="78" y="22"/>
                      </a:lnTo>
                      <a:lnTo>
                        <a:pt x="76" y="22"/>
                      </a:lnTo>
                      <a:lnTo>
                        <a:pt x="74" y="20"/>
                      </a:lnTo>
                      <a:lnTo>
                        <a:pt x="74" y="20"/>
                      </a:lnTo>
                      <a:lnTo>
                        <a:pt x="72" y="20"/>
                      </a:lnTo>
                      <a:lnTo>
                        <a:pt x="70" y="22"/>
                      </a:lnTo>
                      <a:lnTo>
                        <a:pt x="72" y="26"/>
                      </a:lnTo>
                      <a:lnTo>
                        <a:pt x="72" y="28"/>
                      </a:lnTo>
                      <a:lnTo>
                        <a:pt x="70" y="38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6" y="39"/>
                      </a:lnTo>
                      <a:lnTo>
                        <a:pt x="63" y="36"/>
                      </a:lnTo>
                      <a:lnTo>
                        <a:pt x="63" y="36"/>
                      </a:lnTo>
                      <a:lnTo>
                        <a:pt x="63" y="34"/>
                      </a:lnTo>
                      <a:lnTo>
                        <a:pt x="63" y="32"/>
                      </a:lnTo>
                      <a:lnTo>
                        <a:pt x="63" y="32"/>
                      </a:lnTo>
                      <a:lnTo>
                        <a:pt x="57" y="32"/>
                      </a:lnTo>
                      <a:lnTo>
                        <a:pt x="55" y="32"/>
                      </a:lnTo>
                      <a:lnTo>
                        <a:pt x="55" y="34"/>
                      </a:lnTo>
                      <a:lnTo>
                        <a:pt x="55" y="36"/>
                      </a:lnTo>
                      <a:lnTo>
                        <a:pt x="57" y="38"/>
                      </a:lnTo>
                      <a:lnTo>
                        <a:pt x="55" y="39"/>
                      </a:lnTo>
                      <a:lnTo>
                        <a:pt x="53" y="41"/>
                      </a:lnTo>
                      <a:lnTo>
                        <a:pt x="51" y="39"/>
                      </a:lnTo>
                      <a:lnTo>
                        <a:pt x="49" y="39"/>
                      </a:lnTo>
                      <a:lnTo>
                        <a:pt x="49" y="38"/>
                      </a:lnTo>
                      <a:lnTo>
                        <a:pt x="47" y="34"/>
                      </a:lnTo>
                      <a:lnTo>
                        <a:pt x="46" y="34"/>
                      </a:lnTo>
                      <a:lnTo>
                        <a:pt x="46" y="34"/>
                      </a:lnTo>
                      <a:lnTo>
                        <a:pt x="46" y="41"/>
                      </a:lnTo>
                      <a:lnTo>
                        <a:pt x="44" y="43"/>
                      </a:lnTo>
                      <a:lnTo>
                        <a:pt x="44" y="45"/>
                      </a:lnTo>
                      <a:lnTo>
                        <a:pt x="42" y="45"/>
                      </a:lnTo>
                      <a:lnTo>
                        <a:pt x="40" y="45"/>
                      </a:lnTo>
                      <a:lnTo>
                        <a:pt x="36" y="47"/>
                      </a:lnTo>
                      <a:lnTo>
                        <a:pt x="32" y="45"/>
                      </a:lnTo>
                      <a:lnTo>
                        <a:pt x="26" y="45"/>
                      </a:lnTo>
                      <a:lnTo>
                        <a:pt x="23" y="45"/>
                      </a:lnTo>
                      <a:lnTo>
                        <a:pt x="21" y="47"/>
                      </a:lnTo>
                      <a:lnTo>
                        <a:pt x="21" y="51"/>
                      </a:lnTo>
                      <a:lnTo>
                        <a:pt x="19" y="55"/>
                      </a:lnTo>
                      <a:lnTo>
                        <a:pt x="19" y="57"/>
                      </a:lnTo>
                      <a:lnTo>
                        <a:pt x="17" y="57"/>
                      </a:lnTo>
                      <a:lnTo>
                        <a:pt x="17" y="55"/>
                      </a:lnTo>
                      <a:lnTo>
                        <a:pt x="17" y="55"/>
                      </a:lnTo>
                      <a:lnTo>
                        <a:pt x="15" y="55"/>
                      </a:lnTo>
                      <a:lnTo>
                        <a:pt x="13" y="57"/>
                      </a:lnTo>
                      <a:lnTo>
                        <a:pt x="13" y="57"/>
                      </a:lnTo>
                      <a:lnTo>
                        <a:pt x="11" y="59"/>
                      </a:lnTo>
                      <a:lnTo>
                        <a:pt x="7" y="64"/>
                      </a:lnTo>
                      <a:lnTo>
                        <a:pt x="7" y="66"/>
                      </a:lnTo>
                      <a:lnTo>
                        <a:pt x="7" y="66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2"/>
                      </a:lnTo>
                      <a:lnTo>
                        <a:pt x="7" y="78"/>
                      </a:lnTo>
                      <a:lnTo>
                        <a:pt x="6" y="79"/>
                      </a:lnTo>
                      <a:lnTo>
                        <a:pt x="6" y="81"/>
                      </a:lnTo>
                      <a:lnTo>
                        <a:pt x="4" y="81"/>
                      </a:lnTo>
                      <a:lnTo>
                        <a:pt x="2" y="81"/>
                      </a:lnTo>
                      <a:lnTo>
                        <a:pt x="0" y="83"/>
                      </a:lnTo>
                      <a:lnTo>
                        <a:pt x="2" y="85"/>
                      </a:lnTo>
                      <a:lnTo>
                        <a:pt x="2" y="85"/>
                      </a:lnTo>
                      <a:lnTo>
                        <a:pt x="4" y="87"/>
                      </a:lnTo>
                      <a:lnTo>
                        <a:pt x="6" y="89"/>
                      </a:lnTo>
                      <a:lnTo>
                        <a:pt x="4" y="89"/>
                      </a:lnTo>
                      <a:lnTo>
                        <a:pt x="2" y="89"/>
                      </a:lnTo>
                      <a:lnTo>
                        <a:pt x="2" y="89"/>
                      </a:lnTo>
                      <a:lnTo>
                        <a:pt x="2" y="93"/>
                      </a:lnTo>
                      <a:lnTo>
                        <a:pt x="2" y="95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6" y="104"/>
                      </a:lnTo>
                      <a:lnTo>
                        <a:pt x="6" y="106"/>
                      </a:lnTo>
                      <a:lnTo>
                        <a:pt x="7" y="106"/>
                      </a:lnTo>
                      <a:lnTo>
                        <a:pt x="9" y="108"/>
                      </a:lnTo>
                      <a:lnTo>
                        <a:pt x="9" y="108"/>
                      </a:lnTo>
                      <a:lnTo>
                        <a:pt x="9" y="110"/>
                      </a:lnTo>
                      <a:lnTo>
                        <a:pt x="9" y="112"/>
                      </a:lnTo>
                      <a:lnTo>
                        <a:pt x="11" y="116"/>
                      </a:lnTo>
                      <a:lnTo>
                        <a:pt x="13" y="117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15" y="119"/>
                      </a:lnTo>
                      <a:lnTo>
                        <a:pt x="15" y="121"/>
                      </a:lnTo>
                      <a:lnTo>
                        <a:pt x="13" y="121"/>
                      </a:lnTo>
                      <a:lnTo>
                        <a:pt x="13" y="123"/>
                      </a:lnTo>
                      <a:lnTo>
                        <a:pt x="13" y="123"/>
                      </a:lnTo>
                      <a:lnTo>
                        <a:pt x="13" y="123"/>
                      </a:lnTo>
                      <a:lnTo>
                        <a:pt x="13" y="125"/>
                      </a:lnTo>
                      <a:lnTo>
                        <a:pt x="17" y="140"/>
                      </a:lnTo>
                      <a:lnTo>
                        <a:pt x="17" y="146"/>
                      </a:lnTo>
                      <a:lnTo>
                        <a:pt x="19" y="148"/>
                      </a:lnTo>
                      <a:lnTo>
                        <a:pt x="23" y="150"/>
                      </a:lnTo>
                      <a:lnTo>
                        <a:pt x="23" y="146"/>
                      </a:lnTo>
                      <a:lnTo>
                        <a:pt x="21" y="136"/>
                      </a:lnTo>
                      <a:lnTo>
                        <a:pt x="21" y="133"/>
                      </a:lnTo>
                      <a:lnTo>
                        <a:pt x="23" y="131"/>
                      </a:lnTo>
                      <a:lnTo>
                        <a:pt x="23" y="129"/>
                      </a:lnTo>
                      <a:lnTo>
                        <a:pt x="25" y="129"/>
                      </a:lnTo>
                      <a:lnTo>
                        <a:pt x="26" y="131"/>
                      </a:lnTo>
                      <a:lnTo>
                        <a:pt x="28" y="133"/>
                      </a:lnTo>
                      <a:lnTo>
                        <a:pt x="28" y="135"/>
                      </a:lnTo>
                      <a:lnTo>
                        <a:pt x="28" y="135"/>
                      </a:lnTo>
                      <a:lnTo>
                        <a:pt x="28" y="133"/>
                      </a:lnTo>
                      <a:lnTo>
                        <a:pt x="28" y="133"/>
                      </a:lnTo>
                      <a:lnTo>
                        <a:pt x="30" y="135"/>
                      </a:lnTo>
                      <a:lnTo>
                        <a:pt x="30" y="135"/>
                      </a:lnTo>
                      <a:lnTo>
                        <a:pt x="30" y="135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2" y="140"/>
                      </a:lnTo>
                      <a:lnTo>
                        <a:pt x="32" y="140"/>
                      </a:lnTo>
                      <a:lnTo>
                        <a:pt x="34" y="148"/>
                      </a:lnTo>
                      <a:lnTo>
                        <a:pt x="34" y="152"/>
                      </a:lnTo>
                      <a:lnTo>
                        <a:pt x="36" y="152"/>
                      </a:lnTo>
                      <a:lnTo>
                        <a:pt x="36" y="152"/>
                      </a:lnTo>
                      <a:lnTo>
                        <a:pt x="36" y="152"/>
                      </a:lnTo>
                      <a:lnTo>
                        <a:pt x="36" y="155"/>
                      </a:lnTo>
                      <a:lnTo>
                        <a:pt x="36" y="155"/>
                      </a:lnTo>
                      <a:lnTo>
                        <a:pt x="38" y="157"/>
                      </a:lnTo>
                      <a:lnTo>
                        <a:pt x="40" y="157"/>
                      </a:lnTo>
                      <a:lnTo>
                        <a:pt x="40" y="157"/>
                      </a:lnTo>
                      <a:lnTo>
                        <a:pt x="42" y="159"/>
                      </a:lnTo>
                      <a:lnTo>
                        <a:pt x="42" y="159"/>
                      </a:lnTo>
                      <a:lnTo>
                        <a:pt x="42" y="161"/>
                      </a:lnTo>
                      <a:lnTo>
                        <a:pt x="42" y="161"/>
                      </a:lnTo>
                      <a:lnTo>
                        <a:pt x="44" y="159"/>
                      </a:lnTo>
                      <a:lnTo>
                        <a:pt x="44" y="159"/>
                      </a:lnTo>
                      <a:lnTo>
                        <a:pt x="46" y="159"/>
                      </a:lnTo>
                      <a:lnTo>
                        <a:pt x="46" y="157"/>
                      </a:lnTo>
                      <a:lnTo>
                        <a:pt x="46" y="157"/>
                      </a:lnTo>
                      <a:lnTo>
                        <a:pt x="47" y="157"/>
                      </a:lnTo>
                      <a:lnTo>
                        <a:pt x="47" y="157"/>
                      </a:lnTo>
                      <a:lnTo>
                        <a:pt x="47" y="157"/>
                      </a:lnTo>
                      <a:lnTo>
                        <a:pt x="49" y="157"/>
                      </a:lnTo>
                      <a:lnTo>
                        <a:pt x="49" y="157"/>
                      </a:lnTo>
                      <a:lnTo>
                        <a:pt x="53" y="157"/>
                      </a:lnTo>
                      <a:lnTo>
                        <a:pt x="53" y="155"/>
                      </a:lnTo>
                      <a:lnTo>
                        <a:pt x="55" y="155"/>
                      </a:lnTo>
                      <a:lnTo>
                        <a:pt x="55" y="154"/>
                      </a:lnTo>
                      <a:lnTo>
                        <a:pt x="57" y="154"/>
                      </a:lnTo>
                      <a:lnTo>
                        <a:pt x="59" y="150"/>
                      </a:lnTo>
                      <a:lnTo>
                        <a:pt x="59" y="150"/>
                      </a:lnTo>
                      <a:lnTo>
                        <a:pt x="59" y="150"/>
                      </a:lnTo>
                      <a:lnTo>
                        <a:pt x="59" y="150"/>
                      </a:lnTo>
                      <a:lnTo>
                        <a:pt x="59" y="148"/>
                      </a:lnTo>
                      <a:lnTo>
                        <a:pt x="59" y="148"/>
                      </a:lnTo>
                      <a:lnTo>
                        <a:pt x="61" y="150"/>
                      </a:lnTo>
                      <a:lnTo>
                        <a:pt x="61" y="148"/>
                      </a:lnTo>
                      <a:lnTo>
                        <a:pt x="61" y="148"/>
                      </a:lnTo>
                      <a:lnTo>
                        <a:pt x="63" y="146"/>
                      </a:lnTo>
                      <a:lnTo>
                        <a:pt x="61" y="146"/>
                      </a:lnTo>
                      <a:lnTo>
                        <a:pt x="61" y="142"/>
                      </a:lnTo>
                      <a:lnTo>
                        <a:pt x="59" y="135"/>
                      </a:lnTo>
                      <a:lnTo>
                        <a:pt x="57" y="133"/>
                      </a:lnTo>
                      <a:lnTo>
                        <a:pt x="57" y="129"/>
                      </a:lnTo>
                      <a:lnTo>
                        <a:pt x="59" y="123"/>
                      </a:lnTo>
                      <a:lnTo>
                        <a:pt x="61" y="119"/>
                      </a:lnTo>
                      <a:lnTo>
                        <a:pt x="65" y="116"/>
                      </a:lnTo>
                      <a:lnTo>
                        <a:pt x="65" y="114"/>
                      </a:ln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76" y="106"/>
                      </a:lnTo>
                      <a:lnTo>
                        <a:pt x="76" y="102"/>
                      </a:lnTo>
                      <a:lnTo>
                        <a:pt x="72" y="91"/>
                      </a:lnTo>
                      <a:lnTo>
                        <a:pt x="72" y="87"/>
                      </a:lnTo>
                      <a:lnTo>
                        <a:pt x="72" y="83"/>
                      </a:lnTo>
                      <a:lnTo>
                        <a:pt x="74" y="83"/>
                      </a:lnTo>
                      <a:lnTo>
                        <a:pt x="74" y="83"/>
                      </a:lnTo>
                      <a:lnTo>
                        <a:pt x="76" y="83"/>
                      </a:lnTo>
                      <a:lnTo>
                        <a:pt x="78" y="85"/>
                      </a:lnTo>
                      <a:lnTo>
                        <a:pt x="82" y="91"/>
                      </a:lnTo>
                      <a:lnTo>
                        <a:pt x="82" y="91"/>
                      </a:lnTo>
                      <a:lnTo>
                        <a:pt x="86" y="91"/>
                      </a:lnTo>
                      <a:lnTo>
                        <a:pt x="86" y="89"/>
                      </a:lnTo>
                      <a:lnTo>
                        <a:pt x="89" y="85"/>
                      </a:lnTo>
                      <a:lnTo>
                        <a:pt x="91" y="83"/>
                      </a:lnTo>
                      <a:lnTo>
                        <a:pt x="95" y="81"/>
                      </a:lnTo>
                      <a:lnTo>
                        <a:pt x="97" y="85"/>
                      </a:lnTo>
                      <a:lnTo>
                        <a:pt x="97" y="89"/>
                      </a:lnTo>
                      <a:lnTo>
                        <a:pt x="99" y="91"/>
                      </a:lnTo>
                      <a:lnTo>
                        <a:pt x="101" y="89"/>
                      </a:lnTo>
                      <a:lnTo>
                        <a:pt x="101" y="85"/>
                      </a:lnTo>
                      <a:lnTo>
                        <a:pt x="103" y="83"/>
                      </a:lnTo>
                      <a:lnTo>
                        <a:pt x="105" y="85"/>
                      </a:lnTo>
                      <a:lnTo>
                        <a:pt x="105" y="85"/>
                      </a:lnTo>
                      <a:lnTo>
                        <a:pt x="105" y="83"/>
                      </a:lnTo>
                      <a:lnTo>
                        <a:pt x="105" y="78"/>
                      </a:lnTo>
                      <a:lnTo>
                        <a:pt x="105" y="76"/>
                      </a:lnTo>
                      <a:lnTo>
                        <a:pt x="107" y="74"/>
                      </a:lnTo>
                      <a:lnTo>
                        <a:pt x="107" y="74"/>
                      </a:lnTo>
                      <a:lnTo>
                        <a:pt x="105" y="74"/>
                      </a:lnTo>
                      <a:lnTo>
                        <a:pt x="105" y="74"/>
                      </a:lnTo>
                      <a:lnTo>
                        <a:pt x="107" y="72"/>
                      </a:lnTo>
                      <a:lnTo>
                        <a:pt x="107" y="72"/>
                      </a:lnTo>
                      <a:lnTo>
                        <a:pt x="107" y="70"/>
                      </a:lnTo>
                      <a:lnTo>
                        <a:pt x="107" y="70"/>
                      </a:lnTo>
                      <a:lnTo>
                        <a:pt x="107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10" y="70"/>
                      </a:lnTo>
                      <a:lnTo>
                        <a:pt x="110" y="70"/>
                      </a:lnTo>
                      <a:lnTo>
                        <a:pt x="110" y="70"/>
                      </a:lnTo>
                      <a:lnTo>
                        <a:pt x="110" y="70"/>
                      </a:lnTo>
                      <a:lnTo>
                        <a:pt x="110" y="68"/>
                      </a:lnTo>
                      <a:lnTo>
                        <a:pt x="110" y="68"/>
                      </a:lnTo>
                      <a:lnTo>
                        <a:pt x="110" y="66"/>
                      </a:lnTo>
                      <a:lnTo>
                        <a:pt x="110" y="66"/>
                      </a:lnTo>
                      <a:lnTo>
                        <a:pt x="110" y="66"/>
                      </a:lnTo>
                      <a:lnTo>
                        <a:pt x="110" y="64"/>
                      </a:lnTo>
                      <a:lnTo>
                        <a:pt x="110" y="64"/>
                      </a:lnTo>
                      <a:lnTo>
                        <a:pt x="110" y="64"/>
                      </a:lnTo>
                      <a:lnTo>
                        <a:pt x="110" y="60"/>
                      </a:lnTo>
                      <a:lnTo>
                        <a:pt x="110" y="6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g142a8b75624_19_0"/>
                <p:cNvSpPr/>
                <p:nvPr/>
              </p:nvSpPr>
              <p:spPr>
                <a:xfrm>
                  <a:off x="7288213" y="3076575"/>
                  <a:ext cx="177800" cy="25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61" extrusionOk="0">
                      <a:moveTo>
                        <a:pt x="110" y="60"/>
                      </a:moveTo>
                      <a:lnTo>
                        <a:pt x="110" y="60"/>
                      </a:lnTo>
                      <a:lnTo>
                        <a:pt x="110" y="57"/>
                      </a:lnTo>
                      <a:lnTo>
                        <a:pt x="112" y="55"/>
                      </a:lnTo>
                      <a:lnTo>
                        <a:pt x="112" y="55"/>
                      </a:lnTo>
                      <a:lnTo>
                        <a:pt x="110" y="55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0" y="51"/>
                      </a:lnTo>
                      <a:lnTo>
                        <a:pt x="110" y="49"/>
                      </a:lnTo>
                      <a:lnTo>
                        <a:pt x="110" y="45"/>
                      </a:lnTo>
                      <a:lnTo>
                        <a:pt x="110" y="45"/>
                      </a:lnTo>
                      <a:lnTo>
                        <a:pt x="110" y="36"/>
                      </a:lnTo>
                      <a:lnTo>
                        <a:pt x="110" y="36"/>
                      </a:lnTo>
                      <a:lnTo>
                        <a:pt x="110" y="34"/>
                      </a:lnTo>
                      <a:lnTo>
                        <a:pt x="110" y="34"/>
                      </a:lnTo>
                      <a:lnTo>
                        <a:pt x="110" y="34"/>
                      </a:lnTo>
                      <a:lnTo>
                        <a:pt x="108" y="34"/>
                      </a:lnTo>
                      <a:lnTo>
                        <a:pt x="108" y="32"/>
                      </a:lnTo>
                      <a:lnTo>
                        <a:pt x="108" y="30"/>
                      </a:lnTo>
                      <a:lnTo>
                        <a:pt x="103" y="30"/>
                      </a:lnTo>
                      <a:lnTo>
                        <a:pt x="101" y="30"/>
                      </a:lnTo>
                      <a:lnTo>
                        <a:pt x="101" y="28"/>
                      </a:lnTo>
                      <a:lnTo>
                        <a:pt x="105" y="20"/>
                      </a:lnTo>
                      <a:lnTo>
                        <a:pt x="105" y="19"/>
                      </a:lnTo>
                      <a:lnTo>
                        <a:pt x="105" y="19"/>
                      </a:lnTo>
                      <a:lnTo>
                        <a:pt x="105" y="17"/>
                      </a:lnTo>
                      <a:lnTo>
                        <a:pt x="105" y="15"/>
                      </a:lnTo>
                      <a:lnTo>
                        <a:pt x="103" y="11"/>
                      </a:lnTo>
                      <a:lnTo>
                        <a:pt x="103" y="11"/>
                      </a:lnTo>
                      <a:lnTo>
                        <a:pt x="103" y="9"/>
                      </a:lnTo>
                      <a:lnTo>
                        <a:pt x="103" y="7"/>
                      </a:lnTo>
                      <a:lnTo>
                        <a:pt x="103" y="5"/>
                      </a:lnTo>
                      <a:lnTo>
                        <a:pt x="103" y="5"/>
                      </a:lnTo>
                      <a:lnTo>
                        <a:pt x="101" y="5"/>
                      </a:lnTo>
                      <a:lnTo>
                        <a:pt x="95" y="0"/>
                      </a:lnTo>
                      <a:lnTo>
                        <a:pt x="95" y="0"/>
                      </a:lnTo>
                      <a:lnTo>
                        <a:pt x="93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5"/>
                      </a:lnTo>
                      <a:lnTo>
                        <a:pt x="91" y="11"/>
                      </a:lnTo>
                      <a:lnTo>
                        <a:pt x="91" y="15"/>
                      </a:lnTo>
                      <a:lnTo>
                        <a:pt x="89" y="17"/>
                      </a:lnTo>
                      <a:lnTo>
                        <a:pt x="87" y="17"/>
                      </a:lnTo>
                      <a:lnTo>
                        <a:pt x="84" y="19"/>
                      </a:lnTo>
                      <a:lnTo>
                        <a:pt x="76" y="17"/>
                      </a:lnTo>
                      <a:lnTo>
                        <a:pt x="76" y="19"/>
                      </a:lnTo>
                      <a:lnTo>
                        <a:pt x="78" y="22"/>
                      </a:lnTo>
                      <a:lnTo>
                        <a:pt x="78" y="22"/>
                      </a:lnTo>
                      <a:lnTo>
                        <a:pt x="76" y="22"/>
                      </a:lnTo>
                      <a:lnTo>
                        <a:pt x="74" y="20"/>
                      </a:lnTo>
                      <a:lnTo>
                        <a:pt x="74" y="20"/>
                      </a:lnTo>
                      <a:lnTo>
                        <a:pt x="72" y="20"/>
                      </a:lnTo>
                      <a:lnTo>
                        <a:pt x="70" y="22"/>
                      </a:lnTo>
                      <a:lnTo>
                        <a:pt x="72" y="26"/>
                      </a:lnTo>
                      <a:lnTo>
                        <a:pt x="72" y="28"/>
                      </a:lnTo>
                      <a:lnTo>
                        <a:pt x="70" y="38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6" y="39"/>
                      </a:lnTo>
                      <a:lnTo>
                        <a:pt x="63" y="36"/>
                      </a:lnTo>
                      <a:lnTo>
                        <a:pt x="63" y="36"/>
                      </a:lnTo>
                      <a:lnTo>
                        <a:pt x="63" y="34"/>
                      </a:lnTo>
                      <a:lnTo>
                        <a:pt x="63" y="32"/>
                      </a:lnTo>
                      <a:lnTo>
                        <a:pt x="63" y="32"/>
                      </a:lnTo>
                      <a:lnTo>
                        <a:pt x="57" y="32"/>
                      </a:lnTo>
                      <a:lnTo>
                        <a:pt x="55" y="32"/>
                      </a:lnTo>
                      <a:lnTo>
                        <a:pt x="55" y="34"/>
                      </a:lnTo>
                      <a:lnTo>
                        <a:pt x="55" y="36"/>
                      </a:lnTo>
                      <a:lnTo>
                        <a:pt x="57" y="38"/>
                      </a:lnTo>
                      <a:lnTo>
                        <a:pt x="55" y="39"/>
                      </a:lnTo>
                      <a:lnTo>
                        <a:pt x="53" y="41"/>
                      </a:lnTo>
                      <a:lnTo>
                        <a:pt x="51" y="39"/>
                      </a:lnTo>
                      <a:lnTo>
                        <a:pt x="49" y="39"/>
                      </a:lnTo>
                      <a:lnTo>
                        <a:pt x="49" y="38"/>
                      </a:lnTo>
                      <a:lnTo>
                        <a:pt x="47" y="34"/>
                      </a:lnTo>
                      <a:lnTo>
                        <a:pt x="46" y="34"/>
                      </a:lnTo>
                      <a:lnTo>
                        <a:pt x="46" y="34"/>
                      </a:lnTo>
                      <a:lnTo>
                        <a:pt x="46" y="41"/>
                      </a:lnTo>
                      <a:lnTo>
                        <a:pt x="44" y="43"/>
                      </a:lnTo>
                      <a:lnTo>
                        <a:pt x="44" y="45"/>
                      </a:lnTo>
                      <a:lnTo>
                        <a:pt x="42" y="45"/>
                      </a:lnTo>
                      <a:lnTo>
                        <a:pt x="40" y="45"/>
                      </a:lnTo>
                      <a:lnTo>
                        <a:pt x="36" y="47"/>
                      </a:lnTo>
                      <a:lnTo>
                        <a:pt x="32" y="45"/>
                      </a:lnTo>
                      <a:lnTo>
                        <a:pt x="26" y="45"/>
                      </a:lnTo>
                      <a:lnTo>
                        <a:pt x="23" y="45"/>
                      </a:lnTo>
                      <a:lnTo>
                        <a:pt x="21" y="47"/>
                      </a:lnTo>
                      <a:lnTo>
                        <a:pt x="21" y="51"/>
                      </a:lnTo>
                      <a:lnTo>
                        <a:pt x="19" y="55"/>
                      </a:lnTo>
                      <a:lnTo>
                        <a:pt x="19" y="57"/>
                      </a:lnTo>
                      <a:lnTo>
                        <a:pt x="17" y="57"/>
                      </a:lnTo>
                      <a:lnTo>
                        <a:pt x="17" y="55"/>
                      </a:lnTo>
                      <a:lnTo>
                        <a:pt x="17" y="55"/>
                      </a:lnTo>
                      <a:lnTo>
                        <a:pt x="15" y="55"/>
                      </a:lnTo>
                      <a:lnTo>
                        <a:pt x="13" y="57"/>
                      </a:lnTo>
                      <a:lnTo>
                        <a:pt x="13" y="57"/>
                      </a:lnTo>
                      <a:lnTo>
                        <a:pt x="11" y="59"/>
                      </a:lnTo>
                      <a:lnTo>
                        <a:pt x="7" y="64"/>
                      </a:lnTo>
                      <a:lnTo>
                        <a:pt x="7" y="66"/>
                      </a:lnTo>
                      <a:lnTo>
                        <a:pt x="7" y="66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2"/>
                      </a:lnTo>
                      <a:lnTo>
                        <a:pt x="7" y="78"/>
                      </a:lnTo>
                      <a:lnTo>
                        <a:pt x="6" y="79"/>
                      </a:lnTo>
                      <a:lnTo>
                        <a:pt x="6" y="81"/>
                      </a:lnTo>
                      <a:lnTo>
                        <a:pt x="4" y="81"/>
                      </a:lnTo>
                      <a:lnTo>
                        <a:pt x="2" y="81"/>
                      </a:lnTo>
                      <a:lnTo>
                        <a:pt x="0" y="83"/>
                      </a:lnTo>
                      <a:lnTo>
                        <a:pt x="2" y="85"/>
                      </a:lnTo>
                      <a:lnTo>
                        <a:pt x="2" y="85"/>
                      </a:lnTo>
                      <a:lnTo>
                        <a:pt x="4" y="87"/>
                      </a:lnTo>
                      <a:lnTo>
                        <a:pt x="6" y="89"/>
                      </a:lnTo>
                      <a:lnTo>
                        <a:pt x="4" y="89"/>
                      </a:lnTo>
                      <a:lnTo>
                        <a:pt x="2" y="89"/>
                      </a:lnTo>
                      <a:lnTo>
                        <a:pt x="2" y="89"/>
                      </a:lnTo>
                      <a:lnTo>
                        <a:pt x="2" y="93"/>
                      </a:lnTo>
                      <a:lnTo>
                        <a:pt x="2" y="95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6" y="104"/>
                      </a:lnTo>
                      <a:lnTo>
                        <a:pt x="6" y="106"/>
                      </a:lnTo>
                      <a:lnTo>
                        <a:pt x="7" y="106"/>
                      </a:lnTo>
                      <a:lnTo>
                        <a:pt x="9" y="108"/>
                      </a:lnTo>
                      <a:lnTo>
                        <a:pt x="9" y="108"/>
                      </a:lnTo>
                      <a:lnTo>
                        <a:pt x="9" y="110"/>
                      </a:lnTo>
                      <a:lnTo>
                        <a:pt x="9" y="112"/>
                      </a:lnTo>
                      <a:lnTo>
                        <a:pt x="11" y="116"/>
                      </a:lnTo>
                      <a:lnTo>
                        <a:pt x="13" y="117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15" y="119"/>
                      </a:lnTo>
                      <a:lnTo>
                        <a:pt x="15" y="121"/>
                      </a:lnTo>
                      <a:lnTo>
                        <a:pt x="13" y="121"/>
                      </a:lnTo>
                      <a:lnTo>
                        <a:pt x="13" y="123"/>
                      </a:lnTo>
                      <a:lnTo>
                        <a:pt x="13" y="123"/>
                      </a:lnTo>
                      <a:lnTo>
                        <a:pt x="13" y="123"/>
                      </a:lnTo>
                      <a:lnTo>
                        <a:pt x="13" y="125"/>
                      </a:lnTo>
                      <a:lnTo>
                        <a:pt x="17" y="140"/>
                      </a:lnTo>
                      <a:lnTo>
                        <a:pt x="17" y="146"/>
                      </a:lnTo>
                      <a:lnTo>
                        <a:pt x="19" y="148"/>
                      </a:lnTo>
                      <a:lnTo>
                        <a:pt x="23" y="150"/>
                      </a:lnTo>
                      <a:lnTo>
                        <a:pt x="23" y="146"/>
                      </a:lnTo>
                      <a:lnTo>
                        <a:pt x="21" y="136"/>
                      </a:lnTo>
                      <a:lnTo>
                        <a:pt x="21" y="133"/>
                      </a:lnTo>
                      <a:lnTo>
                        <a:pt x="23" y="131"/>
                      </a:lnTo>
                      <a:lnTo>
                        <a:pt x="23" y="129"/>
                      </a:lnTo>
                      <a:lnTo>
                        <a:pt x="25" y="129"/>
                      </a:lnTo>
                      <a:lnTo>
                        <a:pt x="26" y="131"/>
                      </a:lnTo>
                      <a:lnTo>
                        <a:pt x="28" y="133"/>
                      </a:lnTo>
                      <a:lnTo>
                        <a:pt x="28" y="135"/>
                      </a:lnTo>
                      <a:lnTo>
                        <a:pt x="28" y="135"/>
                      </a:lnTo>
                      <a:lnTo>
                        <a:pt x="28" y="133"/>
                      </a:lnTo>
                      <a:lnTo>
                        <a:pt x="28" y="133"/>
                      </a:lnTo>
                      <a:lnTo>
                        <a:pt x="30" y="135"/>
                      </a:lnTo>
                      <a:lnTo>
                        <a:pt x="30" y="135"/>
                      </a:lnTo>
                      <a:lnTo>
                        <a:pt x="30" y="135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2" y="140"/>
                      </a:lnTo>
                      <a:lnTo>
                        <a:pt x="32" y="140"/>
                      </a:lnTo>
                      <a:lnTo>
                        <a:pt x="34" y="148"/>
                      </a:lnTo>
                      <a:lnTo>
                        <a:pt x="34" y="152"/>
                      </a:lnTo>
                      <a:lnTo>
                        <a:pt x="36" y="152"/>
                      </a:lnTo>
                      <a:lnTo>
                        <a:pt x="36" y="152"/>
                      </a:lnTo>
                      <a:lnTo>
                        <a:pt x="36" y="152"/>
                      </a:lnTo>
                      <a:lnTo>
                        <a:pt x="36" y="155"/>
                      </a:lnTo>
                      <a:lnTo>
                        <a:pt x="36" y="155"/>
                      </a:lnTo>
                      <a:lnTo>
                        <a:pt x="38" y="157"/>
                      </a:lnTo>
                      <a:lnTo>
                        <a:pt x="40" y="157"/>
                      </a:lnTo>
                      <a:lnTo>
                        <a:pt x="40" y="157"/>
                      </a:lnTo>
                      <a:lnTo>
                        <a:pt x="42" y="159"/>
                      </a:lnTo>
                      <a:lnTo>
                        <a:pt x="42" y="159"/>
                      </a:lnTo>
                      <a:lnTo>
                        <a:pt x="42" y="161"/>
                      </a:lnTo>
                      <a:lnTo>
                        <a:pt x="42" y="161"/>
                      </a:lnTo>
                      <a:lnTo>
                        <a:pt x="44" y="159"/>
                      </a:lnTo>
                      <a:lnTo>
                        <a:pt x="44" y="159"/>
                      </a:lnTo>
                      <a:lnTo>
                        <a:pt x="46" y="159"/>
                      </a:lnTo>
                      <a:lnTo>
                        <a:pt x="46" y="157"/>
                      </a:lnTo>
                      <a:lnTo>
                        <a:pt x="46" y="157"/>
                      </a:lnTo>
                      <a:lnTo>
                        <a:pt x="47" y="157"/>
                      </a:lnTo>
                      <a:lnTo>
                        <a:pt x="47" y="157"/>
                      </a:lnTo>
                      <a:lnTo>
                        <a:pt x="47" y="157"/>
                      </a:lnTo>
                      <a:lnTo>
                        <a:pt x="49" y="157"/>
                      </a:lnTo>
                      <a:lnTo>
                        <a:pt x="49" y="157"/>
                      </a:lnTo>
                      <a:lnTo>
                        <a:pt x="53" y="157"/>
                      </a:lnTo>
                      <a:lnTo>
                        <a:pt x="53" y="155"/>
                      </a:lnTo>
                      <a:lnTo>
                        <a:pt x="55" y="155"/>
                      </a:lnTo>
                      <a:lnTo>
                        <a:pt x="55" y="154"/>
                      </a:lnTo>
                      <a:lnTo>
                        <a:pt x="57" y="154"/>
                      </a:lnTo>
                      <a:lnTo>
                        <a:pt x="59" y="150"/>
                      </a:lnTo>
                      <a:lnTo>
                        <a:pt x="59" y="150"/>
                      </a:lnTo>
                      <a:lnTo>
                        <a:pt x="59" y="150"/>
                      </a:lnTo>
                      <a:lnTo>
                        <a:pt x="59" y="150"/>
                      </a:lnTo>
                      <a:lnTo>
                        <a:pt x="59" y="148"/>
                      </a:lnTo>
                      <a:lnTo>
                        <a:pt x="59" y="148"/>
                      </a:lnTo>
                      <a:lnTo>
                        <a:pt x="61" y="150"/>
                      </a:lnTo>
                      <a:lnTo>
                        <a:pt x="61" y="148"/>
                      </a:lnTo>
                      <a:lnTo>
                        <a:pt x="61" y="148"/>
                      </a:lnTo>
                      <a:lnTo>
                        <a:pt x="63" y="146"/>
                      </a:lnTo>
                      <a:lnTo>
                        <a:pt x="61" y="146"/>
                      </a:lnTo>
                      <a:lnTo>
                        <a:pt x="61" y="142"/>
                      </a:lnTo>
                      <a:lnTo>
                        <a:pt x="59" y="135"/>
                      </a:lnTo>
                      <a:lnTo>
                        <a:pt x="57" y="133"/>
                      </a:lnTo>
                      <a:lnTo>
                        <a:pt x="57" y="129"/>
                      </a:lnTo>
                      <a:lnTo>
                        <a:pt x="59" y="123"/>
                      </a:lnTo>
                      <a:lnTo>
                        <a:pt x="61" y="119"/>
                      </a:lnTo>
                      <a:lnTo>
                        <a:pt x="65" y="116"/>
                      </a:lnTo>
                      <a:lnTo>
                        <a:pt x="65" y="114"/>
                      </a:ln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76" y="106"/>
                      </a:lnTo>
                      <a:lnTo>
                        <a:pt x="76" y="102"/>
                      </a:lnTo>
                      <a:lnTo>
                        <a:pt x="72" y="91"/>
                      </a:lnTo>
                      <a:lnTo>
                        <a:pt x="72" y="87"/>
                      </a:lnTo>
                      <a:lnTo>
                        <a:pt x="72" y="83"/>
                      </a:lnTo>
                      <a:lnTo>
                        <a:pt x="74" y="83"/>
                      </a:lnTo>
                      <a:lnTo>
                        <a:pt x="74" y="83"/>
                      </a:lnTo>
                      <a:lnTo>
                        <a:pt x="76" y="83"/>
                      </a:lnTo>
                      <a:lnTo>
                        <a:pt x="78" y="85"/>
                      </a:lnTo>
                      <a:lnTo>
                        <a:pt x="82" y="91"/>
                      </a:lnTo>
                      <a:lnTo>
                        <a:pt x="82" y="91"/>
                      </a:lnTo>
                      <a:lnTo>
                        <a:pt x="86" y="91"/>
                      </a:lnTo>
                      <a:lnTo>
                        <a:pt x="86" y="89"/>
                      </a:lnTo>
                      <a:lnTo>
                        <a:pt x="89" y="85"/>
                      </a:lnTo>
                      <a:lnTo>
                        <a:pt x="91" y="83"/>
                      </a:lnTo>
                      <a:lnTo>
                        <a:pt x="95" y="81"/>
                      </a:lnTo>
                      <a:lnTo>
                        <a:pt x="97" y="85"/>
                      </a:lnTo>
                      <a:lnTo>
                        <a:pt x="97" y="89"/>
                      </a:lnTo>
                      <a:lnTo>
                        <a:pt x="99" y="91"/>
                      </a:lnTo>
                      <a:lnTo>
                        <a:pt x="101" y="89"/>
                      </a:lnTo>
                      <a:lnTo>
                        <a:pt x="101" y="85"/>
                      </a:lnTo>
                      <a:lnTo>
                        <a:pt x="103" y="83"/>
                      </a:lnTo>
                      <a:lnTo>
                        <a:pt x="105" y="85"/>
                      </a:lnTo>
                      <a:lnTo>
                        <a:pt x="105" y="85"/>
                      </a:lnTo>
                      <a:lnTo>
                        <a:pt x="105" y="83"/>
                      </a:lnTo>
                      <a:lnTo>
                        <a:pt x="105" y="78"/>
                      </a:lnTo>
                      <a:lnTo>
                        <a:pt x="105" y="76"/>
                      </a:lnTo>
                      <a:lnTo>
                        <a:pt x="107" y="74"/>
                      </a:lnTo>
                      <a:lnTo>
                        <a:pt x="107" y="74"/>
                      </a:lnTo>
                      <a:lnTo>
                        <a:pt x="105" y="74"/>
                      </a:lnTo>
                      <a:lnTo>
                        <a:pt x="105" y="74"/>
                      </a:lnTo>
                      <a:lnTo>
                        <a:pt x="107" y="72"/>
                      </a:lnTo>
                      <a:lnTo>
                        <a:pt x="107" y="72"/>
                      </a:lnTo>
                      <a:lnTo>
                        <a:pt x="107" y="70"/>
                      </a:lnTo>
                      <a:lnTo>
                        <a:pt x="107" y="70"/>
                      </a:lnTo>
                      <a:lnTo>
                        <a:pt x="107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lnTo>
                        <a:pt x="110" y="70"/>
                      </a:lnTo>
                      <a:lnTo>
                        <a:pt x="110" y="70"/>
                      </a:lnTo>
                      <a:lnTo>
                        <a:pt x="110" y="70"/>
                      </a:lnTo>
                      <a:lnTo>
                        <a:pt x="110" y="70"/>
                      </a:lnTo>
                      <a:lnTo>
                        <a:pt x="110" y="68"/>
                      </a:lnTo>
                      <a:lnTo>
                        <a:pt x="110" y="68"/>
                      </a:lnTo>
                      <a:lnTo>
                        <a:pt x="110" y="66"/>
                      </a:lnTo>
                      <a:lnTo>
                        <a:pt x="110" y="66"/>
                      </a:lnTo>
                      <a:lnTo>
                        <a:pt x="110" y="66"/>
                      </a:lnTo>
                      <a:lnTo>
                        <a:pt x="110" y="64"/>
                      </a:lnTo>
                      <a:lnTo>
                        <a:pt x="110" y="64"/>
                      </a:lnTo>
                      <a:lnTo>
                        <a:pt x="110" y="64"/>
                      </a:lnTo>
                      <a:lnTo>
                        <a:pt x="110" y="60"/>
                      </a:lnTo>
                      <a:lnTo>
                        <a:pt x="110" y="6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g142a8b75624_19_0"/>
                <p:cNvSpPr/>
                <p:nvPr/>
              </p:nvSpPr>
              <p:spPr>
                <a:xfrm>
                  <a:off x="5254625" y="3813175"/>
                  <a:ext cx="665163" cy="62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393" extrusionOk="0">
                      <a:moveTo>
                        <a:pt x="419" y="197"/>
                      </a:moveTo>
                      <a:lnTo>
                        <a:pt x="419" y="197"/>
                      </a:lnTo>
                      <a:lnTo>
                        <a:pt x="418" y="195"/>
                      </a:lnTo>
                      <a:lnTo>
                        <a:pt x="418" y="195"/>
                      </a:lnTo>
                      <a:lnTo>
                        <a:pt x="418" y="194"/>
                      </a:lnTo>
                      <a:lnTo>
                        <a:pt x="416" y="192"/>
                      </a:lnTo>
                      <a:lnTo>
                        <a:pt x="416" y="192"/>
                      </a:lnTo>
                      <a:lnTo>
                        <a:pt x="416" y="192"/>
                      </a:lnTo>
                      <a:lnTo>
                        <a:pt x="414" y="194"/>
                      </a:lnTo>
                      <a:lnTo>
                        <a:pt x="414" y="195"/>
                      </a:lnTo>
                      <a:lnTo>
                        <a:pt x="412" y="195"/>
                      </a:lnTo>
                      <a:lnTo>
                        <a:pt x="412" y="197"/>
                      </a:lnTo>
                      <a:lnTo>
                        <a:pt x="410" y="197"/>
                      </a:lnTo>
                      <a:lnTo>
                        <a:pt x="406" y="197"/>
                      </a:lnTo>
                      <a:lnTo>
                        <a:pt x="406" y="199"/>
                      </a:lnTo>
                      <a:lnTo>
                        <a:pt x="404" y="199"/>
                      </a:lnTo>
                      <a:lnTo>
                        <a:pt x="402" y="201"/>
                      </a:lnTo>
                      <a:lnTo>
                        <a:pt x="400" y="203"/>
                      </a:lnTo>
                      <a:lnTo>
                        <a:pt x="399" y="203"/>
                      </a:lnTo>
                      <a:lnTo>
                        <a:pt x="395" y="201"/>
                      </a:lnTo>
                      <a:lnTo>
                        <a:pt x="393" y="201"/>
                      </a:lnTo>
                      <a:lnTo>
                        <a:pt x="393" y="201"/>
                      </a:lnTo>
                      <a:lnTo>
                        <a:pt x="393" y="201"/>
                      </a:lnTo>
                      <a:lnTo>
                        <a:pt x="391" y="203"/>
                      </a:lnTo>
                      <a:lnTo>
                        <a:pt x="391" y="203"/>
                      </a:lnTo>
                      <a:lnTo>
                        <a:pt x="391" y="203"/>
                      </a:lnTo>
                      <a:lnTo>
                        <a:pt x="389" y="203"/>
                      </a:lnTo>
                      <a:lnTo>
                        <a:pt x="389" y="203"/>
                      </a:lnTo>
                      <a:lnTo>
                        <a:pt x="387" y="203"/>
                      </a:lnTo>
                      <a:lnTo>
                        <a:pt x="383" y="203"/>
                      </a:lnTo>
                      <a:lnTo>
                        <a:pt x="376" y="201"/>
                      </a:lnTo>
                      <a:lnTo>
                        <a:pt x="372" y="203"/>
                      </a:lnTo>
                      <a:lnTo>
                        <a:pt x="368" y="203"/>
                      </a:lnTo>
                      <a:lnTo>
                        <a:pt x="366" y="201"/>
                      </a:lnTo>
                      <a:lnTo>
                        <a:pt x="364" y="201"/>
                      </a:lnTo>
                      <a:lnTo>
                        <a:pt x="362" y="199"/>
                      </a:lnTo>
                      <a:lnTo>
                        <a:pt x="362" y="199"/>
                      </a:lnTo>
                      <a:lnTo>
                        <a:pt x="360" y="199"/>
                      </a:lnTo>
                      <a:lnTo>
                        <a:pt x="360" y="199"/>
                      </a:lnTo>
                      <a:lnTo>
                        <a:pt x="359" y="199"/>
                      </a:lnTo>
                      <a:lnTo>
                        <a:pt x="357" y="201"/>
                      </a:lnTo>
                      <a:lnTo>
                        <a:pt x="355" y="203"/>
                      </a:lnTo>
                      <a:lnTo>
                        <a:pt x="351" y="205"/>
                      </a:lnTo>
                      <a:lnTo>
                        <a:pt x="351" y="205"/>
                      </a:lnTo>
                      <a:lnTo>
                        <a:pt x="349" y="205"/>
                      </a:lnTo>
                      <a:lnTo>
                        <a:pt x="347" y="205"/>
                      </a:lnTo>
                      <a:lnTo>
                        <a:pt x="347" y="201"/>
                      </a:lnTo>
                      <a:lnTo>
                        <a:pt x="345" y="199"/>
                      </a:lnTo>
                      <a:lnTo>
                        <a:pt x="345" y="186"/>
                      </a:lnTo>
                      <a:lnTo>
                        <a:pt x="343" y="186"/>
                      </a:lnTo>
                      <a:lnTo>
                        <a:pt x="341" y="182"/>
                      </a:lnTo>
                      <a:lnTo>
                        <a:pt x="341" y="180"/>
                      </a:lnTo>
                      <a:lnTo>
                        <a:pt x="341" y="178"/>
                      </a:lnTo>
                      <a:lnTo>
                        <a:pt x="341" y="176"/>
                      </a:lnTo>
                      <a:lnTo>
                        <a:pt x="339" y="175"/>
                      </a:lnTo>
                      <a:lnTo>
                        <a:pt x="341" y="173"/>
                      </a:lnTo>
                      <a:lnTo>
                        <a:pt x="341" y="173"/>
                      </a:lnTo>
                      <a:lnTo>
                        <a:pt x="341" y="171"/>
                      </a:lnTo>
                      <a:lnTo>
                        <a:pt x="343" y="171"/>
                      </a:lnTo>
                      <a:lnTo>
                        <a:pt x="343" y="169"/>
                      </a:lnTo>
                      <a:lnTo>
                        <a:pt x="341" y="169"/>
                      </a:lnTo>
                      <a:lnTo>
                        <a:pt x="339" y="169"/>
                      </a:lnTo>
                      <a:lnTo>
                        <a:pt x="339" y="169"/>
                      </a:lnTo>
                      <a:lnTo>
                        <a:pt x="338" y="169"/>
                      </a:lnTo>
                      <a:lnTo>
                        <a:pt x="336" y="171"/>
                      </a:lnTo>
                      <a:lnTo>
                        <a:pt x="334" y="171"/>
                      </a:lnTo>
                      <a:lnTo>
                        <a:pt x="334" y="169"/>
                      </a:lnTo>
                      <a:lnTo>
                        <a:pt x="334" y="169"/>
                      </a:lnTo>
                      <a:lnTo>
                        <a:pt x="332" y="167"/>
                      </a:lnTo>
                      <a:lnTo>
                        <a:pt x="332" y="165"/>
                      </a:lnTo>
                      <a:lnTo>
                        <a:pt x="332" y="165"/>
                      </a:lnTo>
                      <a:lnTo>
                        <a:pt x="332" y="163"/>
                      </a:lnTo>
                      <a:lnTo>
                        <a:pt x="332" y="163"/>
                      </a:lnTo>
                      <a:lnTo>
                        <a:pt x="330" y="163"/>
                      </a:lnTo>
                      <a:lnTo>
                        <a:pt x="330" y="163"/>
                      </a:lnTo>
                      <a:lnTo>
                        <a:pt x="330" y="163"/>
                      </a:lnTo>
                      <a:lnTo>
                        <a:pt x="328" y="163"/>
                      </a:lnTo>
                      <a:lnTo>
                        <a:pt x="328" y="165"/>
                      </a:lnTo>
                      <a:lnTo>
                        <a:pt x="328" y="167"/>
                      </a:lnTo>
                      <a:lnTo>
                        <a:pt x="328" y="167"/>
                      </a:lnTo>
                      <a:lnTo>
                        <a:pt x="328" y="167"/>
                      </a:lnTo>
                      <a:lnTo>
                        <a:pt x="326" y="167"/>
                      </a:lnTo>
                      <a:lnTo>
                        <a:pt x="326" y="167"/>
                      </a:lnTo>
                      <a:lnTo>
                        <a:pt x="324" y="167"/>
                      </a:lnTo>
                      <a:lnTo>
                        <a:pt x="322" y="167"/>
                      </a:lnTo>
                      <a:lnTo>
                        <a:pt x="322" y="167"/>
                      </a:lnTo>
                      <a:lnTo>
                        <a:pt x="320" y="165"/>
                      </a:lnTo>
                      <a:lnTo>
                        <a:pt x="320" y="165"/>
                      </a:lnTo>
                      <a:lnTo>
                        <a:pt x="322" y="163"/>
                      </a:lnTo>
                      <a:lnTo>
                        <a:pt x="322" y="163"/>
                      </a:lnTo>
                      <a:lnTo>
                        <a:pt x="322" y="161"/>
                      </a:lnTo>
                      <a:lnTo>
                        <a:pt x="324" y="161"/>
                      </a:lnTo>
                      <a:lnTo>
                        <a:pt x="324" y="161"/>
                      </a:lnTo>
                      <a:lnTo>
                        <a:pt x="326" y="159"/>
                      </a:lnTo>
                      <a:lnTo>
                        <a:pt x="326" y="159"/>
                      </a:lnTo>
                      <a:lnTo>
                        <a:pt x="324" y="157"/>
                      </a:lnTo>
                      <a:lnTo>
                        <a:pt x="322" y="156"/>
                      </a:lnTo>
                      <a:lnTo>
                        <a:pt x="320" y="150"/>
                      </a:lnTo>
                      <a:lnTo>
                        <a:pt x="320" y="146"/>
                      </a:lnTo>
                      <a:lnTo>
                        <a:pt x="318" y="144"/>
                      </a:lnTo>
                      <a:lnTo>
                        <a:pt x="318" y="144"/>
                      </a:lnTo>
                      <a:lnTo>
                        <a:pt x="317" y="142"/>
                      </a:lnTo>
                      <a:lnTo>
                        <a:pt x="315" y="140"/>
                      </a:lnTo>
                      <a:lnTo>
                        <a:pt x="313" y="138"/>
                      </a:lnTo>
                      <a:lnTo>
                        <a:pt x="313" y="137"/>
                      </a:lnTo>
                      <a:lnTo>
                        <a:pt x="307" y="131"/>
                      </a:lnTo>
                      <a:lnTo>
                        <a:pt x="305" y="129"/>
                      </a:lnTo>
                      <a:lnTo>
                        <a:pt x="305" y="129"/>
                      </a:lnTo>
                      <a:lnTo>
                        <a:pt x="303" y="127"/>
                      </a:lnTo>
                      <a:lnTo>
                        <a:pt x="301" y="127"/>
                      </a:lnTo>
                      <a:lnTo>
                        <a:pt x="299" y="125"/>
                      </a:lnTo>
                      <a:lnTo>
                        <a:pt x="299" y="125"/>
                      </a:lnTo>
                      <a:lnTo>
                        <a:pt x="298" y="125"/>
                      </a:lnTo>
                      <a:lnTo>
                        <a:pt x="294" y="125"/>
                      </a:lnTo>
                      <a:lnTo>
                        <a:pt x="292" y="127"/>
                      </a:lnTo>
                      <a:lnTo>
                        <a:pt x="290" y="125"/>
                      </a:lnTo>
                      <a:lnTo>
                        <a:pt x="290" y="125"/>
                      </a:lnTo>
                      <a:lnTo>
                        <a:pt x="290" y="123"/>
                      </a:lnTo>
                      <a:lnTo>
                        <a:pt x="288" y="123"/>
                      </a:lnTo>
                      <a:lnTo>
                        <a:pt x="288" y="125"/>
                      </a:lnTo>
                      <a:lnTo>
                        <a:pt x="288" y="125"/>
                      </a:lnTo>
                      <a:lnTo>
                        <a:pt x="286" y="125"/>
                      </a:lnTo>
                      <a:lnTo>
                        <a:pt x="286" y="125"/>
                      </a:lnTo>
                      <a:lnTo>
                        <a:pt x="286" y="123"/>
                      </a:lnTo>
                      <a:lnTo>
                        <a:pt x="284" y="123"/>
                      </a:lnTo>
                      <a:lnTo>
                        <a:pt x="284" y="121"/>
                      </a:lnTo>
                      <a:lnTo>
                        <a:pt x="284" y="121"/>
                      </a:lnTo>
                      <a:lnTo>
                        <a:pt x="282" y="119"/>
                      </a:lnTo>
                      <a:lnTo>
                        <a:pt x="282" y="118"/>
                      </a:lnTo>
                      <a:lnTo>
                        <a:pt x="282" y="118"/>
                      </a:lnTo>
                      <a:lnTo>
                        <a:pt x="282" y="116"/>
                      </a:lnTo>
                      <a:lnTo>
                        <a:pt x="282" y="116"/>
                      </a:lnTo>
                      <a:lnTo>
                        <a:pt x="280" y="114"/>
                      </a:lnTo>
                      <a:lnTo>
                        <a:pt x="280" y="114"/>
                      </a:lnTo>
                      <a:lnTo>
                        <a:pt x="278" y="114"/>
                      </a:lnTo>
                      <a:lnTo>
                        <a:pt x="277" y="116"/>
                      </a:lnTo>
                      <a:lnTo>
                        <a:pt x="277" y="116"/>
                      </a:lnTo>
                      <a:lnTo>
                        <a:pt x="269" y="116"/>
                      </a:lnTo>
                      <a:lnTo>
                        <a:pt x="261" y="116"/>
                      </a:lnTo>
                      <a:lnTo>
                        <a:pt x="261" y="116"/>
                      </a:lnTo>
                      <a:lnTo>
                        <a:pt x="259" y="112"/>
                      </a:lnTo>
                      <a:lnTo>
                        <a:pt x="259" y="112"/>
                      </a:lnTo>
                      <a:lnTo>
                        <a:pt x="258" y="110"/>
                      </a:lnTo>
                      <a:lnTo>
                        <a:pt x="254" y="108"/>
                      </a:lnTo>
                      <a:lnTo>
                        <a:pt x="252" y="106"/>
                      </a:lnTo>
                      <a:lnTo>
                        <a:pt x="246" y="104"/>
                      </a:lnTo>
                      <a:lnTo>
                        <a:pt x="246" y="102"/>
                      </a:lnTo>
                      <a:lnTo>
                        <a:pt x="250" y="100"/>
                      </a:lnTo>
                      <a:lnTo>
                        <a:pt x="250" y="98"/>
                      </a:lnTo>
                      <a:lnTo>
                        <a:pt x="250" y="97"/>
                      </a:lnTo>
                      <a:lnTo>
                        <a:pt x="250" y="93"/>
                      </a:lnTo>
                      <a:lnTo>
                        <a:pt x="250" y="89"/>
                      </a:lnTo>
                      <a:lnTo>
                        <a:pt x="248" y="83"/>
                      </a:lnTo>
                      <a:lnTo>
                        <a:pt x="248" y="81"/>
                      </a:lnTo>
                      <a:lnTo>
                        <a:pt x="242" y="81"/>
                      </a:lnTo>
                      <a:lnTo>
                        <a:pt x="242" y="81"/>
                      </a:lnTo>
                      <a:lnTo>
                        <a:pt x="240" y="78"/>
                      </a:lnTo>
                      <a:lnTo>
                        <a:pt x="242" y="76"/>
                      </a:lnTo>
                      <a:lnTo>
                        <a:pt x="244" y="74"/>
                      </a:lnTo>
                      <a:lnTo>
                        <a:pt x="246" y="70"/>
                      </a:lnTo>
                      <a:lnTo>
                        <a:pt x="248" y="70"/>
                      </a:lnTo>
                      <a:lnTo>
                        <a:pt x="248" y="68"/>
                      </a:lnTo>
                      <a:lnTo>
                        <a:pt x="248" y="66"/>
                      </a:lnTo>
                      <a:lnTo>
                        <a:pt x="248" y="64"/>
                      </a:lnTo>
                      <a:lnTo>
                        <a:pt x="248" y="62"/>
                      </a:lnTo>
                      <a:lnTo>
                        <a:pt x="248" y="60"/>
                      </a:lnTo>
                      <a:lnTo>
                        <a:pt x="248" y="60"/>
                      </a:lnTo>
                      <a:lnTo>
                        <a:pt x="248" y="60"/>
                      </a:lnTo>
                      <a:lnTo>
                        <a:pt x="248" y="60"/>
                      </a:lnTo>
                      <a:lnTo>
                        <a:pt x="248" y="59"/>
                      </a:lnTo>
                      <a:lnTo>
                        <a:pt x="250" y="59"/>
                      </a:lnTo>
                      <a:lnTo>
                        <a:pt x="250" y="57"/>
                      </a:lnTo>
                      <a:lnTo>
                        <a:pt x="250" y="55"/>
                      </a:lnTo>
                      <a:lnTo>
                        <a:pt x="250" y="53"/>
                      </a:lnTo>
                      <a:lnTo>
                        <a:pt x="250" y="53"/>
                      </a:lnTo>
                      <a:lnTo>
                        <a:pt x="250" y="51"/>
                      </a:lnTo>
                      <a:lnTo>
                        <a:pt x="250" y="47"/>
                      </a:lnTo>
                      <a:lnTo>
                        <a:pt x="250" y="45"/>
                      </a:lnTo>
                      <a:lnTo>
                        <a:pt x="250" y="45"/>
                      </a:lnTo>
                      <a:lnTo>
                        <a:pt x="250" y="43"/>
                      </a:lnTo>
                      <a:lnTo>
                        <a:pt x="250" y="41"/>
                      </a:lnTo>
                      <a:lnTo>
                        <a:pt x="250" y="41"/>
                      </a:lnTo>
                      <a:lnTo>
                        <a:pt x="248" y="41"/>
                      </a:lnTo>
                      <a:lnTo>
                        <a:pt x="248" y="40"/>
                      </a:lnTo>
                      <a:lnTo>
                        <a:pt x="248" y="40"/>
                      </a:lnTo>
                      <a:lnTo>
                        <a:pt x="246" y="38"/>
                      </a:lnTo>
                      <a:lnTo>
                        <a:pt x="246" y="38"/>
                      </a:lnTo>
                      <a:lnTo>
                        <a:pt x="246" y="38"/>
                      </a:lnTo>
                      <a:lnTo>
                        <a:pt x="244" y="38"/>
                      </a:lnTo>
                      <a:lnTo>
                        <a:pt x="242" y="38"/>
                      </a:lnTo>
                      <a:lnTo>
                        <a:pt x="242" y="38"/>
                      </a:lnTo>
                      <a:lnTo>
                        <a:pt x="242" y="36"/>
                      </a:lnTo>
                      <a:lnTo>
                        <a:pt x="240" y="36"/>
                      </a:lnTo>
                      <a:lnTo>
                        <a:pt x="240" y="36"/>
                      </a:lnTo>
                      <a:lnTo>
                        <a:pt x="238" y="34"/>
                      </a:lnTo>
                      <a:lnTo>
                        <a:pt x="238" y="32"/>
                      </a:lnTo>
                      <a:lnTo>
                        <a:pt x="237" y="30"/>
                      </a:lnTo>
                      <a:lnTo>
                        <a:pt x="237" y="30"/>
                      </a:lnTo>
                      <a:lnTo>
                        <a:pt x="235" y="28"/>
                      </a:lnTo>
                      <a:lnTo>
                        <a:pt x="229" y="28"/>
                      </a:lnTo>
                      <a:lnTo>
                        <a:pt x="227" y="28"/>
                      </a:lnTo>
                      <a:lnTo>
                        <a:pt x="227" y="28"/>
                      </a:lnTo>
                      <a:lnTo>
                        <a:pt x="227" y="28"/>
                      </a:lnTo>
                      <a:lnTo>
                        <a:pt x="219" y="30"/>
                      </a:lnTo>
                      <a:lnTo>
                        <a:pt x="219" y="32"/>
                      </a:lnTo>
                      <a:lnTo>
                        <a:pt x="217" y="32"/>
                      </a:lnTo>
                      <a:lnTo>
                        <a:pt x="217" y="32"/>
                      </a:lnTo>
                      <a:lnTo>
                        <a:pt x="217" y="34"/>
                      </a:lnTo>
                      <a:lnTo>
                        <a:pt x="217" y="34"/>
                      </a:lnTo>
                      <a:lnTo>
                        <a:pt x="217" y="36"/>
                      </a:lnTo>
                      <a:lnTo>
                        <a:pt x="217" y="36"/>
                      </a:lnTo>
                      <a:lnTo>
                        <a:pt x="216" y="36"/>
                      </a:lnTo>
                      <a:lnTo>
                        <a:pt x="216" y="36"/>
                      </a:lnTo>
                      <a:lnTo>
                        <a:pt x="216" y="36"/>
                      </a:lnTo>
                      <a:lnTo>
                        <a:pt x="214" y="36"/>
                      </a:lnTo>
                      <a:lnTo>
                        <a:pt x="214" y="36"/>
                      </a:lnTo>
                      <a:lnTo>
                        <a:pt x="214" y="36"/>
                      </a:lnTo>
                      <a:lnTo>
                        <a:pt x="214" y="36"/>
                      </a:lnTo>
                      <a:lnTo>
                        <a:pt x="212" y="36"/>
                      </a:lnTo>
                      <a:lnTo>
                        <a:pt x="212" y="34"/>
                      </a:lnTo>
                      <a:lnTo>
                        <a:pt x="212" y="34"/>
                      </a:lnTo>
                      <a:lnTo>
                        <a:pt x="208" y="34"/>
                      </a:lnTo>
                      <a:lnTo>
                        <a:pt x="208" y="34"/>
                      </a:lnTo>
                      <a:lnTo>
                        <a:pt x="208" y="34"/>
                      </a:lnTo>
                      <a:lnTo>
                        <a:pt x="200" y="34"/>
                      </a:lnTo>
                      <a:lnTo>
                        <a:pt x="198" y="34"/>
                      </a:lnTo>
                      <a:lnTo>
                        <a:pt x="198" y="34"/>
                      </a:lnTo>
                      <a:lnTo>
                        <a:pt x="197" y="34"/>
                      </a:lnTo>
                      <a:lnTo>
                        <a:pt x="197" y="32"/>
                      </a:lnTo>
                      <a:lnTo>
                        <a:pt x="197" y="30"/>
                      </a:lnTo>
                      <a:lnTo>
                        <a:pt x="195" y="30"/>
                      </a:lnTo>
                      <a:lnTo>
                        <a:pt x="195" y="30"/>
                      </a:lnTo>
                      <a:lnTo>
                        <a:pt x="185" y="28"/>
                      </a:lnTo>
                      <a:lnTo>
                        <a:pt x="185" y="28"/>
                      </a:lnTo>
                      <a:lnTo>
                        <a:pt x="185" y="28"/>
                      </a:lnTo>
                      <a:lnTo>
                        <a:pt x="183" y="28"/>
                      </a:lnTo>
                      <a:lnTo>
                        <a:pt x="183" y="24"/>
                      </a:lnTo>
                      <a:lnTo>
                        <a:pt x="181" y="24"/>
                      </a:lnTo>
                      <a:lnTo>
                        <a:pt x="181" y="24"/>
                      </a:lnTo>
                      <a:lnTo>
                        <a:pt x="179" y="22"/>
                      </a:lnTo>
                      <a:lnTo>
                        <a:pt x="177" y="22"/>
                      </a:lnTo>
                      <a:lnTo>
                        <a:pt x="177" y="22"/>
                      </a:lnTo>
                      <a:lnTo>
                        <a:pt x="172" y="24"/>
                      </a:lnTo>
                      <a:lnTo>
                        <a:pt x="168" y="26"/>
                      </a:lnTo>
                      <a:lnTo>
                        <a:pt x="168" y="26"/>
                      </a:lnTo>
                      <a:lnTo>
                        <a:pt x="166" y="26"/>
                      </a:lnTo>
                      <a:lnTo>
                        <a:pt x="166" y="28"/>
                      </a:lnTo>
                      <a:lnTo>
                        <a:pt x="164" y="30"/>
                      </a:lnTo>
                      <a:lnTo>
                        <a:pt x="164" y="30"/>
                      </a:lnTo>
                      <a:lnTo>
                        <a:pt x="162" y="30"/>
                      </a:lnTo>
                      <a:lnTo>
                        <a:pt x="160" y="30"/>
                      </a:lnTo>
                      <a:lnTo>
                        <a:pt x="160" y="30"/>
                      </a:lnTo>
                      <a:lnTo>
                        <a:pt x="160" y="30"/>
                      </a:lnTo>
                      <a:lnTo>
                        <a:pt x="160" y="30"/>
                      </a:lnTo>
                      <a:lnTo>
                        <a:pt x="158" y="30"/>
                      </a:lnTo>
                      <a:lnTo>
                        <a:pt x="158" y="28"/>
                      </a:lnTo>
                      <a:lnTo>
                        <a:pt x="157" y="28"/>
                      </a:lnTo>
                      <a:lnTo>
                        <a:pt x="155" y="28"/>
                      </a:lnTo>
                      <a:lnTo>
                        <a:pt x="155" y="28"/>
                      </a:lnTo>
                      <a:lnTo>
                        <a:pt x="155" y="26"/>
                      </a:lnTo>
                      <a:lnTo>
                        <a:pt x="155" y="26"/>
                      </a:lnTo>
                      <a:lnTo>
                        <a:pt x="155" y="26"/>
                      </a:lnTo>
                      <a:lnTo>
                        <a:pt x="153" y="24"/>
                      </a:lnTo>
                      <a:lnTo>
                        <a:pt x="151" y="24"/>
                      </a:lnTo>
                      <a:lnTo>
                        <a:pt x="151" y="24"/>
                      </a:lnTo>
                      <a:lnTo>
                        <a:pt x="151" y="22"/>
                      </a:lnTo>
                      <a:lnTo>
                        <a:pt x="149" y="22"/>
                      </a:lnTo>
                      <a:lnTo>
                        <a:pt x="147" y="15"/>
                      </a:lnTo>
                      <a:lnTo>
                        <a:pt x="147" y="15"/>
                      </a:lnTo>
                      <a:lnTo>
                        <a:pt x="147" y="15"/>
                      </a:lnTo>
                      <a:lnTo>
                        <a:pt x="147" y="15"/>
                      </a:lnTo>
                      <a:lnTo>
                        <a:pt x="145" y="13"/>
                      </a:lnTo>
                      <a:lnTo>
                        <a:pt x="145" y="13"/>
                      </a:lnTo>
                      <a:lnTo>
                        <a:pt x="145" y="13"/>
                      </a:lnTo>
                      <a:lnTo>
                        <a:pt x="143" y="11"/>
                      </a:lnTo>
                      <a:lnTo>
                        <a:pt x="141" y="11"/>
                      </a:lnTo>
                      <a:lnTo>
                        <a:pt x="137" y="11"/>
                      </a:lnTo>
                      <a:lnTo>
                        <a:pt x="136" y="11"/>
                      </a:lnTo>
                      <a:lnTo>
                        <a:pt x="136" y="11"/>
                      </a:lnTo>
                      <a:lnTo>
                        <a:pt x="132" y="9"/>
                      </a:lnTo>
                      <a:lnTo>
                        <a:pt x="126" y="7"/>
                      </a:lnTo>
                      <a:lnTo>
                        <a:pt x="124" y="7"/>
                      </a:lnTo>
                      <a:lnTo>
                        <a:pt x="124" y="7"/>
                      </a:lnTo>
                      <a:lnTo>
                        <a:pt x="122" y="7"/>
                      </a:lnTo>
                      <a:lnTo>
                        <a:pt x="120" y="7"/>
                      </a:lnTo>
                      <a:lnTo>
                        <a:pt x="120" y="7"/>
                      </a:lnTo>
                      <a:lnTo>
                        <a:pt x="118" y="5"/>
                      </a:lnTo>
                      <a:lnTo>
                        <a:pt x="118" y="5"/>
                      </a:lnTo>
                      <a:lnTo>
                        <a:pt x="118" y="5"/>
                      </a:lnTo>
                      <a:lnTo>
                        <a:pt x="116" y="5"/>
                      </a:lnTo>
                      <a:lnTo>
                        <a:pt x="116" y="5"/>
                      </a:lnTo>
                      <a:lnTo>
                        <a:pt x="116" y="7"/>
                      </a:lnTo>
                      <a:lnTo>
                        <a:pt x="116" y="7"/>
                      </a:lnTo>
                      <a:lnTo>
                        <a:pt x="115" y="7"/>
                      </a:lnTo>
                      <a:lnTo>
                        <a:pt x="115" y="7"/>
                      </a:lnTo>
                      <a:lnTo>
                        <a:pt x="115" y="7"/>
                      </a:lnTo>
                      <a:lnTo>
                        <a:pt x="115" y="7"/>
                      </a:lnTo>
                      <a:lnTo>
                        <a:pt x="115" y="9"/>
                      </a:lnTo>
                      <a:lnTo>
                        <a:pt x="113" y="9"/>
                      </a:lnTo>
                      <a:lnTo>
                        <a:pt x="107" y="5"/>
                      </a:lnTo>
                      <a:lnTo>
                        <a:pt x="107" y="5"/>
                      </a:lnTo>
                      <a:lnTo>
                        <a:pt x="107" y="5"/>
                      </a:lnTo>
                      <a:lnTo>
                        <a:pt x="107" y="5"/>
                      </a:lnTo>
                      <a:lnTo>
                        <a:pt x="105" y="3"/>
                      </a:lnTo>
                      <a:lnTo>
                        <a:pt x="105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99" y="3"/>
                      </a:lnTo>
                      <a:lnTo>
                        <a:pt x="103" y="13"/>
                      </a:lnTo>
                      <a:lnTo>
                        <a:pt x="103" y="13"/>
                      </a:lnTo>
                      <a:lnTo>
                        <a:pt x="105" y="13"/>
                      </a:lnTo>
                      <a:lnTo>
                        <a:pt x="105" y="13"/>
                      </a:lnTo>
                      <a:lnTo>
                        <a:pt x="107" y="15"/>
                      </a:lnTo>
                      <a:lnTo>
                        <a:pt x="107" y="15"/>
                      </a:lnTo>
                      <a:lnTo>
                        <a:pt x="107" y="17"/>
                      </a:lnTo>
                      <a:lnTo>
                        <a:pt x="107" y="17"/>
                      </a:lnTo>
                      <a:lnTo>
                        <a:pt x="105" y="19"/>
                      </a:lnTo>
                      <a:lnTo>
                        <a:pt x="105" y="19"/>
                      </a:lnTo>
                      <a:lnTo>
                        <a:pt x="105" y="19"/>
                      </a:lnTo>
                      <a:lnTo>
                        <a:pt x="101" y="21"/>
                      </a:lnTo>
                      <a:lnTo>
                        <a:pt x="101" y="22"/>
                      </a:lnTo>
                      <a:lnTo>
                        <a:pt x="99" y="24"/>
                      </a:lnTo>
                      <a:lnTo>
                        <a:pt x="99" y="26"/>
                      </a:lnTo>
                      <a:lnTo>
                        <a:pt x="97" y="28"/>
                      </a:lnTo>
                      <a:lnTo>
                        <a:pt x="97" y="30"/>
                      </a:lnTo>
                      <a:lnTo>
                        <a:pt x="97" y="32"/>
                      </a:lnTo>
                      <a:lnTo>
                        <a:pt x="97" y="38"/>
                      </a:lnTo>
                      <a:lnTo>
                        <a:pt x="97" y="38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6" y="40"/>
                      </a:lnTo>
                      <a:lnTo>
                        <a:pt x="96" y="41"/>
                      </a:lnTo>
                      <a:lnTo>
                        <a:pt x="92" y="41"/>
                      </a:lnTo>
                      <a:lnTo>
                        <a:pt x="90" y="41"/>
                      </a:lnTo>
                      <a:lnTo>
                        <a:pt x="90" y="41"/>
                      </a:lnTo>
                      <a:lnTo>
                        <a:pt x="88" y="43"/>
                      </a:lnTo>
                      <a:lnTo>
                        <a:pt x="88" y="45"/>
                      </a:lnTo>
                      <a:lnTo>
                        <a:pt x="86" y="47"/>
                      </a:lnTo>
                      <a:lnTo>
                        <a:pt x="86" y="49"/>
                      </a:lnTo>
                      <a:lnTo>
                        <a:pt x="86" y="49"/>
                      </a:lnTo>
                      <a:lnTo>
                        <a:pt x="86" y="49"/>
                      </a:lnTo>
                      <a:lnTo>
                        <a:pt x="86" y="51"/>
                      </a:lnTo>
                      <a:lnTo>
                        <a:pt x="86" y="51"/>
                      </a:lnTo>
                      <a:lnTo>
                        <a:pt x="86" y="57"/>
                      </a:lnTo>
                      <a:lnTo>
                        <a:pt x="86" y="57"/>
                      </a:lnTo>
                      <a:lnTo>
                        <a:pt x="86" y="59"/>
                      </a:lnTo>
                      <a:lnTo>
                        <a:pt x="86" y="60"/>
                      </a:lnTo>
                      <a:lnTo>
                        <a:pt x="84" y="60"/>
                      </a:lnTo>
                      <a:lnTo>
                        <a:pt x="84" y="60"/>
                      </a:lnTo>
                      <a:lnTo>
                        <a:pt x="80" y="60"/>
                      </a:lnTo>
                      <a:lnTo>
                        <a:pt x="80" y="60"/>
                      </a:lnTo>
                      <a:lnTo>
                        <a:pt x="78" y="60"/>
                      </a:lnTo>
                      <a:lnTo>
                        <a:pt x="78" y="60"/>
                      </a:lnTo>
                      <a:lnTo>
                        <a:pt x="78" y="60"/>
                      </a:lnTo>
                      <a:lnTo>
                        <a:pt x="76" y="60"/>
                      </a:lnTo>
                      <a:lnTo>
                        <a:pt x="75" y="60"/>
                      </a:lnTo>
                      <a:lnTo>
                        <a:pt x="75" y="60"/>
                      </a:lnTo>
                      <a:lnTo>
                        <a:pt x="73" y="60"/>
                      </a:lnTo>
                      <a:lnTo>
                        <a:pt x="71" y="59"/>
                      </a:lnTo>
                      <a:lnTo>
                        <a:pt x="71" y="59"/>
                      </a:lnTo>
                      <a:lnTo>
                        <a:pt x="69" y="55"/>
                      </a:lnTo>
                      <a:lnTo>
                        <a:pt x="69" y="55"/>
                      </a:lnTo>
                      <a:lnTo>
                        <a:pt x="67" y="55"/>
                      </a:lnTo>
                      <a:lnTo>
                        <a:pt x="65" y="55"/>
                      </a:lnTo>
                      <a:lnTo>
                        <a:pt x="65" y="55"/>
                      </a:lnTo>
                      <a:lnTo>
                        <a:pt x="63" y="55"/>
                      </a:lnTo>
                      <a:lnTo>
                        <a:pt x="63" y="55"/>
                      </a:lnTo>
                      <a:lnTo>
                        <a:pt x="61" y="55"/>
                      </a:lnTo>
                      <a:lnTo>
                        <a:pt x="61" y="55"/>
                      </a:lnTo>
                      <a:lnTo>
                        <a:pt x="59" y="55"/>
                      </a:lnTo>
                      <a:lnTo>
                        <a:pt x="59" y="55"/>
                      </a:lnTo>
                      <a:lnTo>
                        <a:pt x="59" y="55"/>
                      </a:lnTo>
                      <a:lnTo>
                        <a:pt x="57" y="57"/>
                      </a:lnTo>
                      <a:lnTo>
                        <a:pt x="57" y="57"/>
                      </a:lnTo>
                      <a:lnTo>
                        <a:pt x="57" y="59"/>
                      </a:lnTo>
                      <a:lnTo>
                        <a:pt x="57" y="59"/>
                      </a:lnTo>
                      <a:lnTo>
                        <a:pt x="59" y="59"/>
                      </a:lnTo>
                      <a:lnTo>
                        <a:pt x="59" y="59"/>
                      </a:lnTo>
                      <a:lnTo>
                        <a:pt x="59" y="60"/>
                      </a:lnTo>
                      <a:lnTo>
                        <a:pt x="57" y="62"/>
                      </a:lnTo>
                      <a:lnTo>
                        <a:pt x="56" y="62"/>
                      </a:lnTo>
                      <a:lnTo>
                        <a:pt x="56" y="64"/>
                      </a:lnTo>
                      <a:lnTo>
                        <a:pt x="56" y="68"/>
                      </a:lnTo>
                      <a:lnTo>
                        <a:pt x="54" y="70"/>
                      </a:lnTo>
                      <a:lnTo>
                        <a:pt x="54" y="70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4"/>
                      </a:lnTo>
                      <a:lnTo>
                        <a:pt x="54" y="74"/>
                      </a:lnTo>
                      <a:lnTo>
                        <a:pt x="54" y="74"/>
                      </a:lnTo>
                      <a:lnTo>
                        <a:pt x="54" y="76"/>
                      </a:lnTo>
                      <a:lnTo>
                        <a:pt x="52" y="76"/>
                      </a:lnTo>
                      <a:lnTo>
                        <a:pt x="52" y="76"/>
                      </a:lnTo>
                      <a:lnTo>
                        <a:pt x="52" y="76"/>
                      </a:lnTo>
                      <a:lnTo>
                        <a:pt x="50" y="78"/>
                      </a:lnTo>
                      <a:lnTo>
                        <a:pt x="48" y="79"/>
                      </a:lnTo>
                      <a:lnTo>
                        <a:pt x="48" y="79"/>
                      </a:lnTo>
                      <a:lnTo>
                        <a:pt x="46" y="81"/>
                      </a:lnTo>
                      <a:lnTo>
                        <a:pt x="46" y="81"/>
                      </a:lnTo>
                      <a:lnTo>
                        <a:pt x="46" y="81"/>
                      </a:lnTo>
                      <a:lnTo>
                        <a:pt x="46" y="83"/>
                      </a:lnTo>
                      <a:lnTo>
                        <a:pt x="48" y="85"/>
                      </a:lnTo>
                      <a:lnTo>
                        <a:pt x="48" y="85"/>
                      </a:lnTo>
                      <a:lnTo>
                        <a:pt x="48" y="87"/>
                      </a:lnTo>
                      <a:lnTo>
                        <a:pt x="48" y="87"/>
                      </a:lnTo>
                      <a:lnTo>
                        <a:pt x="48" y="87"/>
                      </a:lnTo>
                      <a:lnTo>
                        <a:pt x="48" y="87"/>
                      </a:lnTo>
                      <a:lnTo>
                        <a:pt x="48" y="87"/>
                      </a:lnTo>
                      <a:lnTo>
                        <a:pt x="50" y="87"/>
                      </a:lnTo>
                      <a:lnTo>
                        <a:pt x="50" y="87"/>
                      </a:lnTo>
                      <a:lnTo>
                        <a:pt x="52" y="87"/>
                      </a:lnTo>
                      <a:lnTo>
                        <a:pt x="52" y="89"/>
                      </a:lnTo>
                      <a:lnTo>
                        <a:pt x="52" y="89"/>
                      </a:lnTo>
                      <a:lnTo>
                        <a:pt x="52" y="89"/>
                      </a:lnTo>
                      <a:lnTo>
                        <a:pt x="52" y="91"/>
                      </a:lnTo>
                      <a:lnTo>
                        <a:pt x="52" y="91"/>
                      </a:lnTo>
                      <a:lnTo>
                        <a:pt x="52" y="91"/>
                      </a:lnTo>
                      <a:lnTo>
                        <a:pt x="52" y="91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93"/>
                      </a:lnTo>
                      <a:lnTo>
                        <a:pt x="54" y="93"/>
                      </a:lnTo>
                      <a:lnTo>
                        <a:pt x="54" y="95"/>
                      </a:lnTo>
                      <a:lnTo>
                        <a:pt x="56" y="95"/>
                      </a:lnTo>
                      <a:lnTo>
                        <a:pt x="56" y="97"/>
                      </a:lnTo>
                      <a:lnTo>
                        <a:pt x="59" y="98"/>
                      </a:lnTo>
                      <a:lnTo>
                        <a:pt x="61" y="100"/>
                      </a:lnTo>
                      <a:lnTo>
                        <a:pt x="61" y="100"/>
                      </a:lnTo>
                      <a:lnTo>
                        <a:pt x="61" y="100"/>
                      </a:lnTo>
                      <a:lnTo>
                        <a:pt x="61" y="102"/>
                      </a:lnTo>
                      <a:lnTo>
                        <a:pt x="61" y="102"/>
                      </a:lnTo>
                      <a:lnTo>
                        <a:pt x="59" y="102"/>
                      </a:lnTo>
                      <a:lnTo>
                        <a:pt x="57" y="102"/>
                      </a:lnTo>
                      <a:lnTo>
                        <a:pt x="57" y="104"/>
                      </a:lnTo>
                      <a:lnTo>
                        <a:pt x="56" y="104"/>
                      </a:lnTo>
                      <a:lnTo>
                        <a:pt x="54" y="104"/>
                      </a:lnTo>
                      <a:lnTo>
                        <a:pt x="54" y="106"/>
                      </a:lnTo>
                      <a:lnTo>
                        <a:pt x="52" y="108"/>
                      </a:lnTo>
                      <a:lnTo>
                        <a:pt x="50" y="114"/>
                      </a:lnTo>
                      <a:lnTo>
                        <a:pt x="50" y="116"/>
                      </a:lnTo>
                      <a:lnTo>
                        <a:pt x="48" y="116"/>
                      </a:lnTo>
                      <a:lnTo>
                        <a:pt x="48" y="116"/>
                      </a:lnTo>
                      <a:lnTo>
                        <a:pt x="46" y="116"/>
                      </a:lnTo>
                      <a:lnTo>
                        <a:pt x="44" y="116"/>
                      </a:lnTo>
                      <a:lnTo>
                        <a:pt x="44" y="116"/>
                      </a:lnTo>
                      <a:lnTo>
                        <a:pt x="42" y="116"/>
                      </a:lnTo>
                      <a:lnTo>
                        <a:pt x="42" y="118"/>
                      </a:lnTo>
                      <a:lnTo>
                        <a:pt x="42" y="119"/>
                      </a:lnTo>
                      <a:lnTo>
                        <a:pt x="42" y="119"/>
                      </a:lnTo>
                      <a:lnTo>
                        <a:pt x="42" y="119"/>
                      </a:lnTo>
                      <a:lnTo>
                        <a:pt x="42" y="121"/>
                      </a:lnTo>
                      <a:lnTo>
                        <a:pt x="42" y="123"/>
                      </a:lnTo>
                      <a:lnTo>
                        <a:pt x="42" y="125"/>
                      </a:lnTo>
                      <a:lnTo>
                        <a:pt x="40" y="127"/>
                      </a:lnTo>
                      <a:lnTo>
                        <a:pt x="40" y="127"/>
                      </a:lnTo>
                      <a:lnTo>
                        <a:pt x="40" y="129"/>
                      </a:lnTo>
                      <a:lnTo>
                        <a:pt x="38" y="129"/>
                      </a:lnTo>
                      <a:lnTo>
                        <a:pt x="38" y="129"/>
                      </a:lnTo>
                      <a:lnTo>
                        <a:pt x="35" y="129"/>
                      </a:lnTo>
                      <a:lnTo>
                        <a:pt x="33" y="129"/>
                      </a:lnTo>
                      <a:lnTo>
                        <a:pt x="33" y="129"/>
                      </a:lnTo>
                      <a:lnTo>
                        <a:pt x="31" y="131"/>
                      </a:lnTo>
                      <a:lnTo>
                        <a:pt x="31" y="131"/>
                      </a:lnTo>
                      <a:lnTo>
                        <a:pt x="31" y="133"/>
                      </a:lnTo>
                      <a:lnTo>
                        <a:pt x="31" y="133"/>
                      </a:lnTo>
                      <a:lnTo>
                        <a:pt x="29" y="135"/>
                      </a:lnTo>
                      <a:lnTo>
                        <a:pt x="29" y="135"/>
                      </a:lnTo>
                      <a:lnTo>
                        <a:pt x="29" y="137"/>
                      </a:lnTo>
                      <a:lnTo>
                        <a:pt x="29" y="137"/>
                      </a:lnTo>
                      <a:lnTo>
                        <a:pt x="29" y="137"/>
                      </a:lnTo>
                      <a:lnTo>
                        <a:pt x="29" y="138"/>
                      </a:lnTo>
                      <a:lnTo>
                        <a:pt x="27" y="138"/>
                      </a:lnTo>
                      <a:lnTo>
                        <a:pt x="27" y="140"/>
                      </a:lnTo>
                      <a:lnTo>
                        <a:pt x="27" y="142"/>
                      </a:lnTo>
                      <a:lnTo>
                        <a:pt x="27" y="142"/>
                      </a:lnTo>
                      <a:lnTo>
                        <a:pt x="25" y="144"/>
                      </a:lnTo>
                      <a:lnTo>
                        <a:pt x="25" y="144"/>
                      </a:lnTo>
                      <a:lnTo>
                        <a:pt x="23" y="146"/>
                      </a:lnTo>
                      <a:lnTo>
                        <a:pt x="23" y="146"/>
                      </a:lnTo>
                      <a:lnTo>
                        <a:pt x="23" y="146"/>
                      </a:lnTo>
                      <a:lnTo>
                        <a:pt x="27" y="150"/>
                      </a:lnTo>
                      <a:lnTo>
                        <a:pt x="29" y="150"/>
                      </a:lnTo>
                      <a:lnTo>
                        <a:pt x="29" y="150"/>
                      </a:lnTo>
                      <a:lnTo>
                        <a:pt x="29" y="152"/>
                      </a:lnTo>
                      <a:lnTo>
                        <a:pt x="27" y="154"/>
                      </a:lnTo>
                      <a:lnTo>
                        <a:pt x="31" y="156"/>
                      </a:lnTo>
                      <a:lnTo>
                        <a:pt x="31" y="156"/>
                      </a:lnTo>
                      <a:lnTo>
                        <a:pt x="31" y="157"/>
                      </a:lnTo>
                      <a:lnTo>
                        <a:pt x="31" y="157"/>
                      </a:lnTo>
                      <a:lnTo>
                        <a:pt x="29" y="159"/>
                      </a:lnTo>
                      <a:lnTo>
                        <a:pt x="29" y="161"/>
                      </a:lnTo>
                      <a:lnTo>
                        <a:pt x="29" y="161"/>
                      </a:lnTo>
                      <a:lnTo>
                        <a:pt x="31" y="167"/>
                      </a:lnTo>
                      <a:lnTo>
                        <a:pt x="33" y="171"/>
                      </a:lnTo>
                      <a:lnTo>
                        <a:pt x="33" y="173"/>
                      </a:lnTo>
                      <a:lnTo>
                        <a:pt x="33" y="173"/>
                      </a:lnTo>
                      <a:lnTo>
                        <a:pt x="31" y="173"/>
                      </a:lnTo>
                      <a:lnTo>
                        <a:pt x="31" y="173"/>
                      </a:lnTo>
                      <a:lnTo>
                        <a:pt x="29" y="173"/>
                      </a:lnTo>
                      <a:lnTo>
                        <a:pt x="29" y="175"/>
                      </a:lnTo>
                      <a:lnTo>
                        <a:pt x="29" y="175"/>
                      </a:lnTo>
                      <a:lnTo>
                        <a:pt x="29" y="175"/>
                      </a:lnTo>
                      <a:lnTo>
                        <a:pt x="29" y="176"/>
                      </a:lnTo>
                      <a:lnTo>
                        <a:pt x="29" y="176"/>
                      </a:lnTo>
                      <a:lnTo>
                        <a:pt x="33" y="178"/>
                      </a:lnTo>
                      <a:lnTo>
                        <a:pt x="33" y="180"/>
                      </a:lnTo>
                      <a:lnTo>
                        <a:pt x="33" y="182"/>
                      </a:lnTo>
                      <a:lnTo>
                        <a:pt x="35" y="184"/>
                      </a:lnTo>
                      <a:lnTo>
                        <a:pt x="35" y="188"/>
                      </a:lnTo>
                      <a:lnTo>
                        <a:pt x="35" y="190"/>
                      </a:lnTo>
                      <a:lnTo>
                        <a:pt x="35" y="190"/>
                      </a:lnTo>
                      <a:lnTo>
                        <a:pt x="35" y="190"/>
                      </a:lnTo>
                      <a:lnTo>
                        <a:pt x="29" y="195"/>
                      </a:lnTo>
                      <a:lnTo>
                        <a:pt x="27" y="197"/>
                      </a:lnTo>
                      <a:lnTo>
                        <a:pt x="27" y="197"/>
                      </a:lnTo>
                      <a:lnTo>
                        <a:pt x="25" y="197"/>
                      </a:lnTo>
                      <a:lnTo>
                        <a:pt x="25" y="197"/>
                      </a:lnTo>
                      <a:lnTo>
                        <a:pt x="25" y="199"/>
                      </a:lnTo>
                      <a:lnTo>
                        <a:pt x="23" y="199"/>
                      </a:lnTo>
                      <a:lnTo>
                        <a:pt x="23" y="201"/>
                      </a:lnTo>
                      <a:lnTo>
                        <a:pt x="23" y="201"/>
                      </a:lnTo>
                      <a:lnTo>
                        <a:pt x="23" y="201"/>
                      </a:lnTo>
                      <a:lnTo>
                        <a:pt x="23" y="201"/>
                      </a:lnTo>
                      <a:lnTo>
                        <a:pt x="23" y="203"/>
                      </a:lnTo>
                      <a:lnTo>
                        <a:pt x="25" y="203"/>
                      </a:lnTo>
                      <a:lnTo>
                        <a:pt x="25" y="205"/>
                      </a:lnTo>
                      <a:lnTo>
                        <a:pt x="25" y="205"/>
                      </a:lnTo>
                      <a:lnTo>
                        <a:pt x="27" y="207"/>
                      </a:lnTo>
                      <a:lnTo>
                        <a:pt x="25" y="207"/>
                      </a:lnTo>
                      <a:lnTo>
                        <a:pt x="25" y="209"/>
                      </a:lnTo>
                      <a:lnTo>
                        <a:pt x="25" y="209"/>
                      </a:lnTo>
                      <a:lnTo>
                        <a:pt x="21" y="211"/>
                      </a:lnTo>
                      <a:lnTo>
                        <a:pt x="21" y="211"/>
                      </a:lnTo>
                      <a:lnTo>
                        <a:pt x="19" y="211"/>
                      </a:lnTo>
                      <a:lnTo>
                        <a:pt x="19" y="213"/>
                      </a:lnTo>
                      <a:lnTo>
                        <a:pt x="16" y="216"/>
                      </a:lnTo>
                      <a:lnTo>
                        <a:pt x="16" y="218"/>
                      </a:lnTo>
                      <a:lnTo>
                        <a:pt x="16" y="220"/>
                      </a:lnTo>
                      <a:lnTo>
                        <a:pt x="19" y="222"/>
                      </a:lnTo>
                      <a:lnTo>
                        <a:pt x="19" y="222"/>
                      </a:lnTo>
                      <a:lnTo>
                        <a:pt x="21" y="224"/>
                      </a:lnTo>
                      <a:lnTo>
                        <a:pt x="23" y="224"/>
                      </a:lnTo>
                      <a:lnTo>
                        <a:pt x="23" y="224"/>
                      </a:lnTo>
                      <a:lnTo>
                        <a:pt x="25" y="224"/>
                      </a:lnTo>
                      <a:lnTo>
                        <a:pt x="27" y="224"/>
                      </a:lnTo>
                      <a:lnTo>
                        <a:pt x="27" y="224"/>
                      </a:lnTo>
                      <a:lnTo>
                        <a:pt x="31" y="224"/>
                      </a:lnTo>
                      <a:lnTo>
                        <a:pt x="31" y="226"/>
                      </a:lnTo>
                      <a:lnTo>
                        <a:pt x="31" y="228"/>
                      </a:lnTo>
                      <a:lnTo>
                        <a:pt x="33" y="228"/>
                      </a:lnTo>
                      <a:lnTo>
                        <a:pt x="33" y="228"/>
                      </a:lnTo>
                      <a:lnTo>
                        <a:pt x="35" y="226"/>
                      </a:lnTo>
                      <a:lnTo>
                        <a:pt x="36" y="226"/>
                      </a:lnTo>
                      <a:lnTo>
                        <a:pt x="36" y="224"/>
                      </a:lnTo>
                      <a:lnTo>
                        <a:pt x="38" y="224"/>
                      </a:lnTo>
                      <a:lnTo>
                        <a:pt x="40" y="224"/>
                      </a:lnTo>
                      <a:lnTo>
                        <a:pt x="40" y="226"/>
                      </a:lnTo>
                      <a:lnTo>
                        <a:pt x="40" y="226"/>
                      </a:lnTo>
                      <a:lnTo>
                        <a:pt x="36" y="232"/>
                      </a:lnTo>
                      <a:lnTo>
                        <a:pt x="36" y="232"/>
                      </a:lnTo>
                      <a:lnTo>
                        <a:pt x="36" y="232"/>
                      </a:lnTo>
                      <a:lnTo>
                        <a:pt x="33" y="234"/>
                      </a:lnTo>
                      <a:lnTo>
                        <a:pt x="31" y="234"/>
                      </a:lnTo>
                      <a:lnTo>
                        <a:pt x="31" y="235"/>
                      </a:lnTo>
                      <a:lnTo>
                        <a:pt x="31" y="235"/>
                      </a:lnTo>
                      <a:lnTo>
                        <a:pt x="29" y="237"/>
                      </a:lnTo>
                      <a:lnTo>
                        <a:pt x="29" y="237"/>
                      </a:lnTo>
                      <a:lnTo>
                        <a:pt x="27" y="237"/>
                      </a:lnTo>
                      <a:lnTo>
                        <a:pt x="27" y="237"/>
                      </a:lnTo>
                      <a:lnTo>
                        <a:pt x="25" y="239"/>
                      </a:lnTo>
                      <a:lnTo>
                        <a:pt x="25" y="239"/>
                      </a:lnTo>
                      <a:lnTo>
                        <a:pt x="23" y="241"/>
                      </a:lnTo>
                      <a:lnTo>
                        <a:pt x="23" y="243"/>
                      </a:lnTo>
                      <a:lnTo>
                        <a:pt x="12" y="258"/>
                      </a:lnTo>
                      <a:lnTo>
                        <a:pt x="10" y="262"/>
                      </a:lnTo>
                      <a:lnTo>
                        <a:pt x="10" y="262"/>
                      </a:lnTo>
                      <a:lnTo>
                        <a:pt x="12" y="264"/>
                      </a:lnTo>
                      <a:lnTo>
                        <a:pt x="12" y="264"/>
                      </a:lnTo>
                      <a:lnTo>
                        <a:pt x="12" y="264"/>
                      </a:lnTo>
                      <a:lnTo>
                        <a:pt x="14" y="266"/>
                      </a:lnTo>
                      <a:lnTo>
                        <a:pt x="16" y="266"/>
                      </a:lnTo>
                      <a:lnTo>
                        <a:pt x="16" y="266"/>
                      </a:lnTo>
                      <a:lnTo>
                        <a:pt x="16" y="268"/>
                      </a:lnTo>
                      <a:lnTo>
                        <a:pt x="17" y="272"/>
                      </a:lnTo>
                      <a:lnTo>
                        <a:pt x="17" y="272"/>
                      </a:lnTo>
                      <a:lnTo>
                        <a:pt x="19" y="275"/>
                      </a:lnTo>
                      <a:lnTo>
                        <a:pt x="19" y="277"/>
                      </a:lnTo>
                      <a:lnTo>
                        <a:pt x="19" y="279"/>
                      </a:lnTo>
                      <a:lnTo>
                        <a:pt x="19" y="281"/>
                      </a:lnTo>
                      <a:lnTo>
                        <a:pt x="17" y="283"/>
                      </a:lnTo>
                      <a:lnTo>
                        <a:pt x="17" y="285"/>
                      </a:lnTo>
                      <a:lnTo>
                        <a:pt x="17" y="287"/>
                      </a:lnTo>
                      <a:lnTo>
                        <a:pt x="17" y="298"/>
                      </a:lnTo>
                      <a:lnTo>
                        <a:pt x="17" y="300"/>
                      </a:lnTo>
                      <a:lnTo>
                        <a:pt x="16" y="300"/>
                      </a:lnTo>
                      <a:lnTo>
                        <a:pt x="16" y="300"/>
                      </a:lnTo>
                      <a:lnTo>
                        <a:pt x="16" y="302"/>
                      </a:lnTo>
                      <a:lnTo>
                        <a:pt x="16" y="306"/>
                      </a:lnTo>
                      <a:lnTo>
                        <a:pt x="16" y="306"/>
                      </a:lnTo>
                      <a:lnTo>
                        <a:pt x="16" y="308"/>
                      </a:lnTo>
                      <a:lnTo>
                        <a:pt x="16" y="308"/>
                      </a:lnTo>
                      <a:lnTo>
                        <a:pt x="17" y="308"/>
                      </a:lnTo>
                      <a:lnTo>
                        <a:pt x="17" y="310"/>
                      </a:lnTo>
                      <a:lnTo>
                        <a:pt x="17" y="310"/>
                      </a:lnTo>
                      <a:lnTo>
                        <a:pt x="17" y="310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lnTo>
                        <a:pt x="16" y="313"/>
                      </a:lnTo>
                      <a:lnTo>
                        <a:pt x="16" y="313"/>
                      </a:lnTo>
                      <a:lnTo>
                        <a:pt x="16" y="313"/>
                      </a:lnTo>
                      <a:lnTo>
                        <a:pt x="16" y="313"/>
                      </a:lnTo>
                      <a:lnTo>
                        <a:pt x="17" y="313"/>
                      </a:lnTo>
                      <a:lnTo>
                        <a:pt x="17" y="313"/>
                      </a:lnTo>
                      <a:lnTo>
                        <a:pt x="17" y="313"/>
                      </a:lnTo>
                      <a:lnTo>
                        <a:pt x="17" y="315"/>
                      </a:lnTo>
                      <a:lnTo>
                        <a:pt x="17" y="315"/>
                      </a:lnTo>
                      <a:lnTo>
                        <a:pt x="17" y="317"/>
                      </a:lnTo>
                      <a:lnTo>
                        <a:pt x="17" y="317"/>
                      </a:lnTo>
                      <a:lnTo>
                        <a:pt x="17" y="319"/>
                      </a:lnTo>
                      <a:lnTo>
                        <a:pt x="16" y="319"/>
                      </a:lnTo>
                      <a:lnTo>
                        <a:pt x="16" y="321"/>
                      </a:lnTo>
                      <a:lnTo>
                        <a:pt x="14" y="321"/>
                      </a:lnTo>
                      <a:lnTo>
                        <a:pt x="14" y="321"/>
                      </a:lnTo>
                      <a:lnTo>
                        <a:pt x="12" y="323"/>
                      </a:lnTo>
                      <a:lnTo>
                        <a:pt x="12" y="325"/>
                      </a:lnTo>
                      <a:lnTo>
                        <a:pt x="12" y="325"/>
                      </a:lnTo>
                      <a:lnTo>
                        <a:pt x="12" y="327"/>
                      </a:lnTo>
                      <a:lnTo>
                        <a:pt x="8" y="327"/>
                      </a:lnTo>
                      <a:lnTo>
                        <a:pt x="6" y="329"/>
                      </a:lnTo>
                      <a:lnTo>
                        <a:pt x="2" y="332"/>
                      </a:lnTo>
                      <a:lnTo>
                        <a:pt x="0" y="332"/>
                      </a:lnTo>
                      <a:lnTo>
                        <a:pt x="0" y="332"/>
                      </a:lnTo>
                      <a:lnTo>
                        <a:pt x="4" y="336"/>
                      </a:lnTo>
                      <a:lnTo>
                        <a:pt x="4" y="336"/>
                      </a:lnTo>
                      <a:lnTo>
                        <a:pt x="14" y="340"/>
                      </a:lnTo>
                      <a:lnTo>
                        <a:pt x="16" y="340"/>
                      </a:lnTo>
                      <a:lnTo>
                        <a:pt x="21" y="340"/>
                      </a:lnTo>
                      <a:lnTo>
                        <a:pt x="23" y="340"/>
                      </a:lnTo>
                      <a:lnTo>
                        <a:pt x="27" y="342"/>
                      </a:lnTo>
                      <a:lnTo>
                        <a:pt x="27" y="342"/>
                      </a:lnTo>
                      <a:lnTo>
                        <a:pt x="27" y="344"/>
                      </a:lnTo>
                      <a:lnTo>
                        <a:pt x="29" y="344"/>
                      </a:lnTo>
                      <a:lnTo>
                        <a:pt x="27" y="346"/>
                      </a:lnTo>
                      <a:lnTo>
                        <a:pt x="27" y="346"/>
                      </a:lnTo>
                      <a:lnTo>
                        <a:pt x="27" y="348"/>
                      </a:lnTo>
                      <a:lnTo>
                        <a:pt x="25" y="348"/>
                      </a:lnTo>
                      <a:lnTo>
                        <a:pt x="23" y="350"/>
                      </a:lnTo>
                      <a:lnTo>
                        <a:pt x="23" y="350"/>
                      </a:lnTo>
                      <a:lnTo>
                        <a:pt x="23" y="351"/>
                      </a:lnTo>
                      <a:lnTo>
                        <a:pt x="21" y="351"/>
                      </a:lnTo>
                      <a:lnTo>
                        <a:pt x="21" y="355"/>
                      </a:lnTo>
                      <a:lnTo>
                        <a:pt x="21" y="355"/>
                      </a:lnTo>
                      <a:lnTo>
                        <a:pt x="21" y="357"/>
                      </a:lnTo>
                      <a:lnTo>
                        <a:pt x="21" y="359"/>
                      </a:lnTo>
                      <a:lnTo>
                        <a:pt x="21" y="361"/>
                      </a:lnTo>
                      <a:lnTo>
                        <a:pt x="21" y="365"/>
                      </a:lnTo>
                      <a:lnTo>
                        <a:pt x="21" y="367"/>
                      </a:lnTo>
                      <a:lnTo>
                        <a:pt x="21" y="370"/>
                      </a:lnTo>
                      <a:lnTo>
                        <a:pt x="21" y="372"/>
                      </a:lnTo>
                      <a:lnTo>
                        <a:pt x="21" y="376"/>
                      </a:lnTo>
                      <a:lnTo>
                        <a:pt x="21" y="376"/>
                      </a:lnTo>
                      <a:lnTo>
                        <a:pt x="21" y="378"/>
                      </a:lnTo>
                      <a:lnTo>
                        <a:pt x="19" y="380"/>
                      </a:lnTo>
                      <a:lnTo>
                        <a:pt x="17" y="380"/>
                      </a:lnTo>
                      <a:lnTo>
                        <a:pt x="17" y="380"/>
                      </a:lnTo>
                      <a:lnTo>
                        <a:pt x="21" y="384"/>
                      </a:lnTo>
                      <a:lnTo>
                        <a:pt x="27" y="384"/>
                      </a:lnTo>
                      <a:lnTo>
                        <a:pt x="29" y="386"/>
                      </a:lnTo>
                      <a:lnTo>
                        <a:pt x="31" y="386"/>
                      </a:lnTo>
                      <a:lnTo>
                        <a:pt x="31" y="386"/>
                      </a:lnTo>
                      <a:lnTo>
                        <a:pt x="33" y="386"/>
                      </a:lnTo>
                      <a:lnTo>
                        <a:pt x="33" y="384"/>
                      </a:lnTo>
                      <a:lnTo>
                        <a:pt x="33" y="386"/>
                      </a:lnTo>
                      <a:lnTo>
                        <a:pt x="35" y="386"/>
                      </a:lnTo>
                      <a:lnTo>
                        <a:pt x="35" y="386"/>
                      </a:lnTo>
                      <a:lnTo>
                        <a:pt x="35" y="386"/>
                      </a:lnTo>
                      <a:lnTo>
                        <a:pt x="36" y="388"/>
                      </a:lnTo>
                      <a:lnTo>
                        <a:pt x="36" y="388"/>
                      </a:lnTo>
                      <a:lnTo>
                        <a:pt x="38" y="388"/>
                      </a:lnTo>
                      <a:lnTo>
                        <a:pt x="40" y="388"/>
                      </a:lnTo>
                      <a:lnTo>
                        <a:pt x="40" y="388"/>
                      </a:lnTo>
                      <a:lnTo>
                        <a:pt x="42" y="388"/>
                      </a:lnTo>
                      <a:lnTo>
                        <a:pt x="42" y="388"/>
                      </a:lnTo>
                      <a:lnTo>
                        <a:pt x="42" y="388"/>
                      </a:lnTo>
                      <a:lnTo>
                        <a:pt x="44" y="388"/>
                      </a:lnTo>
                      <a:lnTo>
                        <a:pt x="44" y="388"/>
                      </a:lnTo>
                      <a:lnTo>
                        <a:pt x="46" y="388"/>
                      </a:lnTo>
                      <a:lnTo>
                        <a:pt x="46" y="388"/>
                      </a:lnTo>
                      <a:lnTo>
                        <a:pt x="48" y="388"/>
                      </a:lnTo>
                      <a:lnTo>
                        <a:pt x="48" y="388"/>
                      </a:lnTo>
                      <a:lnTo>
                        <a:pt x="48" y="389"/>
                      </a:lnTo>
                      <a:lnTo>
                        <a:pt x="50" y="389"/>
                      </a:lnTo>
                      <a:lnTo>
                        <a:pt x="50" y="389"/>
                      </a:lnTo>
                      <a:lnTo>
                        <a:pt x="52" y="389"/>
                      </a:lnTo>
                      <a:lnTo>
                        <a:pt x="52" y="389"/>
                      </a:lnTo>
                      <a:lnTo>
                        <a:pt x="54" y="388"/>
                      </a:lnTo>
                      <a:lnTo>
                        <a:pt x="54" y="388"/>
                      </a:lnTo>
                      <a:lnTo>
                        <a:pt x="54" y="388"/>
                      </a:lnTo>
                      <a:lnTo>
                        <a:pt x="56" y="388"/>
                      </a:lnTo>
                      <a:lnTo>
                        <a:pt x="56" y="388"/>
                      </a:lnTo>
                      <a:lnTo>
                        <a:pt x="57" y="386"/>
                      </a:lnTo>
                      <a:lnTo>
                        <a:pt x="57" y="386"/>
                      </a:lnTo>
                      <a:lnTo>
                        <a:pt x="59" y="386"/>
                      </a:lnTo>
                      <a:lnTo>
                        <a:pt x="61" y="388"/>
                      </a:lnTo>
                      <a:lnTo>
                        <a:pt x="63" y="388"/>
                      </a:lnTo>
                      <a:lnTo>
                        <a:pt x="63" y="388"/>
                      </a:lnTo>
                      <a:lnTo>
                        <a:pt x="65" y="388"/>
                      </a:lnTo>
                      <a:lnTo>
                        <a:pt x="67" y="388"/>
                      </a:lnTo>
                      <a:lnTo>
                        <a:pt x="69" y="389"/>
                      </a:lnTo>
                      <a:lnTo>
                        <a:pt x="69" y="389"/>
                      </a:lnTo>
                      <a:lnTo>
                        <a:pt x="71" y="388"/>
                      </a:lnTo>
                      <a:lnTo>
                        <a:pt x="71" y="388"/>
                      </a:lnTo>
                      <a:lnTo>
                        <a:pt x="71" y="386"/>
                      </a:lnTo>
                      <a:lnTo>
                        <a:pt x="71" y="386"/>
                      </a:lnTo>
                      <a:lnTo>
                        <a:pt x="73" y="386"/>
                      </a:lnTo>
                      <a:lnTo>
                        <a:pt x="73" y="386"/>
                      </a:lnTo>
                      <a:lnTo>
                        <a:pt x="73" y="386"/>
                      </a:lnTo>
                      <a:lnTo>
                        <a:pt x="73" y="388"/>
                      </a:lnTo>
                      <a:lnTo>
                        <a:pt x="75" y="389"/>
                      </a:lnTo>
                      <a:lnTo>
                        <a:pt x="75" y="391"/>
                      </a:lnTo>
                      <a:lnTo>
                        <a:pt x="75" y="391"/>
                      </a:lnTo>
                      <a:lnTo>
                        <a:pt x="78" y="393"/>
                      </a:lnTo>
                      <a:lnTo>
                        <a:pt x="78" y="393"/>
                      </a:lnTo>
                      <a:lnTo>
                        <a:pt x="80" y="393"/>
                      </a:lnTo>
                      <a:lnTo>
                        <a:pt x="80" y="391"/>
                      </a:lnTo>
                      <a:lnTo>
                        <a:pt x="80" y="391"/>
                      </a:lnTo>
                      <a:lnTo>
                        <a:pt x="82" y="391"/>
                      </a:lnTo>
                      <a:lnTo>
                        <a:pt x="82" y="391"/>
                      </a:lnTo>
                      <a:lnTo>
                        <a:pt x="82" y="391"/>
                      </a:lnTo>
                      <a:lnTo>
                        <a:pt x="84" y="391"/>
                      </a:lnTo>
                      <a:lnTo>
                        <a:pt x="84" y="389"/>
                      </a:lnTo>
                      <a:lnTo>
                        <a:pt x="84" y="389"/>
                      </a:lnTo>
                      <a:lnTo>
                        <a:pt x="86" y="388"/>
                      </a:lnTo>
                      <a:lnTo>
                        <a:pt x="86" y="388"/>
                      </a:lnTo>
                      <a:lnTo>
                        <a:pt x="86" y="388"/>
                      </a:lnTo>
                      <a:lnTo>
                        <a:pt x="86" y="386"/>
                      </a:lnTo>
                      <a:lnTo>
                        <a:pt x="86" y="386"/>
                      </a:lnTo>
                      <a:lnTo>
                        <a:pt x="88" y="384"/>
                      </a:lnTo>
                      <a:lnTo>
                        <a:pt x="88" y="384"/>
                      </a:lnTo>
                      <a:lnTo>
                        <a:pt x="90" y="384"/>
                      </a:lnTo>
                      <a:lnTo>
                        <a:pt x="92" y="384"/>
                      </a:lnTo>
                      <a:lnTo>
                        <a:pt x="92" y="382"/>
                      </a:lnTo>
                      <a:lnTo>
                        <a:pt x="92" y="382"/>
                      </a:lnTo>
                      <a:lnTo>
                        <a:pt x="92" y="380"/>
                      </a:lnTo>
                      <a:lnTo>
                        <a:pt x="92" y="380"/>
                      </a:lnTo>
                      <a:lnTo>
                        <a:pt x="92" y="378"/>
                      </a:lnTo>
                      <a:lnTo>
                        <a:pt x="92" y="378"/>
                      </a:lnTo>
                      <a:lnTo>
                        <a:pt x="94" y="376"/>
                      </a:lnTo>
                      <a:lnTo>
                        <a:pt x="94" y="376"/>
                      </a:lnTo>
                      <a:lnTo>
                        <a:pt x="92" y="374"/>
                      </a:lnTo>
                      <a:lnTo>
                        <a:pt x="94" y="372"/>
                      </a:lnTo>
                      <a:lnTo>
                        <a:pt x="94" y="372"/>
                      </a:lnTo>
                      <a:lnTo>
                        <a:pt x="96" y="372"/>
                      </a:lnTo>
                      <a:lnTo>
                        <a:pt x="96" y="374"/>
                      </a:lnTo>
                      <a:lnTo>
                        <a:pt x="97" y="374"/>
                      </a:lnTo>
                      <a:lnTo>
                        <a:pt x="99" y="372"/>
                      </a:lnTo>
                      <a:lnTo>
                        <a:pt x="99" y="372"/>
                      </a:lnTo>
                      <a:lnTo>
                        <a:pt x="101" y="370"/>
                      </a:lnTo>
                      <a:lnTo>
                        <a:pt x="101" y="370"/>
                      </a:lnTo>
                      <a:lnTo>
                        <a:pt x="103" y="370"/>
                      </a:lnTo>
                      <a:lnTo>
                        <a:pt x="105" y="369"/>
                      </a:lnTo>
                      <a:lnTo>
                        <a:pt x="107" y="369"/>
                      </a:lnTo>
                      <a:lnTo>
                        <a:pt x="109" y="369"/>
                      </a:lnTo>
                      <a:lnTo>
                        <a:pt x="111" y="369"/>
                      </a:lnTo>
                      <a:lnTo>
                        <a:pt x="115" y="369"/>
                      </a:lnTo>
                      <a:lnTo>
                        <a:pt x="116" y="370"/>
                      </a:lnTo>
                      <a:lnTo>
                        <a:pt x="118" y="370"/>
                      </a:lnTo>
                      <a:lnTo>
                        <a:pt x="120" y="370"/>
                      </a:lnTo>
                      <a:lnTo>
                        <a:pt x="120" y="370"/>
                      </a:lnTo>
                      <a:lnTo>
                        <a:pt x="122" y="370"/>
                      </a:lnTo>
                      <a:lnTo>
                        <a:pt x="122" y="369"/>
                      </a:lnTo>
                      <a:lnTo>
                        <a:pt x="124" y="369"/>
                      </a:lnTo>
                      <a:lnTo>
                        <a:pt x="124" y="367"/>
                      </a:lnTo>
                      <a:lnTo>
                        <a:pt x="126" y="367"/>
                      </a:lnTo>
                      <a:lnTo>
                        <a:pt x="128" y="367"/>
                      </a:lnTo>
                      <a:lnTo>
                        <a:pt x="130" y="369"/>
                      </a:lnTo>
                      <a:lnTo>
                        <a:pt x="130" y="369"/>
                      </a:lnTo>
                      <a:lnTo>
                        <a:pt x="132" y="370"/>
                      </a:lnTo>
                      <a:lnTo>
                        <a:pt x="132" y="372"/>
                      </a:lnTo>
                      <a:lnTo>
                        <a:pt x="132" y="372"/>
                      </a:lnTo>
                      <a:lnTo>
                        <a:pt x="136" y="374"/>
                      </a:lnTo>
                      <a:lnTo>
                        <a:pt x="136" y="374"/>
                      </a:lnTo>
                      <a:lnTo>
                        <a:pt x="137" y="374"/>
                      </a:lnTo>
                      <a:lnTo>
                        <a:pt x="139" y="374"/>
                      </a:lnTo>
                      <a:lnTo>
                        <a:pt x="141" y="374"/>
                      </a:lnTo>
                      <a:lnTo>
                        <a:pt x="141" y="372"/>
                      </a:lnTo>
                      <a:lnTo>
                        <a:pt x="143" y="372"/>
                      </a:lnTo>
                      <a:lnTo>
                        <a:pt x="145" y="370"/>
                      </a:lnTo>
                      <a:lnTo>
                        <a:pt x="145" y="370"/>
                      </a:lnTo>
                      <a:lnTo>
                        <a:pt x="147" y="369"/>
                      </a:lnTo>
                      <a:lnTo>
                        <a:pt x="147" y="367"/>
                      </a:lnTo>
                      <a:lnTo>
                        <a:pt x="147" y="367"/>
                      </a:lnTo>
                      <a:lnTo>
                        <a:pt x="147" y="365"/>
                      </a:lnTo>
                      <a:lnTo>
                        <a:pt x="147" y="365"/>
                      </a:lnTo>
                      <a:lnTo>
                        <a:pt x="145" y="363"/>
                      </a:lnTo>
                      <a:lnTo>
                        <a:pt x="145" y="363"/>
                      </a:lnTo>
                      <a:lnTo>
                        <a:pt x="145" y="361"/>
                      </a:lnTo>
                      <a:lnTo>
                        <a:pt x="147" y="361"/>
                      </a:lnTo>
                      <a:lnTo>
                        <a:pt x="147" y="361"/>
                      </a:lnTo>
                      <a:lnTo>
                        <a:pt x="149" y="361"/>
                      </a:lnTo>
                      <a:lnTo>
                        <a:pt x="149" y="361"/>
                      </a:lnTo>
                      <a:lnTo>
                        <a:pt x="149" y="363"/>
                      </a:lnTo>
                      <a:lnTo>
                        <a:pt x="149" y="363"/>
                      </a:lnTo>
                      <a:lnTo>
                        <a:pt x="149" y="365"/>
                      </a:lnTo>
                      <a:lnTo>
                        <a:pt x="149" y="365"/>
                      </a:lnTo>
                      <a:lnTo>
                        <a:pt x="151" y="367"/>
                      </a:lnTo>
                      <a:lnTo>
                        <a:pt x="153" y="367"/>
                      </a:lnTo>
                      <a:lnTo>
                        <a:pt x="153" y="367"/>
                      </a:lnTo>
                      <a:lnTo>
                        <a:pt x="153" y="367"/>
                      </a:lnTo>
                      <a:lnTo>
                        <a:pt x="155" y="365"/>
                      </a:lnTo>
                      <a:lnTo>
                        <a:pt x="155" y="365"/>
                      </a:lnTo>
                      <a:lnTo>
                        <a:pt x="155" y="363"/>
                      </a:lnTo>
                      <a:lnTo>
                        <a:pt x="153" y="361"/>
                      </a:lnTo>
                      <a:lnTo>
                        <a:pt x="153" y="359"/>
                      </a:lnTo>
                      <a:lnTo>
                        <a:pt x="153" y="357"/>
                      </a:lnTo>
                      <a:lnTo>
                        <a:pt x="155" y="357"/>
                      </a:lnTo>
                      <a:lnTo>
                        <a:pt x="157" y="355"/>
                      </a:lnTo>
                      <a:lnTo>
                        <a:pt x="158" y="355"/>
                      </a:lnTo>
                      <a:lnTo>
                        <a:pt x="160" y="355"/>
                      </a:lnTo>
                      <a:lnTo>
                        <a:pt x="160" y="353"/>
                      </a:lnTo>
                      <a:lnTo>
                        <a:pt x="162" y="353"/>
                      </a:lnTo>
                      <a:lnTo>
                        <a:pt x="164" y="353"/>
                      </a:lnTo>
                      <a:lnTo>
                        <a:pt x="164" y="353"/>
                      </a:lnTo>
                      <a:lnTo>
                        <a:pt x="166" y="353"/>
                      </a:lnTo>
                      <a:lnTo>
                        <a:pt x="166" y="353"/>
                      </a:lnTo>
                      <a:lnTo>
                        <a:pt x="168" y="353"/>
                      </a:lnTo>
                      <a:lnTo>
                        <a:pt x="174" y="353"/>
                      </a:lnTo>
                      <a:lnTo>
                        <a:pt x="174" y="353"/>
                      </a:lnTo>
                      <a:lnTo>
                        <a:pt x="176" y="353"/>
                      </a:lnTo>
                      <a:lnTo>
                        <a:pt x="176" y="355"/>
                      </a:lnTo>
                      <a:lnTo>
                        <a:pt x="177" y="355"/>
                      </a:lnTo>
                      <a:lnTo>
                        <a:pt x="177" y="355"/>
                      </a:lnTo>
                      <a:lnTo>
                        <a:pt x="179" y="355"/>
                      </a:lnTo>
                      <a:lnTo>
                        <a:pt x="181" y="353"/>
                      </a:lnTo>
                      <a:lnTo>
                        <a:pt x="181" y="353"/>
                      </a:lnTo>
                      <a:lnTo>
                        <a:pt x="183" y="351"/>
                      </a:lnTo>
                      <a:lnTo>
                        <a:pt x="183" y="348"/>
                      </a:lnTo>
                      <a:lnTo>
                        <a:pt x="183" y="344"/>
                      </a:lnTo>
                      <a:lnTo>
                        <a:pt x="181" y="342"/>
                      </a:lnTo>
                      <a:lnTo>
                        <a:pt x="181" y="342"/>
                      </a:lnTo>
                      <a:lnTo>
                        <a:pt x="181" y="340"/>
                      </a:lnTo>
                      <a:lnTo>
                        <a:pt x="181" y="338"/>
                      </a:lnTo>
                      <a:lnTo>
                        <a:pt x="181" y="336"/>
                      </a:lnTo>
                      <a:lnTo>
                        <a:pt x="181" y="334"/>
                      </a:lnTo>
                      <a:lnTo>
                        <a:pt x="183" y="332"/>
                      </a:lnTo>
                      <a:lnTo>
                        <a:pt x="183" y="332"/>
                      </a:lnTo>
                      <a:lnTo>
                        <a:pt x="183" y="331"/>
                      </a:lnTo>
                      <a:lnTo>
                        <a:pt x="183" y="331"/>
                      </a:lnTo>
                      <a:lnTo>
                        <a:pt x="181" y="329"/>
                      </a:lnTo>
                      <a:lnTo>
                        <a:pt x="183" y="327"/>
                      </a:lnTo>
                      <a:lnTo>
                        <a:pt x="183" y="327"/>
                      </a:lnTo>
                      <a:lnTo>
                        <a:pt x="185" y="323"/>
                      </a:lnTo>
                      <a:lnTo>
                        <a:pt x="187" y="323"/>
                      </a:lnTo>
                      <a:lnTo>
                        <a:pt x="187" y="321"/>
                      </a:lnTo>
                      <a:lnTo>
                        <a:pt x="189" y="321"/>
                      </a:lnTo>
                      <a:lnTo>
                        <a:pt x="191" y="321"/>
                      </a:lnTo>
                      <a:lnTo>
                        <a:pt x="193" y="321"/>
                      </a:lnTo>
                      <a:lnTo>
                        <a:pt x="193" y="321"/>
                      </a:lnTo>
                      <a:lnTo>
                        <a:pt x="198" y="321"/>
                      </a:lnTo>
                      <a:lnTo>
                        <a:pt x="200" y="321"/>
                      </a:lnTo>
                      <a:lnTo>
                        <a:pt x="202" y="319"/>
                      </a:lnTo>
                      <a:lnTo>
                        <a:pt x="202" y="319"/>
                      </a:lnTo>
                      <a:lnTo>
                        <a:pt x="202" y="317"/>
                      </a:lnTo>
                      <a:lnTo>
                        <a:pt x="204" y="317"/>
                      </a:lnTo>
                      <a:lnTo>
                        <a:pt x="208" y="315"/>
                      </a:lnTo>
                      <a:lnTo>
                        <a:pt x="208" y="315"/>
                      </a:lnTo>
                      <a:lnTo>
                        <a:pt x="212" y="315"/>
                      </a:lnTo>
                      <a:lnTo>
                        <a:pt x="212" y="315"/>
                      </a:lnTo>
                      <a:lnTo>
                        <a:pt x="214" y="315"/>
                      </a:lnTo>
                      <a:lnTo>
                        <a:pt x="214" y="315"/>
                      </a:lnTo>
                      <a:lnTo>
                        <a:pt x="216" y="313"/>
                      </a:lnTo>
                      <a:lnTo>
                        <a:pt x="217" y="313"/>
                      </a:lnTo>
                      <a:lnTo>
                        <a:pt x="219" y="312"/>
                      </a:lnTo>
                      <a:lnTo>
                        <a:pt x="219" y="313"/>
                      </a:lnTo>
                      <a:lnTo>
                        <a:pt x="221" y="313"/>
                      </a:lnTo>
                      <a:lnTo>
                        <a:pt x="221" y="312"/>
                      </a:lnTo>
                      <a:lnTo>
                        <a:pt x="223" y="310"/>
                      </a:lnTo>
                      <a:lnTo>
                        <a:pt x="225" y="310"/>
                      </a:lnTo>
                      <a:lnTo>
                        <a:pt x="229" y="310"/>
                      </a:lnTo>
                      <a:lnTo>
                        <a:pt x="229" y="310"/>
                      </a:lnTo>
                      <a:lnTo>
                        <a:pt x="231" y="308"/>
                      </a:lnTo>
                      <a:lnTo>
                        <a:pt x="233" y="306"/>
                      </a:lnTo>
                      <a:lnTo>
                        <a:pt x="233" y="306"/>
                      </a:lnTo>
                      <a:lnTo>
                        <a:pt x="235" y="306"/>
                      </a:lnTo>
                      <a:lnTo>
                        <a:pt x="237" y="310"/>
                      </a:lnTo>
                      <a:lnTo>
                        <a:pt x="238" y="310"/>
                      </a:lnTo>
                      <a:lnTo>
                        <a:pt x="240" y="310"/>
                      </a:lnTo>
                      <a:lnTo>
                        <a:pt x="240" y="310"/>
                      </a:lnTo>
                      <a:lnTo>
                        <a:pt x="242" y="310"/>
                      </a:lnTo>
                      <a:lnTo>
                        <a:pt x="242" y="312"/>
                      </a:lnTo>
                      <a:lnTo>
                        <a:pt x="244" y="313"/>
                      </a:lnTo>
                      <a:lnTo>
                        <a:pt x="244" y="315"/>
                      </a:lnTo>
                      <a:lnTo>
                        <a:pt x="246" y="315"/>
                      </a:lnTo>
                      <a:lnTo>
                        <a:pt x="246" y="315"/>
                      </a:lnTo>
                      <a:lnTo>
                        <a:pt x="248" y="315"/>
                      </a:lnTo>
                      <a:lnTo>
                        <a:pt x="250" y="315"/>
                      </a:lnTo>
                      <a:lnTo>
                        <a:pt x="252" y="313"/>
                      </a:lnTo>
                      <a:lnTo>
                        <a:pt x="254" y="310"/>
                      </a:lnTo>
                      <a:lnTo>
                        <a:pt x="254" y="310"/>
                      </a:lnTo>
                      <a:lnTo>
                        <a:pt x="254" y="308"/>
                      </a:lnTo>
                      <a:lnTo>
                        <a:pt x="256" y="308"/>
                      </a:lnTo>
                      <a:lnTo>
                        <a:pt x="256" y="308"/>
                      </a:lnTo>
                      <a:lnTo>
                        <a:pt x="258" y="306"/>
                      </a:lnTo>
                      <a:lnTo>
                        <a:pt x="258" y="306"/>
                      </a:lnTo>
                      <a:lnTo>
                        <a:pt x="258" y="304"/>
                      </a:lnTo>
                      <a:lnTo>
                        <a:pt x="259" y="302"/>
                      </a:lnTo>
                      <a:lnTo>
                        <a:pt x="259" y="302"/>
                      </a:lnTo>
                      <a:lnTo>
                        <a:pt x="259" y="298"/>
                      </a:lnTo>
                      <a:lnTo>
                        <a:pt x="259" y="298"/>
                      </a:lnTo>
                      <a:lnTo>
                        <a:pt x="258" y="296"/>
                      </a:lnTo>
                      <a:lnTo>
                        <a:pt x="258" y="296"/>
                      </a:lnTo>
                      <a:lnTo>
                        <a:pt x="258" y="296"/>
                      </a:lnTo>
                      <a:lnTo>
                        <a:pt x="258" y="294"/>
                      </a:lnTo>
                      <a:lnTo>
                        <a:pt x="258" y="294"/>
                      </a:lnTo>
                      <a:lnTo>
                        <a:pt x="256" y="294"/>
                      </a:lnTo>
                      <a:lnTo>
                        <a:pt x="254" y="292"/>
                      </a:lnTo>
                      <a:lnTo>
                        <a:pt x="254" y="292"/>
                      </a:lnTo>
                      <a:lnTo>
                        <a:pt x="254" y="292"/>
                      </a:lnTo>
                      <a:lnTo>
                        <a:pt x="254" y="291"/>
                      </a:lnTo>
                      <a:lnTo>
                        <a:pt x="256" y="289"/>
                      </a:lnTo>
                      <a:lnTo>
                        <a:pt x="256" y="289"/>
                      </a:lnTo>
                      <a:lnTo>
                        <a:pt x="256" y="287"/>
                      </a:lnTo>
                      <a:lnTo>
                        <a:pt x="258" y="287"/>
                      </a:lnTo>
                      <a:lnTo>
                        <a:pt x="258" y="283"/>
                      </a:lnTo>
                      <a:lnTo>
                        <a:pt x="261" y="283"/>
                      </a:lnTo>
                      <a:lnTo>
                        <a:pt x="261" y="283"/>
                      </a:lnTo>
                      <a:lnTo>
                        <a:pt x="261" y="281"/>
                      </a:lnTo>
                      <a:lnTo>
                        <a:pt x="263" y="281"/>
                      </a:lnTo>
                      <a:lnTo>
                        <a:pt x="263" y="281"/>
                      </a:lnTo>
                      <a:lnTo>
                        <a:pt x="265" y="281"/>
                      </a:lnTo>
                      <a:lnTo>
                        <a:pt x="265" y="281"/>
                      </a:lnTo>
                      <a:lnTo>
                        <a:pt x="265" y="281"/>
                      </a:lnTo>
                      <a:lnTo>
                        <a:pt x="265" y="281"/>
                      </a:lnTo>
                      <a:lnTo>
                        <a:pt x="267" y="281"/>
                      </a:lnTo>
                      <a:lnTo>
                        <a:pt x="267" y="281"/>
                      </a:lnTo>
                      <a:lnTo>
                        <a:pt x="267" y="279"/>
                      </a:lnTo>
                      <a:lnTo>
                        <a:pt x="267" y="279"/>
                      </a:lnTo>
                      <a:lnTo>
                        <a:pt x="269" y="277"/>
                      </a:lnTo>
                      <a:lnTo>
                        <a:pt x="269" y="277"/>
                      </a:lnTo>
                      <a:lnTo>
                        <a:pt x="271" y="275"/>
                      </a:lnTo>
                      <a:lnTo>
                        <a:pt x="271" y="275"/>
                      </a:lnTo>
                      <a:lnTo>
                        <a:pt x="273" y="277"/>
                      </a:lnTo>
                      <a:lnTo>
                        <a:pt x="273" y="279"/>
                      </a:lnTo>
                      <a:lnTo>
                        <a:pt x="273" y="279"/>
                      </a:lnTo>
                      <a:lnTo>
                        <a:pt x="273" y="277"/>
                      </a:lnTo>
                      <a:lnTo>
                        <a:pt x="275" y="277"/>
                      </a:lnTo>
                      <a:lnTo>
                        <a:pt x="275" y="279"/>
                      </a:lnTo>
                      <a:lnTo>
                        <a:pt x="275" y="279"/>
                      </a:lnTo>
                      <a:lnTo>
                        <a:pt x="277" y="279"/>
                      </a:lnTo>
                      <a:lnTo>
                        <a:pt x="277" y="279"/>
                      </a:lnTo>
                      <a:lnTo>
                        <a:pt x="278" y="279"/>
                      </a:lnTo>
                      <a:lnTo>
                        <a:pt x="278" y="281"/>
                      </a:lnTo>
                      <a:lnTo>
                        <a:pt x="280" y="283"/>
                      </a:lnTo>
                      <a:lnTo>
                        <a:pt x="282" y="285"/>
                      </a:lnTo>
                      <a:lnTo>
                        <a:pt x="282" y="287"/>
                      </a:lnTo>
                      <a:lnTo>
                        <a:pt x="282" y="287"/>
                      </a:lnTo>
                      <a:lnTo>
                        <a:pt x="282" y="289"/>
                      </a:lnTo>
                      <a:lnTo>
                        <a:pt x="282" y="289"/>
                      </a:lnTo>
                      <a:lnTo>
                        <a:pt x="282" y="291"/>
                      </a:lnTo>
                      <a:lnTo>
                        <a:pt x="282" y="291"/>
                      </a:lnTo>
                      <a:lnTo>
                        <a:pt x="284" y="292"/>
                      </a:lnTo>
                      <a:lnTo>
                        <a:pt x="284" y="292"/>
                      </a:lnTo>
                      <a:lnTo>
                        <a:pt x="284" y="292"/>
                      </a:lnTo>
                      <a:lnTo>
                        <a:pt x="284" y="292"/>
                      </a:lnTo>
                      <a:lnTo>
                        <a:pt x="284" y="294"/>
                      </a:lnTo>
                      <a:lnTo>
                        <a:pt x="286" y="294"/>
                      </a:lnTo>
                      <a:lnTo>
                        <a:pt x="286" y="294"/>
                      </a:lnTo>
                      <a:lnTo>
                        <a:pt x="288" y="294"/>
                      </a:lnTo>
                      <a:lnTo>
                        <a:pt x="288" y="296"/>
                      </a:lnTo>
                      <a:lnTo>
                        <a:pt x="288" y="296"/>
                      </a:lnTo>
                      <a:lnTo>
                        <a:pt x="288" y="298"/>
                      </a:lnTo>
                      <a:lnTo>
                        <a:pt x="288" y="298"/>
                      </a:lnTo>
                      <a:lnTo>
                        <a:pt x="288" y="298"/>
                      </a:lnTo>
                      <a:lnTo>
                        <a:pt x="288" y="298"/>
                      </a:lnTo>
                      <a:lnTo>
                        <a:pt x="290" y="296"/>
                      </a:lnTo>
                      <a:lnTo>
                        <a:pt x="290" y="296"/>
                      </a:lnTo>
                      <a:lnTo>
                        <a:pt x="290" y="296"/>
                      </a:lnTo>
                      <a:lnTo>
                        <a:pt x="290" y="294"/>
                      </a:lnTo>
                      <a:lnTo>
                        <a:pt x="292" y="294"/>
                      </a:lnTo>
                      <a:lnTo>
                        <a:pt x="292" y="296"/>
                      </a:lnTo>
                      <a:lnTo>
                        <a:pt x="294" y="296"/>
                      </a:lnTo>
                      <a:lnTo>
                        <a:pt x="294" y="296"/>
                      </a:lnTo>
                      <a:lnTo>
                        <a:pt x="294" y="296"/>
                      </a:lnTo>
                      <a:lnTo>
                        <a:pt x="296" y="298"/>
                      </a:lnTo>
                      <a:lnTo>
                        <a:pt x="296" y="298"/>
                      </a:lnTo>
                      <a:lnTo>
                        <a:pt x="296" y="298"/>
                      </a:lnTo>
                      <a:lnTo>
                        <a:pt x="296" y="300"/>
                      </a:lnTo>
                      <a:lnTo>
                        <a:pt x="298" y="300"/>
                      </a:lnTo>
                      <a:lnTo>
                        <a:pt x="298" y="300"/>
                      </a:lnTo>
                      <a:lnTo>
                        <a:pt x="299" y="302"/>
                      </a:lnTo>
                      <a:lnTo>
                        <a:pt x="299" y="302"/>
                      </a:lnTo>
                      <a:lnTo>
                        <a:pt x="301" y="302"/>
                      </a:lnTo>
                      <a:lnTo>
                        <a:pt x="301" y="302"/>
                      </a:lnTo>
                      <a:lnTo>
                        <a:pt x="303" y="302"/>
                      </a:lnTo>
                      <a:lnTo>
                        <a:pt x="305" y="302"/>
                      </a:lnTo>
                      <a:lnTo>
                        <a:pt x="305" y="302"/>
                      </a:lnTo>
                      <a:lnTo>
                        <a:pt x="307" y="302"/>
                      </a:lnTo>
                      <a:lnTo>
                        <a:pt x="309" y="300"/>
                      </a:lnTo>
                      <a:lnTo>
                        <a:pt x="309" y="300"/>
                      </a:lnTo>
                      <a:lnTo>
                        <a:pt x="309" y="300"/>
                      </a:lnTo>
                      <a:lnTo>
                        <a:pt x="309" y="300"/>
                      </a:lnTo>
                      <a:lnTo>
                        <a:pt x="307" y="298"/>
                      </a:lnTo>
                      <a:lnTo>
                        <a:pt x="307" y="298"/>
                      </a:lnTo>
                      <a:lnTo>
                        <a:pt x="307" y="298"/>
                      </a:lnTo>
                      <a:lnTo>
                        <a:pt x="305" y="298"/>
                      </a:lnTo>
                      <a:lnTo>
                        <a:pt x="305" y="298"/>
                      </a:lnTo>
                      <a:lnTo>
                        <a:pt x="305" y="296"/>
                      </a:lnTo>
                      <a:lnTo>
                        <a:pt x="305" y="296"/>
                      </a:lnTo>
                      <a:lnTo>
                        <a:pt x="305" y="294"/>
                      </a:lnTo>
                      <a:lnTo>
                        <a:pt x="305" y="294"/>
                      </a:lnTo>
                      <a:lnTo>
                        <a:pt x="305" y="292"/>
                      </a:lnTo>
                      <a:lnTo>
                        <a:pt x="307" y="292"/>
                      </a:lnTo>
                      <a:lnTo>
                        <a:pt x="309" y="292"/>
                      </a:lnTo>
                      <a:lnTo>
                        <a:pt x="307" y="291"/>
                      </a:lnTo>
                      <a:lnTo>
                        <a:pt x="307" y="291"/>
                      </a:lnTo>
                      <a:lnTo>
                        <a:pt x="307" y="291"/>
                      </a:lnTo>
                      <a:lnTo>
                        <a:pt x="307" y="289"/>
                      </a:lnTo>
                      <a:lnTo>
                        <a:pt x="307" y="289"/>
                      </a:lnTo>
                      <a:lnTo>
                        <a:pt x="309" y="289"/>
                      </a:lnTo>
                      <a:lnTo>
                        <a:pt x="309" y="289"/>
                      </a:lnTo>
                      <a:lnTo>
                        <a:pt x="309" y="289"/>
                      </a:lnTo>
                      <a:lnTo>
                        <a:pt x="307" y="287"/>
                      </a:lnTo>
                      <a:lnTo>
                        <a:pt x="307" y="287"/>
                      </a:lnTo>
                      <a:lnTo>
                        <a:pt x="303" y="285"/>
                      </a:lnTo>
                      <a:lnTo>
                        <a:pt x="301" y="287"/>
                      </a:lnTo>
                      <a:lnTo>
                        <a:pt x="301" y="285"/>
                      </a:lnTo>
                      <a:lnTo>
                        <a:pt x="299" y="285"/>
                      </a:lnTo>
                      <a:lnTo>
                        <a:pt x="299" y="287"/>
                      </a:lnTo>
                      <a:lnTo>
                        <a:pt x="299" y="287"/>
                      </a:lnTo>
                      <a:lnTo>
                        <a:pt x="299" y="289"/>
                      </a:lnTo>
                      <a:lnTo>
                        <a:pt x="298" y="287"/>
                      </a:lnTo>
                      <a:lnTo>
                        <a:pt x="298" y="287"/>
                      </a:lnTo>
                      <a:lnTo>
                        <a:pt x="298" y="287"/>
                      </a:lnTo>
                      <a:lnTo>
                        <a:pt x="296" y="287"/>
                      </a:lnTo>
                      <a:lnTo>
                        <a:pt x="296" y="285"/>
                      </a:lnTo>
                      <a:lnTo>
                        <a:pt x="292" y="285"/>
                      </a:lnTo>
                      <a:lnTo>
                        <a:pt x="290" y="285"/>
                      </a:lnTo>
                      <a:lnTo>
                        <a:pt x="290" y="283"/>
                      </a:lnTo>
                      <a:lnTo>
                        <a:pt x="288" y="283"/>
                      </a:lnTo>
                      <a:lnTo>
                        <a:pt x="286" y="283"/>
                      </a:lnTo>
                      <a:lnTo>
                        <a:pt x="288" y="283"/>
                      </a:lnTo>
                      <a:lnTo>
                        <a:pt x="288" y="281"/>
                      </a:lnTo>
                      <a:lnTo>
                        <a:pt x="288" y="281"/>
                      </a:lnTo>
                      <a:lnTo>
                        <a:pt x="288" y="281"/>
                      </a:lnTo>
                      <a:lnTo>
                        <a:pt x="288" y="281"/>
                      </a:lnTo>
                      <a:lnTo>
                        <a:pt x="290" y="279"/>
                      </a:lnTo>
                      <a:lnTo>
                        <a:pt x="290" y="279"/>
                      </a:lnTo>
                      <a:lnTo>
                        <a:pt x="290" y="279"/>
                      </a:lnTo>
                      <a:lnTo>
                        <a:pt x="290" y="279"/>
                      </a:lnTo>
                      <a:lnTo>
                        <a:pt x="290" y="277"/>
                      </a:lnTo>
                      <a:lnTo>
                        <a:pt x="288" y="277"/>
                      </a:lnTo>
                      <a:lnTo>
                        <a:pt x="288" y="277"/>
                      </a:lnTo>
                      <a:lnTo>
                        <a:pt x="288" y="277"/>
                      </a:lnTo>
                      <a:lnTo>
                        <a:pt x="288" y="275"/>
                      </a:lnTo>
                      <a:lnTo>
                        <a:pt x="288" y="275"/>
                      </a:lnTo>
                      <a:lnTo>
                        <a:pt x="288" y="275"/>
                      </a:lnTo>
                      <a:lnTo>
                        <a:pt x="288" y="273"/>
                      </a:lnTo>
                      <a:lnTo>
                        <a:pt x="288" y="273"/>
                      </a:lnTo>
                      <a:lnTo>
                        <a:pt x="290" y="273"/>
                      </a:lnTo>
                      <a:lnTo>
                        <a:pt x="290" y="273"/>
                      </a:lnTo>
                      <a:lnTo>
                        <a:pt x="290" y="273"/>
                      </a:lnTo>
                      <a:lnTo>
                        <a:pt x="290" y="273"/>
                      </a:lnTo>
                      <a:lnTo>
                        <a:pt x="290" y="273"/>
                      </a:lnTo>
                      <a:lnTo>
                        <a:pt x="290" y="273"/>
                      </a:lnTo>
                      <a:lnTo>
                        <a:pt x="290" y="275"/>
                      </a:lnTo>
                      <a:lnTo>
                        <a:pt x="292" y="275"/>
                      </a:lnTo>
                      <a:lnTo>
                        <a:pt x="292" y="277"/>
                      </a:lnTo>
                      <a:lnTo>
                        <a:pt x="292" y="277"/>
                      </a:lnTo>
                      <a:lnTo>
                        <a:pt x="294" y="277"/>
                      </a:lnTo>
                      <a:lnTo>
                        <a:pt x="296" y="279"/>
                      </a:lnTo>
                      <a:lnTo>
                        <a:pt x="296" y="277"/>
                      </a:lnTo>
                      <a:lnTo>
                        <a:pt x="298" y="277"/>
                      </a:lnTo>
                      <a:lnTo>
                        <a:pt x="298" y="277"/>
                      </a:lnTo>
                      <a:lnTo>
                        <a:pt x="298" y="275"/>
                      </a:lnTo>
                      <a:lnTo>
                        <a:pt x="298" y="275"/>
                      </a:lnTo>
                      <a:lnTo>
                        <a:pt x="299" y="275"/>
                      </a:lnTo>
                      <a:lnTo>
                        <a:pt x="299" y="273"/>
                      </a:lnTo>
                      <a:lnTo>
                        <a:pt x="299" y="272"/>
                      </a:lnTo>
                      <a:lnTo>
                        <a:pt x="299" y="272"/>
                      </a:lnTo>
                      <a:lnTo>
                        <a:pt x="299" y="272"/>
                      </a:lnTo>
                      <a:lnTo>
                        <a:pt x="299" y="270"/>
                      </a:lnTo>
                      <a:lnTo>
                        <a:pt x="299" y="270"/>
                      </a:lnTo>
                      <a:lnTo>
                        <a:pt x="301" y="270"/>
                      </a:lnTo>
                      <a:lnTo>
                        <a:pt x="301" y="270"/>
                      </a:lnTo>
                      <a:lnTo>
                        <a:pt x="303" y="270"/>
                      </a:lnTo>
                      <a:lnTo>
                        <a:pt x="303" y="268"/>
                      </a:lnTo>
                      <a:lnTo>
                        <a:pt x="303" y="268"/>
                      </a:lnTo>
                      <a:lnTo>
                        <a:pt x="305" y="268"/>
                      </a:lnTo>
                      <a:lnTo>
                        <a:pt x="305" y="266"/>
                      </a:lnTo>
                      <a:lnTo>
                        <a:pt x="307" y="268"/>
                      </a:lnTo>
                      <a:lnTo>
                        <a:pt x="307" y="268"/>
                      </a:lnTo>
                      <a:lnTo>
                        <a:pt x="309" y="268"/>
                      </a:lnTo>
                      <a:lnTo>
                        <a:pt x="309" y="270"/>
                      </a:lnTo>
                      <a:lnTo>
                        <a:pt x="311" y="270"/>
                      </a:lnTo>
                      <a:lnTo>
                        <a:pt x="311" y="270"/>
                      </a:lnTo>
                      <a:lnTo>
                        <a:pt x="311" y="270"/>
                      </a:lnTo>
                      <a:lnTo>
                        <a:pt x="313" y="270"/>
                      </a:lnTo>
                      <a:lnTo>
                        <a:pt x="311" y="270"/>
                      </a:lnTo>
                      <a:lnTo>
                        <a:pt x="313" y="272"/>
                      </a:lnTo>
                      <a:lnTo>
                        <a:pt x="313" y="272"/>
                      </a:lnTo>
                      <a:lnTo>
                        <a:pt x="315" y="272"/>
                      </a:lnTo>
                      <a:lnTo>
                        <a:pt x="315" y="272"/>
                      </a:lnTo>
                      <a:lnTo>
                        <a:pt x="313" y="273"/>
                      </a:lnTo>
                      <a:lnTo>
                        <a:pt x="313" y="273"/>
                      </a:lnTo>
                      <a:lnTo>
                        <a:pt x="313" y="273"/>
                      </a:lnTo>
                      <a:lnTo>
                        <a:pt x="313" y="273"/>
                      </a:lnTo>
                      <a:lnTo>
                        <a:pt x="313" y="275"/>
                      </a:lnTo>
                      <a:lnTo>
                        <a:pt x="315" y="275"/>
                      </a:lnTo>
                      <a:lnTo>
                        <a:pt x="315" y="275"/>
                      </a:lnTo>
                      <a:lnTo>
                        <a:pt x="315" y="273"/>
                      </a:lnTo>
                      <a:lnTo>
                        <a:pt x="317" y="273"/>
                      </a:lnTo>
                      <a:lnTo>
                        <a:pt x="317" y="273"/>
                      </a:lnTo>
                      <a:lnTo>
                        <a:pt x="317" y="273"/>
                      </a:lnTo>
                      <a:lnTo>
                        <a:pt x="318" y="273"/>
                      </a:lnTo>
                      <a:lnTo>
                        <a:pt x="320" y="273"/>
                      </a:lnTo>
                      <a:lnTo>
                        <a:pt x="320" y="273"/>
                      </a:lnTo>
                      <a:lnTo>
                        <a:pt x="322" y="275"/>
                      </a:lnTo>
                      <a:lnTo>
                        <a:pt x="324" y="275"/>
                      </a:lnTo>
                      <a:lnTo>
                        <a:pt x="326" y="275"/>
                      </a:lnTo>
                      <a:lnTo>
                        <a:pt x="326" y="275"/>
                      </a:lnTo>
                      <a:lnTo>
                        <a:pt x="326" y="275"/>
                      </a:lnTo>
                      <a:lnTo>
                        <a:pt x="328" y="275"/>
                      </a:lnTo>
                      <a:lnTo>
                        <a:pt x="330" y="277"/>
                      </a:lnTo>
                      <a:lnTo>
                        <a:pt x="330" y="277"/>
                      </a:lnTo>
                      <a:lnTo>
                        <a:pt x="330" y="277"/>
                      </a:lnTo>
                      <a:lnTo>
                        <a:pt x="332" y="277"/>
                      </a:lnTo>
                      <a:lnTo>
                        <a:pt x="332" y="275"/>
                      </a:lnTo>
                      <a:lnTo>
                        <a:pt x="332" y="275"/>
                      </a:lnTo>
                      <a:lnTo>
                        <a:pt x="334" y="275"/>
                      </a:lnTo>
                      <a:lnTo>
                        <a:pt x="334" y="273"/>
                      </a:lnTo>
                      <a:lnTo>
                        <a:pt x="334" y="272"/>
                      </a:lnTo>
                      <a:lnTo>
                        <a:pt x="334" y="272"/>
                      </a:lnTo>
                      <a:lnTo>
                        <a:pt x="334" y="272"/>
                      </a:lnTo>
                      <a:lnTo>
                        <a:pt x="334" y="270"/>
                      </a:lnTo>
                      <a:lnTo>
                        <a:pt x="334" y="268"/>
                      </a:lnTo>
                      <a:lnTo>
                        <a:pt x="334" y="268"/>
                      </a:lnTo>
                      <a:lnTo>
                        <a:pt x="334" y="266"/>
                      </a:lnTo>
                      <a:lnTo>
                        <a:pt x="336" y="266"/>
                      </a:lnTo>
                      <a:lnTo>
                        <a:pt x="336" y="266"/>
                      </a:lnTo>
                      <a:lnTo>
                        <a:pt x="336" y="266"/>
                      </a:lnTo>
                      <a:lnTo>
                        <a:pt x="338" y="266"/>
                      </a:lnTo>
                      <a:lnTo>
                        <a:pt x="338" y="266"/>
                      </a:lnTo>
                      <a:lnTo>
                        <a:pt x="338" y="266"/>
                      </a:lnTo>
                      <a:lnTo>
                        <a:pt x="338" y="266"/>
                      </a:lnTo>
                      <a:lnTo>
                        <a:pt x="338" y="264"/>
                      </a:lnTo>
                      <a:lnTo>
                        <a:pt x="338" y="264"/>
                      </a:lnTo>
                      <a:lnTo>
                        <a:pt x="338" y="264"/>
                      </a:lnTo>
                      <a:lnTo>
                        <a:pt x="338" y="262"/>
                      </a:lnTo>
                      <a:lnTo>
                        <a:pt x="338" y="262"/>
                      </a:lnTo>
                      <a:lnTo>
                        <a:pt x="338" y="262"/>
                      </a:lnTo>
                      <a:lnTo>
                        <a:pt x="338" y="260"/>
                      </a:lnTo>
                      <a:lnTo>
                        <a:pt x="338" y="260"/>
                      </a:lnTo>
                      <a:lnTo>
                        <a:pt x="339" y="260"/>
                      </a:lnTo>
                      <a:lnTo>
                        <a:pt x="339" y="260"/>
                      </a:lnTo>
                      <a:lnTo>
                        <a:pt x="341" y="260"/>
                      </a:lnTo>
                      <a:lnTo>
                        <a:pt x="341" y="262"/>
                      </a:lnTo>
                      <a:lnTo>
                        <a:pt x="341" y="262"/>
                      </a:lnTo>
                      <a:lnTo>
                        <a:pt x="343" y="262"/>
                      </a:lnTo>
                      <a:lnTo>
                        <a:pt x="345" y="262"/>
                      </a:lnTo>
                      <a:lnTo>
                        <a:pt x="345" y="262"/>
                      </a:lnTo>
                      <a:lnTo>
                        <a:pt x="345" y="262"/>
                      </a:lnTo>
                      <a:lnTo>
                        <a:pt x="347" y="262"/>
                      </a:lnTo>
                      <a:lnTo>
                        <a:pt x="349" y="262"/>
                      </a:lnTo>
                      <a:lnTo>
                        <a:pt x="349" y="262"/>
                      </a:lnTo>
                      <a:lnTo>
                        <a:pt x="349" y="260"/>
                      </a:lnTo>
                      <a:lnTo>
                        <a:pt x="349" y="260"/>
                      </a:lnTo>
                      <a:lnTo>
                        <a:pt x="351" y="260"/>
                      </a:lnTo>
                      <a:lnTo>
                        <a:pt x="351" y="260"/>
                      </a:lnTo>
                      <a:lnTo>
                        <a:pt x="351" y="260"/>
                      </a:lnTo>
                      <a:lnTo>
                        <a:pt x="353" y="260"/>
                      </a:lnTo>
                      <a:lnTo>
                        <a:pt x="355" y="260"/>
                      </a:lnTo>
                      <a:lnTo>
                        <a:pt x="357" y="258"/>
                      </a:lnTo>
                      <a:lnTo>
                        <a:pt x="360" y="258"/>
                      </a:lnTo>
                      <a:lnTo>
                        <a:pt x="360" y="258"/>
                      </a:lnTo>
                      <a:lnTo>
                        <a:pt x="362" y="256"/>
                      </a:lnTo>
                      <a:lnTo>
                        <a:pt x="362" y="256"/>
                      </a:lnTo>
                      <a:lnTo>
                        <a:pt x="362" y="254"/>
                      </a:lnTo>
                      <a:lnTo>
                        <a:pt x="362" y="254"/>
                      </a:lnTo>
                      <a:lnTo>
                        <a:pt x="362" y="251"/>
                      </a:lnTo>
                      <a:lnTo>
                        <a:pt x="362" y="251"/>
                      </a:lnTo>
                      <a:lnTo>
                        <a:pt x="362" y="251"/>
                      </a:lnTo>
                      <a:lnTo>
                        <a:pt x="362" y="249"/>
                      </a:lnTo>
                      <a:lnTo>
                        <a:pt x="364" y="249"/>
                      </a:lnTo>
                      <a:lnTo>
                        <a:pt x="366" y="249"/>
                      </a:lnTo>
                      <a:lnTo>
                        <a:pt x="368" y="249"/>
                      </a:lnTo>
                      <a:lnTo>
                        <a:pt x="370" y="249"/>
                      </a:lnTo>
                      <a:lnTo>
                        <a:pt x="370" y="249"/>
                      </a:lnTo>
                      <a:lnTo>
                        <a:pt x="370" y="249"/>
                      </a:lnTo>
                      <a:lnTo>
                        <a:pt x="372" y="249"/>
                      </a:lnTo>
                      <a:lnTo>
                        <a:pt x="374" y="247"/>
                      </a:lnTo>
                      <a:lnTo>
                        <a:pt x="374" y="247"/>
                      </a:lnTo>
                      <a:lnTo>
                        <a:pt x="374" y="245"/>
                      </a:lnTo>
                      <a:lnTo>
                        <a:pt x="376" y="243"/>
                      </a:lnTo>
                      <a:lnTo>
                        <a:pt x="376" y="243"/>
                      </a:lnTo>
                      <a:lnTo>
                        <a:pt x="376" y="243"/>
                      </a:lnTo>
                      <a:lnTo>
                        <a:pt x="378" y="243"/>
                      </a:lnTo>
                      <a:lnTo>
                        <a:pt x="378" y="243"/>
                      </a:lnTo>
                      <a:lnTo>
                        <a:pt x="378" y="243"/>
                      </a:lnTo>
                      <a:lnTo>
                        <a:pt x="378" y="243"/>
                      </a:lnTo>
                      <a:lnTo>
                        <a:pt x="378" y="245"/>
                      </a:lnTo>
                      <a:lnTo>
                        <a:pt x="379" y="245"/>
                      </a:lnTo>
                      <a:lnTo>
                        <a:pt x="381" y="245"/>
                      </a:lnTo>
                      <a:lnTo>
                        <a:pt x="381" y="245"/>
                      </a:lnTo>
                      <a:lnTo>
                        <a:pt x="381" y="245"/>
                      </a:lnTo>
                      <a:lnTo>
                        <a:pt x="383" y="245"/>
                      </a:lnTo>
                      <a:lnTo>
                        <a:pt x="385" y="245"/>
                      </a:lnTo>
                      <a:lnTo>
                        <a:pt x="385" y="245"/>
                      </a:lnTo>
                      <a:lnTo>
                        <a:pt x="385" y="245"/>
                      </a:lnTo>
                      <a:lnTo>
                        <a:pt x="387" y="243"/>
                      </a:lnTo>
                      <a:lnTo>
                        <a:pt x="387" y="243"/>
                      </a:lnTo>
                      <a:lnTo>
                        <a:pt x="387" y="243"/>
                      </a:lnTo>
                      <a:lnTo>
                        <a:pt x="387" y="241"/>
                      </a:lnTo>
                      <a:lnTo>
                        <a:pt x="389" y="241"/>
                      </a:lnTo>
                      <a:lnTo>
                        <a:pt x="389" y="239"/>
                      </a:lnTo>
                      <a:lnTo>
                        <a:pt x="391" y="239"/>
                      </a:lnTo>
                      <a:lnTo>
                        <a:pt x="391" y="237"/>
                      </a:lnTo>
                      <a:lnTo>
                        <a:pt x="393" y="235"/>
                      </a:lnTo>
                      <a:lnTo>
                        <a:pt x="393" y="235"/>
                      </a:lnTo>
                      <a:lnTo>
                        <a:pt x="391" y="235"/>
                      </a:lnTo>
                      <a:lnTo>
                        <a:pt x="391" y="234"/>
                      </a:lnTo>
                      <a:lnTo>
                        <a:pt x="393" y="234"/>
                      </a:lnTo>
                      <a:lnTo>
                        <a:pt x="393" y="232"/>
                      </a:lnTo>
                      <a:lnTo>
                        <a:pt x="393" y="232"/>
                      </a:lnTo>
                      <a:lnTo>
                        <a:pt x="393" y="228"/>
                      </a:lnTo>
                      <a:lnTo>
                        <a:pt x="393" y="228"/>
                      </a:lnTo>
                      <a:lnTo>
                        <a:pt x="393" y="228"/>
                      </a:lnTo>
                      <a:lnTo>
                        <a:pt x="393" y="226"/>
                      </a:lnTo>
                      <a:lnTo>
                        <a:pt x="395" y="226"/>
                      </a:lnTo>
                      <a:lnTo>
                        <a:pt x="395" y="226"/>
                      </a:lnTo>
                      <a:lnTo>
                        <a:pt x="395" y="224"/>
                      </a:lnTo>
                      <a:lnTo>
                        <a:pt x="395" y="224"/>
                      </a:lnTo>
                      <a:lnTo>
                        <a:pt x="393" y="224"/>
                      </a:lnTo>
                      <a:lnTo>
                        <a:pt x="393" y="224"/>
                      </a:lnTo>
                      <a:lnTo>
                        <a:pt x="393" y="222"/>
                      </a:lnTo>
                      <a:lnTo>
                        <a:pt x="393" y="222"/>
                      </a:lnTo>
                      <a:lnTo>
                        <a:pt x="393" y="222"/>
                      </a:lnTo>
                      <a:lnTo>
                        <a:pt x="393" y="222"/>
                      </a:lnTo>
                      <a:lnTo>
                        <a:pt x="395" y="220"/>
                      </a:lnTo>
                      <a:lnTo>
                        <a:pt x="395" y="218"/>
                      </a:lnTo>
                      <a:lnTo>
                        <a:pt x="397" y="218"/>
                      </a:lnTo>
                      <a:lnTo>
                        <a:pt x="397" y="216"/>
                      </a:lnTo>
                      <a:lnTo>
                        <a:pt x="397" y="216"/>
                      </a:lnTo>
                      <a:lnTo>
                        <a:pt x="399" y="215"/>
                      </a:lnTo>
                      <a:lnTo>
                        <a:pt x="399" y="215"/>
                      </a:lnTo>
                      <a:lnTo>
                        <a:pt x="399" y="215"/>
                      </a:lnTo>
                      <a:lnTo>
                        <a:pt x="399" y="213"/>
                      </a:lnTo>
                      <a:lnTo>
                        <a:pt x="399" y="211"/>
                      </a:lnTo>
                      <a:lnTo>
                        <a:pt x="399" y="211"/>
                      </a:lnTo>
                      <a:lnTo>
                        <a:pt x="399" y="211"/>
                      </a:lnTo>
                      <a:lnTo>
                        <a:pt x="400" y="209"/>
                      </a:lnTo>
                      <a:lnTo>
                        <a:pt x="402" y="209"/>
                      </a:lnTo>
                      <a:lnTo>
                        <a:pt x="402" y="209"/>
                      </a:lnTo>
                      <a:lnTo>
                        <a:pt x="402" y="207"/>
                      </a:lnTo>
                      <a:lnTo>
                        <a:pt x="404" y="207"/>
                      </a:lnTo>
                      <a:lnTo>
                        <a:pt x="406" y="207"/>
                      </a:lnTo>
                      <a:lnTo>
                        <a:pt x="406" y="207"/>
                      </a:lnTo>
                      <a:lnTo>
                        <a:pt x="408" y="207"/>
                      </a:lnTo>
                      <a:lnTo>
                        <a:pt x="410" y="205"/>
                      </a:lnTo>
                      <a:lnTo>
                        <a:pt x="410" y="205"/>
                      </a:lnTo>
                      <a:lnTo>
                        <a:pt x="410" y="205"/>
                      </a:lnTo>
                      <a:lnTo>
                        <a:pt x="412" y="203"/>
                      </a:lnTo>
                      <a:lnTo>
                        <a:pt x="412" y="203"/>
                      </a:lnTo>
                      <a:lnTo>
                        <a:pt x="414" y="201"/>
                      </a:lnTo>
                      <a:lnTo>
                        <a:pt x="414" y="201"/>
                      </a:lnTo>
                      <a:lnTo>
                        <a:pt x="414" y="201"/>
                      </a:lnTo>
                      <a:lnTo>
                        <a:pt x="416" y="201"/>
                      </a:lnTo>
                      <a:lnTo>
                        <a:pt x="418" y="199"/>
                      </a:lnTo>
                      <a:lnTo>
                        <a:pt x="418" y="199"/>
                      </a:lnTo>
                      <a:lnTo>
                        <a:pt x="419" y="199"/>
                      </a:lnTo>
                      <a:lnTo>
                        <a:pt x="419" y="199"/>
                      </a:lnTo>
                      <a:lnTo>
                        <a:pt x="419" y="19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g142a8b75624_19_0"/>
                <p:cNvSpPr/>
                <p:nvPr/>
              </p:nvSpPr>
              <p:spPr>
                <a:xfrm>
                  <a:off x="5254625" y="3813175"/>
                  <a:ext cx="665163" cy="62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393" extrusionOk="0">
                      <a:moveTo>
                        <a:pt x="419" y="197"/>
                      </a:moveTo>
                      <a:lnTo>
                        <a:pt x="419" y="197"/>
                      </a:lnTo>
                      <a:lnTo>
                        <a:pt x="418" y="195"/>
                      </a:lnTo>
                      <a:lnTo>
                        <a:pt x="418" y="195"/>
                      </a:lnTo>
                      <a:lnTo>
                        <a:pt x="418" y="194"/>
                      </a:lnTo>
                      <a:lnTo>
                        <a:pt x="416" y="192"/>
                      </a:lnTo>
                      <a:lnTo>
                        <a:pt x="416" y="192"/>
                      </a:lnTo>
                      <a:lnTo>
                        <a:pt x="416" y="192"/>
                      </a:lnTo>
                      <a:lnTo>
                        <a:pt x="414" y="194"/>
                      </a:lnTo>
                      <a:lnTo>
                        <a:pt x="414" y="195"/>
                      </a:lnTo>
                      <a:lnTo>
                        <a:pt x="412" y="195"/>
                      </a:lnTo>
                      <a:lnTo>
                        <a:pt x="412" y="197"/>
                      </a:lnTo>
                      <a:lnTo>
                        <a:pt x="410" y="197"/>
                      </a:lnTo>
                      <a:lnTo>
                        <a:pt x="406" y="197"/>
                      </a:lnTo>
                      <a:lnTo>
                        <a:pt x="406" y="199"/>
                      </a:lnTo>
                      <a:lnTo>
                        <a:pt x="404" y="199"/>
                      </a:lnTo>
                      <a:lnTo>
                        <a:pt x="402" y="201"/>
                      </a:lnTo>
                      <a:lnTo>
                        <a:pt x="400" y="203"/>
                      </a:lnTo>
                      <a:lnTo>
                        <a:pt x="399" y="203"/>
                      </a:lnTo>
                      <a:lnTo>
                        <a:pt x="395" y="201"/>
                      </a:lnTo>
                      <a:lnTo>
                        <a:pt x="393" y="201"/>
                      </a:lnTo>
                      <a:lnTo>
                        <a:pt x="393" y="201"/>
                      </a:lnTo>
                      <a:lnTo>
                        <a:pt x="393" y="201"/>
                      </a:lnTo>
                      <a:lnTo>
                        <a:pt x="391" y="203"/>
                      </a:lnTo>
                      <a:lnTo>
                        <a:pt x="391" y="203"/>
                      </a:lnTo>
                      <a:lnTo>
                        <a:pt x="391" y="203"/>
                      </a:lnTo>
                      <a:lnTo>
                        <a:pt x="389" y="203"/>
                      </a:lnTo>
                      <a:lnTo>
                        <a:pt x="389" y="203"/>
                      </a:lnTo>
                      <a:lnTo>
                        <a:pt x="387" y="203"/>
                      </a:lnTo>
                      <a:lnTo>
                        <a:pt x="383" y="203"/>
                      </a:lnTo>
                      <a:lnTo>
                        <a:pt x="376" y="201"/>
                      </a:lnTo>
                      <a:lnTo>
                        <a:pt x="372" y="203"/>
                      </a:lnTo>
                      <a:lnTo>
                        <a:pt x="368" y="203"/>
                      </a:lnTo>
                      <a:lnTo>
                        <a:pt x="366" y="201"/>
                      </a:lnTo>
                      <a:lnTo>
                        <a:pt x="364" y="201"/>
                      </a:lnTo>
                      <a:lnTo>
                        <a:pt x="362" y="199"/>
                      </a:lnTo>
                      <a:lnTo>
                        <a:pt x="362" y="199"/>
                      </a:lnTo>
                      <a:lnTo>
                        <a:pt x="360" y="199"/>
                      </a:lnTo>
                      <a:lnTo>
                        <a:pt x="360" y="199"/>
                      </a:lnTo>
                      <a:lnTo>
                        <a:pt x="359" y="199"/>
                      </a:lnTo>
                      <a:lnTo>
                        <a:pt x="357" y="201"/>
                      </a:lnTo>
                      <a:lnTo>
                        <a:pt x="355" y="203"/>
                      </a:lnTo>
                      <a:lnTo>
                        <a:pt x="351" y="205"/>
                      </a:lnTo>
                      <a:lnTo>
                        <a:pt x="351" y="205"/>
                      </a:lnTo>
                      <a:lnTo>
                        <a:pt x="349" y="205"/>
                      </a:lnTo>
                      <a:lnTo>
                        <a:pt x="347" y="205"/>
                      </a:lnTo>
                      <a:lnTo>
                        <a:pt x="347" y="201"/>
                      </a:lnTo>
                      <a:lnTo>
                        <a:pt x="345" y="199"/>
                      </a:lnTo>
                      <a:lnTo>
                        <a:pt x="345" y="186"/>
                      </a:lnTo>
                      <a:lnTo>
                        <a:pt x="343" y="186"/>
                      </a:lnTo>
                      <a:lnTo>
                        <a:pt x="341" y="182"/>
                      </a:lnTo>
                      <a:lnTo>
                        <a:pt x="341" y="180"/>
                      </a:lnTo>
                      <a:lnTo>
                        <a:pt x="341" y="178"/>
                      </a:lnTo>
                      <a:lnTo>
                        <a:pt x="341" y="176"/>
                      </a:lnTo>
                      <a:lnTo>
                        <a:pt x="339" y="175"/>
                      </a:lnTo>
                      <a:lnTo>
                        <a:pt x="341" y="173"/>
                      </a:lnTo>
                      <a:lnTo>
                        <a:pt x="341" y="173"/>
                      </a:lnTo>
                      <a:lnTo>
                        <a:pt x="341" y="171"/>
                      </a:lnTo>
                      <a:lnTo>
                        <a:pt x="343" y="171"/>
                      </a:lnTo>
                      <a:lnTo>
                        <a:pt x="343" y="169"/>
                      </a:lnTo>
                      <a:lnTo>
                        <a:pt x="341" y="169"/>
                      </a:lnTo>
                      <a:lnTo>
                        <a:pt x="339" y="169"/>
                      </a:lnTo>
                      <a:lnTo>
                        <a:pt x="339" y="169"/>
                      </a:lnTo>
                      <a:lnTo>
                        <a:pt x="338" y="169"/>
                      </a:lnTo>
                      <a:lnTo>
                        <a:pt x="336" y="171"/>
                      </a:lnTo>
                      <a:lnTo>
                        <a:pt x="334" y="171"/>
                      </a:lnTo>
                      <a:lnTo>
                        <a:pt x="334" y="169"/>
                      </a:lnTo>
                      <a:lnTo>
                        <a:pt x="334" y="169"/>
                      </a:lnTo>
                      <a:lnTo>
                        <a:pt x="332" y="167"/>
                      </a:lnTo>
                      <a:lnTo>
                        <a:pt x="332" y="165"/>
                      </a:lnTo>
                      <a:lnTo>
                        <a:pt x="332" y="165"/>
                      </a:lnTo>
                      <a:lnTo>
                        <a:pt x="332" y="163"/>
                      </a:lnTo>
                      <a:lnTo>
                        <a:pt x="332" y="163"/>
                      </a:lnTo>
                      <a:lnTo>
                        <a:pt x="330" y="163"/>
                      </a:lnTo>
                      <a:lnTo>
                        <a:pt x="330" y="163"/>
                      </a:lnTo>
                      <a:lnTo>
                        <a:pt x="330" y="163"/>
                      </a:lnTo>
                      <a:lnTo>
                        <a:pt x="328" y="163"/>
                      </a:lnTo>
                      <a:lnTo>
                        <a:pt x="328" y="165"/>
                      </a:lnTo>
                      <a:lnTo>
                        <a:pt x="328" y="167"/>
                      </a:lnTo>
                      <a:lnTo>
                        <a:pt x="328" y="167"/>
                      </a:lnTo>
                      <a:lnTo>
                        <a:pt x="328" y="167"/>
                      </a:lnTo>
                      <a:lnTo>
                        <a:pt x="326" y="167"/>
                      </a:lnTo>
                      <a:lnTo>
                        <a:pt x="326" y="167"/>
                      </a:lnTo>
                      <a:lnTo>
                        <a:pt x="324" y="167"/>
                      </a:lnTo>
                      <a:lnTo>
                        <a:pt x="322" y="167"/>
                      </a:lnTo>
                      <a:lnTo>
                        <a:pt x="322" y="167"/>
                      </a:lnTo>
                      <a:lnTo>
                        <a:pt x="320" y="165"/>
                      </a:lnTo>
                      <a:lnTo>
                        <a:pt x="320" y="165"/>
                      </a:lnTo>
                      <a:lnTo>
                        <a:pt x="322" y="163"/>
                      </a:lnTo>
                      <a:lnTo>
                        <a:pt x="322" y="163"/>
                      </a:lnTo>
                      <a:lnTo>
                        <a:pt x="322" y="161"/>
                      </a:lnTo>
                      <a:lnTo>
                        <a:pt x="324" y="161"/>
                      </a:lnTo>
                      <a:lnTo>
                        <a:pt x="324" y="161"/>
                      </a:lnTo>
                      <a:lnTo>
                        <a:pt x="326" y="159"/>
                      </a:lnTo>
                      <a:lnTo>
                        <a:pt x="326" y="159"/>
                      </a:lnTo>
                      <a:lnTo>
                        <a:pt x="324" y="157"/>
                      </a:lnTo>
                      <a:lnTo>
                        <a:pt x="322" y="156"/>
                      </a:lnTo>
                      <a:lnTo>
                        <a:pt x="320" y="150"/>
                      </a:lnTo>
                      <a:lnTo>
                        <a:pt x="320" y="146"/>
                      </a:lnTo>
                      <a:lnTo>
                        <a:pt x="318" y="144"/>
                      </a:lnTo>
                      <a:lnTo>
                        <a:pt x="318" y="144"/>
                      </a:lnTo>
                      <a:lnTo>
                        <a:pt x="317" y="142"/>
                      </a:lnTo>
                      <a:lnTo>
                        <a:pt x="315" y="140"/>
                      </a:lnTo>
                      <a:lnTo>
                        <a:pt x="313" y="138"/>
                      </a:lnTo>
                      <a:lnTo>
                        <a:pt x="313" y="137"/>
                      </a:lnTo>
                      <a:lnTo>
                        <a:pt x="307" y="131"/>
                      </a:lnTo>
                      <a:lnTo>
                        <a:pt x="305" y="129"/>
                      </a:lnTo>
                      <a:lnTo>
                        <a:pt x="305" y="129"/>
                      </a:lnTo>
                      <a:lnTo>
                        <a:pt x="303" y="127"/>
                      </a:lnTo>
                      <a:lnTo>
                        <a:pt x="301" y="127"/>
                      </a:lnTo>
                      <a:lnTo>
                        <a:pt x="299" y="125"/>
                      </a:lnTo>
                      <a:lnTo>
                        <a:pt x="299" y="125"/>
                      </a:lnTo>
                      <a:lnTo>
                        <a:pt x="298" y="125"/>
                      </a:lnTo>
                      <a:lnTo>
                        <a:pt x="294" y="125"/>
                      </a:lnTo>
                      <a:lnTo>
                        <a:pt x="292" y="127"/>
                      </a:lnTo>
                      <a:lnTo>
                        <a:pt x="290" y="125"/>
                      </a:lnTo>
                      <a:lnTo>
                        <a:pt x="290" y="125"/>
                      </a:lnTo>
                      <a:lnTo>
                        <a:pt x="290" y="123"/>
                      </a:lnTo>
                      <a:lnTo>
                        <a:pt x="288" y="123"/>
                      </a:lnTo>
                      <a:lnTo>
                        <a:pt x="288" y="125"/>
                      </a:lnTo>
                      <a:lnTo>
                        <a:pt x="288" y="125"/>
                      </a:lnTo>
                      <a:lnTo>
                        <a:pt x="286" y="125"/>
                      </a:lnTo>
                      <a:lnTo>
                        <a:pt x="286" y="125"/>
                      </a:lnTo>
                      <a:lnTo>
                        <a:pt x="286" y="123"/>
                      </a:lnTo>
                      <a:lnTo>
                        <a:pt x="284" y="123"/>
                      </a:lnTo>
                      <a:lnTo>
                        <a:pt x="284" y="121"/>
                      </a:lnTo>
                      <a:lnTo>
                        <a:pt x="284" y="121"/>
                      </a:lnTo>
                      <a:lnTo>
                        <a:pt x="282" y="119"/>
                      </a:lnTo>
                      <a:lnTo>
                        <a:pt x="282" y="118"/>
                      </a:lnTo>
                      <a:lnTo>
                        <a:pt x="282" y="118"/>
                      </a:lnTo>
                      <a:lnTo>
                        <a:pt x="282" y="116"/>
                      </a:lnTo>
                      <a:lnTo>
                        <a:pt x="282" y="116"/>
                      </a:lnTo>
                      <a:lnTo>
                        <a:pt x="280" y="114"/>
                      </a:lnTo>
                      <a:lnTo>
                        <a:pt x="280" y="114"/>
                      </a:lnTo>
                      <a:lnTo>
                        <a:pt x="278" y="114"/>
                      </a:lnTo>
                      <a:lnTo>
                        <a:pt x="277" y="116"/>
                      </a:lnTo>
                      <a:lnTo>
                        <a:pt x="277" y="116"/>
                      </a:lnTo>
                      <a:lnTo>
                        <a:pt x="269" y="116"/>
                      </a:lnTo>
                      <a:lnTo>
                        <a:pt x="261" y="116"/>
                      </a:lnTo>
                      <a:lnTo>
                        <a:pt x="261" y="116"/>
                      </a:lnTo>
                      <a:lnTo>
                        <a:pt x="259" y="112"/>
                      </a:lnTo>
                      <a:lnTo>
                        <a:pt x="259" y="112"/>
                      </a:lnTo>
                      <a:lnTo>
                        <a:pt x="258" y="110"/>
                      </a:lnTo>
                      <a:lnTo>
                        <a:pt x="254" y="108"/>
                      </a:lnTo>
                      <a:lnTo>
                        <a:pt x="252" y="106"/>
                      </a:lnTo>
                      <a:lnTo>
                        <a:pt x="246" y="104"/>
                      </a:lnTo>
                      <a:lnTo>
                        <a:pt x="246" y="102"/>
                      </a:lnTo>
                      <a:lnTo>
                        <a:pt x="250" y="100"/>
                      </a:lnTo>
                      <a:lnTo>
                        <a:pt x="250" y="98"/>
                      </a:lnTo>
                      <a:lnTo>
                        <a:pt x="250" y="97"/>
                      </a:lnTo>
                      <a:lnTo>
                        <a:pt x="250" y="93"/>
                      </a:lnTo>
                      <a:lnTo>
                        <a:pt x="250" y="89"/>
                      </a:lnTo>
                      <a:lnTo>
                        <a:pt x="248" y="83"/>
                      </a:lnTo>
                      <a:lnTo>
                        <a:pt x="248" y="81"/>
                      </a:lnTo>
                      <a:lnTo>
                        <a:pt x="242" y="81"/>
                      </a:lnTo>
                      <a:lnTo>
                        <a:pt x="242" y="81"/>
                      </a:lnTo>
                      <a:lnTo>
                        <a:pt x="240" y="78"/>
                      </a:lnTo>
                      <a:lnTo>
                        <a:pt x="242" y="76"/>
                      </a:lnTo>
                      <a:lnTo>
                        <a:pt x="244" y="74"/>
                      </a:lnTo>
                      <a:lnTo>
                        <a:pt x="246" y="70"/>
                      </a:lnTo>
                      <a:lnTo>
                        <a:pt x="248" y="70"/>
                      </a:lnTo>
                      <a:lnTo>
                        <a:pt x="248" y="68"/>
                      </a:lnTo>
                      <a:lnTo>
                        <a:pt x="248" y="66"/>
                      </a:lnTo>
                      <a:lnTo>
                        <a:pt x="248" y="64"/>
                      </a:lnTo>
                      <a:lnTo>
                        <a:pt x="248" y="62"/>
                      </a:lnTo>
                      <a:lnTo>
                        <a:pt x="248" y="60"/>
                      </a:lnTo>
                      <a:lnTo>
                        <a:pt x="248" y="60"/>
                      </a:lnTo>
                      <a:lnTo>
                        <a:pt x="248" y="60"/>
                      </a:lnTo>
                      <a:lnTo>
                        <a:pt x="248" y="60"/>
                      </a:lnTo>
                      <a:lnTo>
                        <a:pt x="248" y="59"/>
                      </a:lnTo>
                      <a:lnTo>
                        <a:pt x="250" y="59"/>
                      </a:lnTo>
                      <a:lnTo>
                        <a:pt x="250" y="57"/>
                      </a:lnTo>
                      <a:lnTo>
                        <a:pt x="250" y="55"/>
                      </a:lnTo>
                      <a:lnTo>
                        <a:pt x="250" y="53"/>
                      </a:lnTo>
                      <a:lnTo>
                        <a:pt x="250" y="53"/>
                      </a:lnTo>
                      <a:lnTo>
                        <a:pt x="250" y="51"/>
                      </a:lnTo>
                      <a:lnTo>
                        <a:pt x="250" y="47"/>
                      </a:lnTo>
                      <a:lnTo>
                        <a:pt x="250" y="45"/>
                      </a:lnTo>
                      <a:lnTo>
                        <a:pt x="250" y="45"/>
                      </a:lnTo>
                      <a:lnTo>
                        <a:pt x="250" y="43"/>
                      </a:lnTo>
                      <a:lnTo>
                        <a:pt x="250" y="41"/>
                      </a:lnTo>
                      <a:lnTo>
                        <a:pt x="250" y="41"/>
                      </a:lnTo>
                      <a:lnTo>
                        <a:pt x="248" y="41"/>
                      </a:lnTo>
                      <a:lnTo>
                        <a:pt x="248" y="40"/>
                      </a:lnTo>
                      <a:lnTo>
                        <a:pt x="248" y="40"/>
                      </a:lnTo>
                      <a:lnTo>
                        <a:pt x="246" y="38"/>
                      </a:lnTo>
                      <a:lnTo>
                        <a:pt x="246" y="38"/>
                      </a:lnTo>
                      <a:lnTo>
                        <a:pt x="246" y="38"/>
                      </a:lnTo>
                      <a:lnTo>
                        <a:pt x="244" y="38"/>
                      </a:lnTo>
                      <a:lnTo>
                        <a:pt x="242" y="38"/>
                      </a:lnTo>
                      <a:lnTo>
                        <a:pt x="242" y="38"/>
                      </a:lnTo>
                      <a:lnTo>
                        <a:pt x="242" y="36"/>
                      </a:lnTo>
                      <a:lnTo>
                        <a:pt x="240" y="36"/>
                      </a:lnTo>
                      <a:lnTo>
                        <a:pt x="240" y="36"/>
                      </a:lnTo>
                      <a:lnTo>
                        <a:pt x="238" y="34"/>
                      </a:lnTo>
                      <a:lnTo>
                        <a:pt x="238" y="32"/>
                      </a:lnTo>
                      <a:lnTo>
                        <a:pt x="237" y="30"/>
                      </a:lnTo>
                      <a:lnTo>
                        <a:pt x="237" y="30"/>
                      </a:lnTo>
                      <a:lnTo>
                        <a:pt x="235" y="28"/>
                      </a:lnTo>
                      <a:lnTo>
                        <a:pt x="229" y="28"/>
                      </a:lnTo>
                      <a:lnTo>
                        <a:pt x="227" y="28"/>
                      </a:lnTo>
                      <a:lnTo>
                        <a:pt x="227" y="28"/>
                      </a:lnTo>
                      <a:lnTo>
                        <a:pt x="227" y="28"/>
                      </a:lnTo>
                      <a:lnTo>
                        <a:pt x="219" y="30"/>
                      </a:lnTo>
                      <a:lnTo>
                        <a:pt x="219" y="32"/>
                      </a:lnTo>
                      <a:lnTo>
                        <a:pt x="217" y="32"/>
                      </a:lnTo>
                      <a:lnTo>
                        <a:pt x="217" y="32"/>
                      </a:lnTo>
                      <a:lnTo>
                        <a:pt x="217" y="34"/>
                      </a:lnTo>
                      <a:lnTo>
                        <a:pt x="217" y="34"/>
                      </a:lnTo>
                      <a:lnTo>
                        <a:pt x="217" y="36"/>
                      </a:lnTo>
                      <a:lnTo>
                        <a:pt x="217" y="36"/>
                      </a:lnTo>
                      <a:lnTo>
                        <a:pt x="216" y="36"/>
                      </a:lnTo>
                      <a:lnTo>
                        <a:pt x="216" y="36"/>
                      </a:lnTo>
                      <a:lnTo>
                        <a:pt x="216" y="36"/>
                      </a:lnTo>
                      <a:lnTo>
                        <a:pt x="214" y="36"/>
                      </a:lnTo>
                      <a:lnTo>
                        <a:pt x="214" y="36"/>
                      </a:lnTo>
                      <a:lnTo>
                        <a:pt x="214" y="36"/>
                      </a:lnTo>
                      <a:lnTo>
                        <a:pt x="214" y="36"/>
                      </a:lnTo>
                      <a:lnTo>
                        <a:pt x="212" y="36"/>
                      </a:lnTo>
                      <a:lnTo>
                        <a:pt x="212" y="34"/>
                      </a:lnTo>
                      <a:lnTo>
                        <a:pt x="212" y="34"/>
                      </a:lnTo>
                      <a:lnTo>
                        <a:pt x="208" y="34"/>
                      </a:lnTo>
                      <a:lnTo>
                        <a:pt x="208" y="34"/>
                      </a:lnTo>
                      <a:lnTo>
                        <a:pt x="208" y="34"/>
                      </a:lnTo>
                      <a:lnTo>
                        <a:pt x="200" y="34"/>
                      </a:lnTo>
                      <a:lnTo>
                        <a:pt x="198" y="34"/>
                      </a:lnTo>
                      <a:lnTo>
                        <a:pt x="198" y="34"/>
                      </a:lnTo>
                      <a:lnTo>
                        <a:pt x="197" y="34"/>
                      </a:lnTo>
                      <a:lnTo>
                        <a:pt x="197" y="32"/>
                      </a:lnTo>
                      <a:lnTo>
                        <a:pt x="197" y="30"/>
                      </a:lnTo>
                      <a:lnTo>
                        <a:pt x="195" y="30"/>
                      </a:lnTo>
                      <a:lnTo>
                        <a:pt x="195" y="30"/>
                      </a:lnTo>
                      <a:lnTo>
                        <a:pt x="185" y="28"/>
                      </a:lnTo>
                      <a:lnTo>
                        <a:pt x="185" y="28"/>
                      </a:lnTo>
                      <a:lnTo>
                        <a:pt x="185" y="28"/>
                      </a:lnTo>
                      <a:lnTo>
                        <a:pt x="183" y="28"/>
                      </a:lnTo>
                      <a:lnTo>
                        <a:pt x="183" y="24"/>
                      </a:lnTo>
                      <a:lnTo>
                        <a:pt x="181" y="24"/>
                      </a:lnTo>
                      <a:lnTo>
                        <a:pt x="181" y="24"/>
                      </a:lnTo>
                      <a:lnTo>
                        <a:pt x="179" y="22"/>
                      </a:lnTo>
                      <a:lnTo>
                        <a:pt x="177" y="22"/>
                      </a:lnTo>
                      <a:lnTo>
                        <a:pt x="177" y="22"/>
                      </a:lnTo>
                      <a:lnTo>
                        <a:pt x="172" y="24"/>
                      </a:lnTo>
                      <a:lnTo>
                        <a:pt x="168" y="26"/>
                      </a:lnTo>
                      <a:lnTo>
                        <a:pt x="168" y="26"/>
                      </a:lnTo>
                      <a:lnTo>
                        <a:pt x="166" y="26"/>
                      </a:lnTo>
                      <a:lnTo>
                        <a:pt x="166" y="28"/>
                      </a:lnTo>
                      <a:lnTo>
                        <a:pt x="164" y="30"/>
                      </a:lnTo>
                      <a:lnTo>
                        <a:pt x="164" y="30"/>
                      </a:lnTo>
                      <a:lnTo>
                        <a:pt x="162" y="30"/>
                      </a:lnTo>
                      <a:lnTo>
                        <a:pt x="160" y="30"/>
                      </a:lnTo>
                      <a:lnTo>
                        <a:pt x="160" y="30"/>
                      </a:lnTo>
                      <a:lnTo>
                        <a:pt x="160" y="30"/>
                      </a:lnTo>
                      <a:lnTo>
                        <a:pt x="160" y="30"/>
                      </a:lnTo>
                      <a:lnTo>
                        <a:pt x="158" y="30"/>
                      </a:lnTo>
                      <a:lnTo>
                        <a:pt x="158" y="28"/>
                      </a:lnTo>
                      <a:lnTo>
                        <a:pt x="157" y="28"/>
                      </a:lnTo>
                      <a:lnTo>
                        <a:pt x="155" y="28"/>
                      </a:lnTo>
                      <a:lnTo>
                        <a:pt x="155" y="28"/>
                      </a:lnTo>
                      <a:lnTo>
                        <a:pt x="155" y="26"/>
                      </a:lnTo>
                      <a:lnTo>
                        <a:pt x="155" y="26"/>
                      </a:lnTo>
                      <a:lnTo>
                        <a:pt x="155" y="26"/>
                      </a:lnTo>
                      <a:lnTo>
                        <a:pt x="153" y="24"/>
                      </a:lnTo>
                      <a:lnTo>
                        <a:pt x="151" y="24"/>
                      </a:lnTo>
                      <a:lnTo>
                        <a:pt x="151" y="24"/>
                      </a:lnTo>
                      <a:lnTo>
                        <a:pt x="151" y="22"/>
                      </a:lnTo>
                      <a:lnTo>
                        <a:pt x="149" y="22"/>
                      </a:lnTo>
                      <a:lnTo>
                        <a:pt x="147" y="15"/>
                      </a:lnTo>
                      <a:lnTo>
                        <a:pt x="147" y="15"/>
                      </a:lnTo>
                      <a:lnTo>
                        <a:pt x="147" y="15"/>
                      </a:lnTo>
                      <a:lnTo>
                        <a:pt x="147" y="15"/>
                      </a:lnTo>
                      <a:lnTo>
                        <a:pt x="145" y="13"/>
                      </a:lnTo>
                      <a:lnTo>
                        <a:pt x="145" y="13"/>
                      </a:lnTo>
                      <a:lnTo>
                        <a:pt x="145" y="13"/>
                      </a:lnTo>
                      <a:lnTo>
                        <a:pt x="143" y="11"/>
                      </a:lnTo>
                      <a:lnTo>
                        <a:pt x="141" y="11"/>
                      </a:lnTo>
                      <a:lnTo>
                        <a:pt x="137" y="11"/>
                      </a:lnTo>
                      <a:lnTo>
                        <a:pt x="136" y="11"/>
                      </a:lnTo>
                      <a:lnTo>
                        <a:pt x="136" y="11"/>
                      </a:lnTo>
                      <a:lnTo>
                        <a:pt x="132" y="9"/>
                      </a:lnTo>
                      <a:lnTo>
                        <a:pt x="126" y="7"/>
                      </a:lnTo>
                      <a:lnTo>
                        <a:pt x="124" y="7"/>
                      </a:lnTo>
                      <a:lnTo>
                        <a:pt x="124" y="7"/>
                      </a:lnTo>
                      <a:lnTo>
                        <a:pt x="122" y="7"/>
                      </a:lnTo>
                      <a:lnTo>
                        <a:pt x="120" y="7"/>
                      </a:lnTo>
                      <a:lnTo>
                        <a:pt x="120" y="7"/>
                      </a:lnTo>
                      <a:lnTo>
                        <a:pt x="118" y="5"/>
                      </a:lnTo>
                      <a:lnTo>
                        <a:pt x="118" y="5"/>
                      </a:lnTo>
                      <a:lnTo>
                        <a:pt x="118" y="5"/>
                      </a:lnTo>
                      <a:lnTo>
                        <a:pt x="116" y="5"/>
                      </a:lnTo>
                      <a:lnTo>
                        <a:pt x="116" y="5"/>
                      </a:lnTo>
                      <a:lnTo>
                        <a:pt x="116" y="7"/>
                      </a:lnTo>
                      <a:lnTo>
                        <a:pt x="116" y="7"/>
                      </a:lnTo>
                      <a:lnTo>
                        <a:pt x="115" y="7"/>
                      </a:lnTo>
                      <a:lnTo>
                        <a:pt x="115" y="7"/>
                      </a:lnTo>
                      <a:lnTo>
                        <a:pt x="115" y="7"/>
                      </a:lnTo>
                      <a:lnTo>
                        <a:pt x="115" y="7"/>
                      </a:lnTo>
                      <a:lnTo>
                        <a:pt x="115" y="9"/>
                      </a:lnTo>
                      <a:lnTo>
                        <a:pt x="113" y="9"/>
                      </a:lnTo>
                      <a:lnTo>
                        <a:pt x="107" y="5"/>
                      </a:lnTo>
                      <a:lnTo>
                        <a:pt x="107" y="5"/>
                      </a:lnTo>
                      <a:lnTo>
                        <a:pt x="107" y="5"/>
                      </a:lnTo>
                      <a:lnTo>
                        <a:pt x="107" y="5"/>
                      </a:lnTo>
                      <a:lnTo>
                        <a:pt x="105" y="3"/>
                      </a:lnTo>
                      <a:lnTo>
                        <a:pt x="105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99" y="3"/>
                      </a:lnTo>
                      <a:lnTo>
                        <a:pt x="103" y="13"/>
                      </a:lnTo>
                      <a:lnTo>
                        <a:pt x="103" y="13"/>
                      </a:lnTo>
                      <a:lnTo>
                        <a:pt x="105" y="13"/>
                      </a:lnTo>
                      <a:lnTo>
                        <a:pt x="105" y="13"/>
                      </a:lnTo>
                      <a:lnTo>
                        <a:pt x="107" y="15"/>
                      </a:lnTo>
                      <a:lnTo>
                        <a:pt x="107" y="15"/>
                      </a:lnTo>
                      <a:lnTo>
                        <a:pt x="107" y="17"/>
                      </a:lnTo>
                      <a:lnTo>
                        <a:pt x="107" y="17"/>
                      </a:lnTo>
                      <a:lnTo>
                        <a:pt x="105" y="19"/>
                      </a:lnTo>
                      <a:lnTo>
                        <a:pt x="105" y="19"/>
                      </a:lnTo>
                      <a:lnTo>
                        <a:pt x="105" y="19"/>
                      </a:lnTo>
                      <a:lnTo>
                        <a:pt x="101" y="21"/>
                      </a:lnTo>
                      <a:lnTo>
                        <a:pt x="101" y="22"/>
                      </a:lnTo>
                      <a:lnTo>
                        <a:pt x="99" y="24"/>
                      </a:lnTo>
                      <a:lnTo>
                        <a:pt x="99" y="26"/>
                      </a:lnTo>
                      <a:lnTo>
                        <a:pt x="97" y="28"/>
                      </a:lnTo>
                      <a:lnTo>
                        <a:pt x="97" y="30"/>
                      </a:lnTo>
                      <a:lnTo>
                        <a:pt x="97" y="32"/>
                      </a:lnTo>
                      <a:lnTo>
                        <a:pt x="97" y="38"/>
                      </a:lnTo>
                      <a:lnTo>
                        <a:pt x="97" y="38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6" y="40"/>
                      </a:lnTo>
                      <a:lnTo>
                        <a:pt x="96" y="41"/>
                      </a:lnTo>
                      <a:lnTo>
                        <a:pt x="92" y="41"/>
                      </a:lnTo>
                      <a:lnTo>
                        <a:pt x="90" y="41"/>
                      </a:lnTo>
                      <a:lnTo>
                        <a:pt x="90" y="41"/>
                      </a:lnTo>
                      <a:lnTo>
                        <a:pt x="88" y="43"/>
                      </a:lnTo>
                      <a:lnTo>
                        <a:pt x="88" y="45"/>
                      </a:lnTo>
                      <a:lnTo>
                        <a:pt x="86" y="47"/>
                      </a:lnTo>
                      <a:lnTo>
                        <a:pt x="86" y="49"/>
                      </a:lnTo>
                      <a:lnTo>
                        <a:pt x="86" y="49"/>
                      </a:lnTo>
                      <a:lnTo>
                        <a:pt x="86" y="49"/>
                      </a:lnTo>
                      <a:lnTo>
                        <a:pt x="86" y="51"/>
                      </a:lnTo>
                      <a:lnTo>
                        <a:pt x="86" y="51"/>
                      </a:lnTo>
                      <a:lnTo>
                        <a:pt x="86" y="57"/>
                      </a:lnTo>
                      <a:lnTo>
                        <a:pt x="86" y="57"/>
                      </a:lnTo>
                      <a:lnTo>
                        <a:pt x="86" y="59"/>
                      </a:lnTo>
                      <a:lnTo>
                        <a:pt x="86" y="60"/>
                      </a:lnTo>
                      <a:lnTo>
                        <a:pt x="84" y="60"/>
                      </a:lnTo>
                      <a:lnTo>
                        <a:pt x="84" y="60"/>
                      </a:lnTo>
                      <a:lnTo>
                        <a:pt x="80" y="60"/>
                      </a:lnTo>
                      <a:lnTo>
                        <a:pt x="80" y="60"/>
                      </a:lnTo>
                      <a:lnTo>
                        <a:pt x="78" y="60"/>
                      </a:lnTo>
                      <a:lnTo>
                        <a:pt x="78" y="60"/>
                      </a:lnTo>
                      <a:lnTo>
                        <a:pt x="78" y="60"/>
                      </a:lnTo>
                      <a:lnTo>
                        <a:pt x="76" y="60"/>
                      </a:lnTo>
                      <a:lnTo>
                        <a:pt x="75" y="60"/>
                      </a:lnTo>
                      <a:lnTo>
                        <a:pt x="75" y="60"/>
                      </a:lnTo>
                      <a:lnTo>
                        <a:pt x="73" y="60"/>
                      </a:lnTo>
                      <a:lnTo>
                        <a:pt x="71" y="59"/>
                      </a:lnTo>
                      <a:lnTo>
                        <a:pt x="71" y="59"/>
                      </a:lnTo>
                      <a:lnTo>
                        <a:pt x="69" y="55"/>
                      </a:lnTo>
                      <a:lnTo>
                        <a:pt x="69" y="55"/>
                      </a:lnTo>
                      <a:lnTo>
                        <a:pt x="67" y="55"/>
                      </a:lnTo>
                      <a:lnTo>
                        <a:pt x="65" y="55"/>
                      </a:lnTo>
                      <a:lnTo>
                        <a:pt x="65" y="55"/>
                      </a:lnTo>
                      <a:lnTo>
                        <a:pt x="63" y="55"/>
                      </a:lnTo>
                      <a:lnTo>
                        <a:pt x="63" y="55"/>
                      </a:lnTo>
                      <a:lnTo>
                        <a:pt x="61" y="55"/>
                      </a:lnTo>
                      <a:lnTo>
                        <a:pt x="61" y="55"/>
                      </a:lnTo>
                      <a:lnTo>
                        <a:pt x="59" y="55"/>
                      </a:lnTo>
                      <a:lnTo>
                        <a:pt x="59" y="55"/>
                      </a:lnTo>
                      <a:lnTo>
                        <a:pt x="59" y="55"/>
                      </a:lnTo>
                      <a:lnTo>
                        <a:pt x="57" y="57"/>
                      </a:lnTo>
                      <a:lnTo>
                        <a:pt x="57" y="57"/>
                      </a:lnTo>
                      <a:lnTo>
                        <a:pt x="57" y="59"/>
                      </a:lnTo>
                      <a:lnTo>
                        <a:pt x="57" y="59"/>
                      </a:lnTo>
                      <a:lnTo>
                        <a:pt x="59" y="59"/>
                      </a:lnTo>
                      <a:lnTo>
                        <a:pt x="59" y="59"/>
                      </a:lnTo>
                      <a:lnTo>
                        <a:pt x="59" y="60"/>
                      </a:lnTo>
                      <a:lnTo>
                        <a:pt x="57" y="62"/>
                      </a:lnTo>
                      <a:lnTo>
                        <a:pt x="56" y="62"/>
                      </a:lnTo>
                      <a:lnTo>
                        <a:pt x="56" y="64"/>
                      </a:lnTo>
                      <a:lnTo>
                        <a:pt x="56" y="68"/>
                      </a:lnTo>
                      <a:lnTo>
                        <a:pt x="54" y="70"/>
                      </a:lnTo>
                      <a:lnTo>
                        <a:pt x="54" y="70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4"/>
                      </a:lnTo>
                      <a:lnTo>
                        <a:pt x="54" y="74"/>
                      </a:lnTo>
                      <a:lnTo>
                        <a:pt x="54" y="74"/>
                      </a:lnTo>
                      <a:lnTo>
                        <a:pt x="54" y="76"/>
                      </a:lnTo>
                      <a:lnTo>
                        <a:pt x="52" y="76"/>
                      </a:lnTo>
                      <a:lnTo>
                        <a:pt x="52" y="76"/>
                      </a:lnTo>
                      <a:lnTo>
                        <a:pt x="52" y="76"/>
                      </a:lnTo>
                      <a:lnTo>
                        <a:pt x="50" y="78"/>
                      </a:lnTo>
                      <a:lnTo>
                        <a:pt x="48" y="79"/>
                      </a:lnTo>
                      <a:lnTo>
                        <a:pt x="48" y="79"/>
                      </a:lnTo>
                      <a:lnTo>
                        <a:pt x="46" y="81"/>
                      </a:lnTo>
                      <a:lnTo>
                        <a:pt x="46" y="81"/>
                      </a:lnTo>
                      <a:lnTo>
                        <a:pt x="46" y="81"/>
                      </a:lnTo>
                      <a:lnTo>
                        <a:pt x="46" y="83"/>
                      </a:lnTo>
                      <a:lnTo>
                        <a:pt x="48" y="85"/>
                      </a:lnTo>
                      <a:lnTo>
                        <a:pt x="48" y="85"/>
                      </a:lnTo>
                      <a:lnTo>
                        <a:pt x="48" y="87"/>
                      </a:lnTo>
                      <a:lnTo>
                        <a:pt x="48" y="87"/>
                      </a:lnTo>
                      <a:lnTo>
                        <a:pt x="48" y="87"/>
                      </a:lnTo>
                      <a:lnTo>
                        <a:pt x="48" y="87"/>
                      </a:lnTo>
                      <a:lnTo>
                        <a:pt x="48" y="87"/>
                      </a:lnTo>
                      <a:lnTo>
                        <a:pt x="50" y="87"/>
                      </a:lnTo>
                      <a:lnTo>
                        <a:pt x="50" y="87"/>
                      </a:lnTo>
                      <a:lnTo>
                        <a:pt x="52" y="87"/>
                      </a:lnTo>
                      <a:lnTo>
                        <a:pt x="52" y="89"/>
                      </a:lnTo>
                      <a:lnTo>
                        <a:pt x="52" y="89"/>
                      </a:lnTo>
                      <a:lnTo>
                        <a:pt x="52" y="89"/>
                      </a:lnTo>
                      <a:lnTo>
                        <a:pt x="52" y="91"/>
                      </a:lnTo>
                      <a:lnTo>
                        <a:pt x="52" y="91"/>
                      </a:lnTo>
                      <a:lnTo>
                        <a:pt x="52" y="91"/>
                      </a:lnTo>
                      <a:lnTo>
                        <a:pt x="52" y="91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93"/>
                      </a:lnTo>
                      <a:lnTo>
                        <a:pt x="54" y="93"/>
                      </a:lnTo>
                      <a:lnTo>
                        <a:pt x="54" y="95"/>
                      </a:lnTo>
                      <a:lnTo>
                        <a:pt x="56" y="95"/>
                      </a:lnTo>
                      <a:lnTo>
                        <a:pt x="56" y="97"/>
                      </a:lnTo>
                      <a:lnTo>
                        <a:pt x="59" y="98"/>
                      </a:lnTo>
                      <a:lnTo>
                        <a:pt x="61" y="100"/>
                      </a:lnTo>
                      <a:lnTo>
                        <a:pt x="61" y="100"/>
                      </a:lnTo>
                      <a:lnTo>
                        <a:pt x="61" y="100"/>
                      </a:lnTo>
                      <a:lnTo>
                        <a:pt x="61" y="102"/>
                      </a:lnTo>
                      <a:lnTo>
                        <a:pt x="61" y="102"/>
                      </a:lnTo>
                      <a:lnTo>
                        <a:pt x="59" y="102"/>
                      </a:lnTo>
                      <a:lnTo>
                        <a:pt x="57" y="102"/>
                      </a:lnTo>
                      <a:lnTo>
                        <a:pt x="57" y="104"/>
                      </a:lnTo>
                      <a:lnTo>
                        <a:pt x="56" y="104"/>
                      </a:lnTo>
                      <a:lnTo>
                        <a:pt x="54" y="104"/>
                      </a:lnTo>
                      <a:lnTo>
                        <a:pt x="54" y="106"/>
                      </a:lnTo>
                      <a:lnTo>
                        <a:pt x="52" y="108"/>
                      </a:lnTo>
                      <a:lnTo>
                        <a:pt x="50" y="114"/>
                      </a:lnTo>
                      <a:lnTo>
                        <a:pt x="50" y="116"/>
                      </a:lnTo>
                      <a:lnTo>
                        <a:pt x="48" y="116"/>
                      </a:lnTo>
                      <a:lnTo>
                        <a:pt x="48" y="116"/>
                      </a:lnTo>
                      <a:lnTo>
                        <a:pt x="46" y="116"/>
                      </a:lnTo>
                      <a:lnTo>
                        <a:pt x="44" y="116"/>
                      </a:lnTo>
                      <a:lnTo>
                        <a:pt x="44" y="116"/>
                      </a:lnTo>
                      <a:lnTo>
                        <a:pt x="42" y="116"/>
                      </a:lnTo>
                      <a:lnTo>
                        <a:pt x="42" y="118"/>
                      </a:lnTo>
                      <a:lnTo>
                        <a:pt x="42" y="119"/>
                      </a:lnTo>
                      <a:lnTo>
                        <a:pt x="42" y="119"/>
                      </a:lnTo>
                      <a:lnTo>
                        <a:pt x="42" y="119"/>
                      </a:lnTo>
                      <a:lnTo>
                        <a:pt x="42" y="121"/>
                      </a:lnTo>
                      <a:lnTo>
                        <a:pt x="42" y="123"/>
                      </a:lnTo>
                      <a:lnTo>
                        <a:pt x="42" y="125"/>
                      </a:lnTo>
                      <a:lnTo>
                        <a:pt x="40" y="127"/>
                      </a:lnTo>
                      <a:lnTo>
                        <a:pt x="40" y="127"/>
                      </a:lnTo>
                      <a:lnTo>
                        <a:pt x="40" y="129"/>
                      </a:lnTo>
                      <a:lnTo>
                        <a:pt x="38" y="129"/>
                      </a:lnTo>
                      <a:lnTo>
                        <a:pt x="38" y="129"/>
                      </a:lnTo>
                      <a:lnTo>
                        <a:pt x="35" y="129"/>
                      </a:lnTo>
                      <a:lnTo>
                        <a:pt x="33" y="129"/>
                      </a:lnTo>
                      <a:lnTo>
                        <a:pt x="33" y="129"/>
                      </a:lnTo>
                      <a:lnTo>
                        <a:pt x="31" y="131"/>
                      </a:lnTo>
                      <a:lnTo>
                        <a:pt x="31" y="131"/>
                      </a:lnTo>
                      <a:lnTo>
                        <a:pt x="31" y="133"/>
                      </a:lnTo>
                      <a:lnTo>
                        <a:pt x="31" y="133"/>
                      </a:lnTo>
                      <a:lnTo>
                        <a:pt x="29" y="135"/>
                      </a:lnTo>
                      <a:lnTo>
                        <a:pt x="29" y="135"/>
                      </a:lnTo>
                      <a:lnTo>
                        <a:pt x="29" y="137"/>
                      </a:lnTo>
                      <a:lnTo>
                        <a:pt x="29" y="137"/>
                      </a:lnTo>
                      <a:lnTo>
                        <a:pt x="29" y="137"/>
                      </a:lnTo>
                      <a:lnTo>
                        <a:pt x="29" y="138"/>
                      </a:lnTo>
                      <a:lnTo>
                        <a:pt x="27" y="138"/>
                      </a:lnTo>
                      <a:lnTo>
                        <a:pt x="27" y="140"/>
                      </a:lnTo>
                      <a:lnTo>
                        <a:pt x="27" y="142"/>
                      </a:lnTo>
                      <a:lnTo>
                        <a:pt x="27" y="142"/>
                      </a:lnTo>
                      <a:lnTo>
                        <a:pt x="25" y="144"/>
                      </a:lnTo>
                      <a:lnTo>
                        <a:pt x="25" y="144"/>
                      </a:lnTo>
                      <a:lnTo>
                        <a:pt x="23" y="146"/>
                      </a:lnTo>
                      <a:lnTo>
                        <a:pt x="23" y="146"/>
                      </a:lnTo>
                      <a:lnTo>
                        <a:pt x="23" y="146"/>
                      </a:lnTo>
                      <a:lnTo>
                        <a:pt x="27" y="150"/>
                      </a:lnTo>
                      <a:lnTo>
                        <a:pt x="29" y="150"/>
                      </a:lnTo>
                      <a:lnTo>
                        <a:pt x="29" y="150"/>
                      </a:lnTo>
                      <a:lnTo>
                        <a:pt x="29" y="152"/>
                      </a:lnTo>
                      <a:lnTo>
                        <a:pt x="27" y="154"/>
                      </a:lnTo>
                      <a:lnTo>
                        <a:pt x="31" y="156"/>
                      </a:lnTo>
                      <a:lnTo>
                        <a:pt x="31" y="156"/>
                      </a:lnTo>
                      <a:lnTo>
                        <a:pt x="31" y="157"/>
                      </a:lnTo>
                      <a:lnTo>
                        <a:pt x="31" y="157"/>
                      </a:lnTo>
                      <a:lnTo>
                        <a:pt x="29" y="159"/>
                      </a:lnTo>
                      <a:lnTo>
                        <a:pt x="29" y="161"/>
                      </a:lnTo>
                      <a:lnTo>
                        <a:pt x="29" y="161"/>
                      </a:lnTo>
                      <a:lnTo>
                        <a:pt x="31" y="167"/>
                      </a:lnTo>
                      <a:lnTo>
                        <a:pt x="33" y="171"/>
                      </a:lnTo>
                      <a:lnTo>
                        <a:pt x="33" y="173"/>
                      </a:lnTo>
                      <a:lnTo>
                        <a:pt x="33" y="173"/>
                      </a:lnTo>
                      <a:lnTo>
                        <a:pt x="31" y="173"/>
                      </a:lnTo>
                      <a:lnTo>
                        <a:pt x="31" y="173"/>
                      </a:lnTo>
                      <a:lnTo>
                        <a:pt x="29" y="173"/>
                      </a:lnTo>
                      <a:lnTo>
                        <a:pt x="29" y="175"/>
                      </a:lnTo>
                      <a:lnTo>
                        <a:pt x="29" y="175"/>
                      </a:lnTo>
                      <a:lnTo>
                        <a:pt x="29" y="175"/>
                      </a:lnTo>
                      <a:lnTo>
                        <a:pt x="29" y="176"/>
                      </a:lnTo>
                      <a:lnTo>
                        <a:pt x="29" y="176"/>
                      </a:lnTo>
                      <a:lnTo>
                        <a:pt x="33" y="178"/>
                      </a:lnTo>
                      <a:lnTo>
                        <a:pt x="33" y="180"/>
                      </a:lnTo>
                      <a:lnTo>
                        <a:pt x="33" y="182"/>
                      </a:lnTo>
                      <a:lnTo>
                        <a:pt x="35" y="184"/>
                      </a:lnTo>
                      <a:lnTo>
                        <a:pt x="35" y="188"/>
                      </a:lnTo>
                      <a:lnTo>
                        <a:pt x="35" y="190"/>
                      </a:lnTo>
                      <a:lnTo>
                        <a:pt x="35" y="190"/>
                      </a:lnTo>
                      <a:lnTo>
                        <a:pt x="35" y="190"/>
                      </a:lnTo>
                      <a:lnTo>
                        <a:pt x="29" y="195"/>
                      </a:lnTo>
                      <a:lnTo>
                        <a:pt x="27" y="197"/>
                      </a:lnTo>
                      <a:lnTo>
                        <a:pt x="27" y="197"/>
                      </a:lnTo>
                      <a:lnTo>
                        <a:pt x="25" y="197"/>
                      </a:lnTo>
                      <a:lnTo>
                        <a:pt x="25" y="197"/>
                      </a:lnTo>
                      <a:lnTo>
                        <a:pt x="25" y="199"/>
                      </a:lnTo>
                      <a:lnTo>
                        <a:pt x="23" y="199"/>
                      </a:lnTo>
                      <a:lnTo>
                        <a:pt x="23" y="201"/>
                      </a:lnTo>
                      <a:lnTo>
                        <a:pt x="23" y="201"/>
                      </a:lnTo>
                      <a:lnTo>
                        <a:pt x="23" y="201"/>
                      </a:lnTo>
                      <a:lnTo>
                        <a:pt x="23" y="201"/>
                      </a:lnTo>
                      <a:lnTo>
                        <a:pt x="23" y="203"/>
                      </a:lnTo>
                      <a:lnTo>
                        <a:pt x="25" y="203"/>
                      </a:lnTo>
                      <a:lnTo>
                        <a:pt x="25" y="205"/>
                      </a:lnTo>
                      <a:lnTo>
                        <a:pt x="25" y="205"/>
                      </a:lnTo>
                      <a:lnTo>
                        <a:pt x="27" y="207"/>
                      </a:lnTo>
                      <a:lnTo>
                        <a:pt x="25" y="207"/>
                      </a:lnTo>
                      <a:lnTo>
                        <a:pt x="25" y="209"/>
                      </a:lnTo>
                      <a:lnTo>
                        <a:pt x="25" y="209"/>
                      </a:lnTo>
                      <a:lnTo>
                        <a:pt x="21" y="211"/>
                      </a:lnTo>
                      <a:lnTo>
                        <a:pt x="21" y="211"/>
                      </a:lnTo>
                      <a:lnTo>
                        <a:pt x="19" y="211"/>
                      </a:lnTo>
                      <a:lnTo>
                        <a:pt x="19" y="213"/>
                      </a:lnTo>
                      <a:lnTo>
                        <a:pt x="16" y="216"/>
                      </a:lnTo>
                      <a:lnTo>
                        <a:pt x="16" y="218"/>
                      </a:lnTo>
                      <a:lnTo>
                        <a:pt x="16" y="220"/>
                      </a:lnTo>
                      <a:lnTo>
                        <a:pt x="19" y="222"/>
                      </a:lnTo>
                      <a:lnTo>
                        <a:pt x="19" y="222"/>
                      </a:lnTo>
                      <a:lnTo>
                        <a:pt x="21" y="224"/>
                      </a:lnTo>
                      <a:lnTo>
                        <a:pt x="23" y="224"/>
                      </a:lnTo>
                      <a:lnTo>
                        <a:pt x="23" y="224"/>
                      </a:lnTo>
                      <a:lnTo>
                        <a:pt x="25" y="224"/>
                      </a:lnTo>
                      <a:lnTo>
                        <a:pt x="27" y="224"/>
                      </a:lnTo>
                      <a:lnTo>
                        <a:pt x="27" y="224"/>
                      </a:lnTo>
                      <a:lnTo>
                        <a:pt x="31" y="224"/>
                      </a:lnTo>
                      <a:lnTo>
                        <a:pt x="31" y="226"/>
                      </a:lnTo>
                      <a:lnTo>
                        <a:pt x="31" y="228"/>
                      </a:lnTo>
                      <a:lnTo>
                        <a:pt x="33" y="228"/>
                      </a:lnTo>
                      <a:lnTo>
                        <a:pt x="33" y="228"/>
                      </a:lnTo>
                      <a:lnTo>
                        <a:pt x="35" y="226"/>
                      </a:lnTo>
                      <a:lnTo>
                        <a:pt x="36" y="226"/>
                      </a:lnTo>
                      <a:lnTo>
                        <a:pt x="36" y="224"/>
                      </a:lnTo>
                      <a:lnTo>
                        <a:pt x="38" y="224"/>
                      </a:lnTo>
                      <a:lnTo>
                        <a:pt x="40" y="224"/>
                      </a:lnTo>
                      <a:lnTo>
                        <a:pt x="40" y="226"/>
                      </a:lnTo>
                      <a:lnTo>
                        <a:pt x="40" y="226"/>
                      </a:lnTo>
                      <a:lnTo>
                        <a:pt x="36" y="232"/>
                      </a:lnTo>
                      <a:lnTo>
                        <a:pt x="36" y="232"/>
                      </a:lnTo>
                      <a:lnTo>
                        <a:pt x="36" y="232"/>
                      </a:lnTo>
                      <a:lnTo>
                        <a:pt x="33" y="234"/>
                      </a:lnTo>
                      <a:lnTo>
                        <a:pt x="31" y="234"/>
                      </a:lnTo>
                      <a:lnTo>
                        <a:pt x="31" y="235"/>
                      </a:lnTo>
                      <a:lnTo>
                        <a:pt x="31" y="235"/>
                      </a:lnTo>
                      <a:lnTo>
                        <a:pt x="29" y="237"/>
                      </a:lnTo>
                      <a:lnTo>
                        <a:pt x="29" y="237"/>
                      </a:lnTo>
                      <a:lnTo>
                        <a:pt x="27" y="237"/>
                      </a:lnTo>
                      <a:lnTo>
                        <a:pt x="27" y="237"/>
                      </a:lnTo>
                      <a:lnTo>
                        <a:pt x="25" y="239"/>
                      </a:lnTo>
                      <a:lnTo>
                        <a:pt x="25" y="239"/>
                      </a:lnTo>
                      <a:lnTo>
                        <a:pt x="23" y="241"/>
                      </a:lnTo>
                      <a:lnTo>
                        <a:pt x="23" y="243"/>
                      </a:lnTo>
                      <a:lnTo>
                        <a:pt x="12" y="258"/>
                      </a:lnTo>
                      <a:lnTo>
                        <a:pt x="10" y="262"/>
                      </a:lnTo>
                      <a:lnTo>
                        <a:pt x="10" y="262"/>
                      </a:lnTo>
                      <a:lnTo>
                        <a:pt x="12" y="264"/>
                      </a:lnTo>
                      <a:lnTo>
                        <a:pt x="12" y="264"/>
                      </a:lnTo>
                      <a:lnTo>
                        <a:pt x="12" y="264"/>
                      </a:lnTo>
                      <a:lnTo>
                        <a:pt x="14" y="266"/>
                      </a:lnTo>
                      <a:lnTo>
                        <a:pt x="16" y="266"/>
                      </a:lnTo>
                      <a:lnTo>
                        <a:pt x="16" y="266"/>
                      </a:lnTo>
                      <a:lnTo>
                        <a:pt x="16" y="268"/>
                      </a:lnTo>
                      <a:lnTo>
                        <a:pt x="17" y="272"/>
                      </a:lnTo>
                      <a:lnTo>
                        <a:pt x="17" y="272"/>
                      </a:lnTo>
                      <a:lnTo>
                        <a:pt x="19" y="275"/>
                      </a:lnTo>
                      <a:lnTo>
                        <a:pt x="19" y="277"/>
                      </a:lnTo>
                      <a:lnTo>
                        <a:pt x="19" y="279"/>
                      </a:lnTo>
                      <a:lnTo>
                        <a:pt x="19" y="281"/>
                      </a:lnTo>
                      <a:lnTo>
                        <a:pt x="17" y="283"/>
                      </a:lnTo>
                      <a:lnTo>
                        <a:pt x="17" y="285"/>
                      </a:lnTo>
                      <a:lnTo>
                        <a:pt x="17" y="287"/>
                      </a:lnTo>
                      <a:lnTo>
                        <a:pt x="17" y="298"/>
                      </a:lnTo>
                      <a:lnTo>
                        <a:pt x="17" y="300"/>
                      </a:lnTo>
                      <a:lnTo>
                        <a:pt x="16" y="300"/>
                      </a:lnTo>
                      <a:lnTo>
                        <a:pt x="16" y="300"/>
                      </a:lnTo>
                      <a:lnTo>
                        <a:pt x="16" y="302"/>
                      </a:lnTo>
                      <a:lnTo>
                        <a:pt x="16" y="306"/>
                      </a:lnTo>
                      <a:lnTo>
                        <a:pt x="16" y="306"/>
                      </a:lnTo>
                      <a:lnTo>
                        <a:pt x="16" y="308"/>
                      </a:lnTo>
                      <a:lnTo>
                        <a:pt x="16" y="308"/>
                      </a:lnTo>
                      <a:lnTo>
                        <a:pt x="17" y="308"/>
                      </a:lnTo>
                      <a:lnTo>
                        <a:pt x="17" y="310"/>
                      </a:lnTo>
                      <a:lnTo>
                        <a:pt x="17" y="310"/>
                      </a:lnTo>
                      <a:lnTo>
                        <a:pt x="17" y="310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lnTo>
                        <a:pt x="16" y="313"/>
                      </a:lnTo>
                      <a:lnTo>
                        <a:pt x="16" y="313"/>
                      </a:lnTo>
                      <a:lnTo>
                        <a:pt x="16" y="313"/>
                      </a:lnTo>
                      <a:lnTo>
                        <a:pt x="16" y="313"/>
                      </a:lnTo>
                      <a:lnTo>
                        <a:pt x="17" y="313"/>
                      </a:lnTo>
                      <a:lnTo>
                        <a:pt x="17" y="313"/>
                      </a:lnTo>
                      <a:lnTo>
                        <a:pt x="17" y="313"/>
                      </a:lnTo>
                      <a:lnTo>
                        <a:pt x="17" y="315"/>
                      </a:lnTo>
                      <a:lnTo>
                        <a:pt x="17" y="315"/>
                      </a:lnTo>
                      <a:lnTo>
                        <a:pt x="17" y="317"/>
                      </a:lnTo>
                      <a:lnTo>
                        <a:pt x="17" y="317"/>
                      </a:lnTo>
                      <a:lnTo>
                        <a:pt x="17" y="319"/>
                      </a:lnTo>
                      <a:lnTo>
                        <a:pt x="16" y="319"/>
                      </a:lnTo>
                      <a:lnTo>
                        <a:pt x="16" y="321"/>
                      </a:lnTo>
                      <a:lnTo>
                        <a:pt x="14" y="321"/>
                      </a:lnTo>
                      <a:lnTo>
                        <a:pt x="14" y="321"/>
                      </a:lnTo>
                      <a:lnTo>
                        <a:pt x="12" y="323"/>
                      </a:lnTo>
                      <a:lnTo>
                        <a:pt x="12" y="325"/>
                      </a:lnTo>
                      <a:lnTo>
                        <a:pt x="12" y="325"/>
                      </a:lnTo>
                      <a:lnTo>
                        <a:pt x="12" y="327"/>
                      </a:lnTo>
                      <a:lnTo>
                        <a:pt x="8" y="327"/>
                      </a:lnTo>
                      <a:lnTo>
                        <a:pt x="6" y="329"/>
                      </a:lnTo>
                      <a:lnTo>
                        <a:pt x="2" y="332"/>
                      </a:lnTo>
                      <a:lnTo>
                        <a:pt x="0" y="332"/>
                      </a:lnTo>
                      <a:lnTo>
                        <a:pt x="0" y="332"/>
                      </a:lnTo>
                      <a:lnTo>
                        <a:pt x="4" y="336"/>
                      </a:lnTo>
                      <a:lnTo>
                        <a:pt x="4" y="336"/>
                      </a:lnTo>
                      <a:lnTo>
                        <a:pt x="14" y="340"/>
                      </a:lnTo>
                      <a:lnTo>
                        <a:pt x="16" y="340"/>
                      </a:lnTo>
                      <a:lnTo>
                        <a:pt x="21" y="340"/>
                      </a:lnTo>
                      <a:lnTo>
                        <a:pt x="23" y="340"/>
                      </a:lnTo>
                      <a:lnTo>
                        <a:pt x="27" y="342"/>
                      </a:lnTo>
                      <a:lnTo>
                        <a:pt x="27" y="342"/>
                      </a:lnTo>
                      <a:lnTo>
                        <a:pt x="27" y="344"/>
                      </a:lnTo>
                      <a:lnTo>
                        <a:pt x="29" y="344"/>
                      </a:lnTo>
                      <a:lnTo>
                        <a:pt x="27" y="346"/>
                      </a:lnTo>
                      <a:lnTo>
                        <a:pt x="27" y="346"/>
                      </a:lnTo>
                      <a:lnTo>
                        <a:pt x="27" y="348"/>
                      </a:lnTo>
                      <a:lnTo>
                        <a:pt x="25" y="348"/>
                      </a:lnTo>
                      <a:lnTo>
                        <a:pt x="23" y="350"/>
                      </a:lnTo>
                      <a:lnTo>
                        <a:pt x="23" y="350"/>
                      </a:lnTo>
                      <a:lnTo>
                        <a:pt x="23" y="351"/>
                      </a:lnTo>
                      <a:lnTo>
                        <a:pt x="21" y="351"/>
                      </a:lnTo>
                      <a:lnTo>
                        <a:pt x="21" y="355"/>
                      </a:lnTo>
                      <a:lnTo>
                        <a:pt x="21" y="355"/>
                      </a:lnTo>
                      <a:lnTo>
                        <a:pt x="21" y="357"/>
                      </a:lnTo>
                      <a:lnTo>
                        <a:pt x="21" y="359"/>
                      </a:lnTo>
                      <a:lnTo>
                        <a:pt x="21" y="361"/>
                      </a:lnTo>
                      <a:lnTo>
                        <a:pt x="21" y="365"/>
                      </a:lnTo>
                      <a:lnTo>
                        <a:pt x="21" y="367"/>
                      </a:lnTo>
                      <a:lnTo>
                        <a:pt x="21" y="370"/>
                      </a:lnTo>
                      <a:lnTo>
                        <a:pt x="21" y="372"/>
                      </a:lnTo>
                      <a:lnTo>
                        <a:pt x="21" y="376"/>
                      </a:lnTo>
                      <a:lnTo>
                        <a:pt x="21" y="376"/>
                      </a:lnTo>
                      <a:lnTo>
                        <a:pt x="21" y="378"/>
                      </a:lnTo>
                      <a:lnTo>
                        <a:pt x="19" y="380"/>
                      </a:lnTo>
                      <a:lnTo>
                        <a:pt x="17" y="380"/>
                      </a:lnTo>
                      <a:lnTo>
                        <a:pt x="17" y="380"/>
                      </a:lnTo>
                      <a:lnTo>
                        <a:pt x="21" y="384"/>
                      </a:lnTo>
                      <a:lnTo>
                        <a:pt x="27" y="384"/>
                      </a:lnTo>
                      <a:lnTo>
                        <a:pt x="29" y="386"/>
                      </a:lnTo>
                      <a:lnTo>
                        <a:pt x="31" y="386"/>
                      </a:lnTo>
                      <a:lnTo>
                        <a:pt x="31" y="386"/>
                      </a:lnTo>
                      <a:lnTo>
                        <a:pt x="33" y="386"/>
                      </a:lnTo>
                      <a:lnTo>
                        <a:pt x="33" y="384"/>
                      </a:lnTo>
                      <a:lnTo>
                        <a:pt x="33" y="386"/>
                      </a:lnTo>
                      <a:lnTo>
                        <a:pt x="35" y="386"/>
                      </a:lnTo>
                      <a:lnTo>
                        <a:pt x="35" y="386"/>
                      </a:lnTo>
                      <a:lnTo>
                        <a:pt x="35" y="386"/>
                      </a:lnTo>
                      <a:lnTo>
                        <a:pt x="36" y="388"/>
                      </a:lnTo>
                      <a:lnTo>
                        <a:pt x="36" y="388"/>
                      </a:lnTo>
                      <a:lnTo>
                        <a:pt x="38" y="388"/>
                      </a:lnTo>
                      <a:lnTo>
                        <a:pt x="40" y="388"/>
                      </a:lnTo>
                      <a:lnTo>
                        <a:pt x="40" y="388"/>
                      </a:lnTo>
                      <a:lnTo>
                        <a:pt x="42" y="388"/>
                      </a:lnTo>
                      <a:lnTo>
                        <a:pt x="42" y="388"/>
                      </a:lnTo>
                      <a:lnTo>
                        <a:pt x="42" y="388"/>
                      </a:lnTo>
                      <a:lnTo>
                        <a:pt x="44" y="388"/>
                      </a:lnTo>
                      <a:lnTo>
                        <a:pt x="44" y="388"/>
                      </a:lnTo>
                      <a:lnTo>
                        <a:pt x="46" y="388"/>
                      </a:lnTo>
                      <a:lnTo>
                        <a:pt x="46" y="388"/>
                      </a:lnTo>
                      <a:lnTo>
                        <a:pt x="48" y="388"/>
                      </a:lnTo>
                      <a:lnTo>
                        <a:pt x="48" y="388"/>
                      </a:lnTo>
                      <a:lnTo>
                        <a:pt x="48" y="389"/>
                      </a:lnTo>
                      <a:lnTo>
                        <a:pt x="50" y="389"/>
                      </a:lnTo>
                      <a:lnTo>
                        <a:pt x="50" y="389"/>
                      </a:lnTo>
                      <a:lnTo>
                        <a:pt x="52" y="389"/>
                      </a:lnTo>
                      <a:lnTo>
                        <a:pt x="52" y="389"/>
                      </a:lnTo>
                      <a:lnTo>
                        <a:pt x="54" y="388"/>
                      </a:lnTo>
                      <a:lnTo>
                        <a:pt x="54" y="388"/>
                      </a:lnTo>
                      <a:lnTo>
                        <a:pt x="54" y="388"/>
                      </a:lnTo>
                      <a:lnTo>
                        <a:pt x="56" y="388"/>
                      </a:lnTo>
                      <a:lnTo>
                        <a:pt x="56" y="388"/>
                      </a:lnTo>
                      <a:lnTo>
                        <a:pt x="57" y="386"/>
                      </a:lnTo>
                      <a:lnTo>
                        <a:pt x="57" y="386"/>
                      </a:lnTo>
                      <a:lnTo>
                        <a:pt x="59" y="386"/>
                      </a:lnTo>
                      <a:lnTo>
                        <a:pt x="61" y="388"/>
                      </a:lnTo>
                      <a:lnTo>
                        <a:pt x="63" y="388"/>
                      </a:lnTo>
                      <a:lnTo>
                        <a:pt x="63" y="388"/>
                      </a:lnTo>
                      <a:lnTo>
                        <a:pt x="65" y="388"/>
                      </a:lnTo>
                      <a:lnTo>
                        <a:pt x="67" y="388"/>
                      </a:lnTo>
                      <a:lnTo>
                        <a:pt x="69" y="389"/>
                      </a:lnTo>
                      <a:lnTo>
                        <a:pt x="69" y="389"/>
                      </a:lnTo>
                      <a:lnTo>
                        <a:pt x="71" y="388"/>
                      </a:lnTo>
                      <a:lnTo>
                        <a:pt x="71" y="388"/>
                      </a:lnTo>
                      <a:lnTo>
                        <a:pt x="71" y="386"/>
                      </a:lnTo>
                      <a:lnTo>
                        <a:pt x="71" y="386"/>
                      </a:lnTo>
                      <a:lnTo>
                        <a:pt x="73" y="386"/>
                      </a:lnTo>
                      <a:lnTo>
                        <a:pt x="73" y="386"/>
                      </a:lnTo>
                      <a:lnTo>
                        <a:pt x="73" y="386"/>
                      </a:lnTo>
                      <a:lnTo>
                        <a:pt x="73" y="388"/>
                      </a:lnTo>
                      <a:lnTo>
                        <a:pt x="75" y="389"/>
                      </a:lnTo>
                      <a:lnTo>
                        <a:pt x="75" y="391"/>
                      </a:lnTo>
                      <a:lnTo>
                        <a:pt x="75" y="391"/>
                      </a:lnTo>
                      <a:lnTo>
                        <a:pt x="78" y="393"/>
                      </a:lnTo>
                      <a:lnTo>
                        <a:pt x="78" y="393"/>
                      </a:lnTo>
                      <a:lnTo>
                        <a:pt x="80" y="393"/>
                      </a:lnTo>
                      <a:lnTo>
                        <a:pt x="80" y="391"/>
                      </a:lnTo>
                      <a:lnTo>
                        <a:pt x="80" y="391"/>
                      </a:lnTo>
                      <a:lnTo>
                        <a:pt x="82" y="391"/>
                      </a:lnTo>
                      <a:lnTo>
                        <a:pt x="82" y="391"/>
                      </a:lnTo>
                      <a:lnTo>
                        <a:pt x="82" y="391"/>
                      </a:lnTo>
                      <a:lnTo>
                        <a:pt x="84" y="391"/>
                      </a:lnTo>
                      <a:lnTo>
                        <a:pt x="84" y="389"/>
                      </a:lnTo>
                      <a:lnTo>
                        <a:pt x="84" y="389"/>
                      </a:lnTo>
                      <a:lnTo>
                        <a:pt x="86" y="388"/>
                      </a:lnTo>
                      <a:lnTo>
                        <a:pt x="86" y="388"/>
                      </a:lnTo>
                      <a:lnTo>
                        <a:pt x="86" y="388"/>
                      </a:lnTo>
                      <a:lnTo>
                        <a:pt x="86" y="386"/>
                      </a:lnTo>
                      <a:lnTo>
                        <a:pt x="86" y="386"/>
                      </a:lnTo>
                      <a:lnTo>
                        <a:pt x="88" y="384"/>
                      </a:lnTo>
                      <a:lnTo>
                        <a:pt x="88" y="384"/>
                      </a:lnTo>
                      <a:lnTo>
                        <a:pt x="90" y="384"/>
                      </a:lnTo>
                      <a:lnTo>
                        <a:pt x="92" y="384"/>
                      </a:lnTo>
                      <a:lnTo>
                        <a:pt x="92" y="382"/>
                      </a:lnTo>
                      <a:lnTo>
                        <a:pt x="92" y="382"/>
                      </a:lnTo>
                      <a:lnTo>
                        <a:pt x="92" y="380"/>
                      </a:lnTo>
                      <a:lnTo>
                        <a:pt x="92" y="380"/>
                      </a:lnTo>
                      <a:lnTo>
                        <a:pt x="92" y="378"/>
                      </a:lnTo>
                      <a:lnTo>
                        <a:pt x="92" y="378"/>
                      </a:lnTo>
                      <a:lnTo>
                        <a:pt x="94" y="376"/>
                      </a:lnTo>
                      <a:lnTo>
                        <a:pt x="94" y="376"/>
                      </a:lnTo>
                      <a:lnTo>
                        <a:pt x="92" y="374"/>
                      </a:lnTo>
                      <a:lnTo>
                        <a:pt x="94" y="372"/>
                      </a:lnTo>
                      <a:lnTo>
                        <a:pt x="94" y="372"/>
                      </a:lnTo>
                      <a:lnTo>
                        <a:pt x="96" y="372"/>
                      </a:lnTo>
                      <a:lnTo>
                        <a:pt x="96" y="374"/>
                      </a:lnTo>
                      <a:lnTo>
                        <a:pt x="97" y="374"/>
                      </a:lnTo>
                      <a:lnTo>
                        <a:pt x="99" y="372"/>
                      </a:lnTo>
                      <a:lnTo>
                        <a:pt x="99" y="372"/>
                      </a:lnTo>
                      <a:lnTo>
                        <a:pt x="101" y="370"/>
                      </a:lnTo>
                      <a:lnTo>
                        <a:pt x="101" y="370"/>
                      </a:lnTo>
                      <a:lnTo>
                        <a:pt x="103" y="370"/>
                      </a:lnTo>
                      <a:lnTo>
                        <a:pt x="105" y="369"/>
                      </a:lnTo>
                      <a:lnTo>
                        <a:pt x="107" y="369"/>
                      </a:lnTo>
                      <a:lnTo>
                        <a:pt x="109" y="369"/>
                      </a:lnTo>
                      <a:lnTo>
                        <a:pt x="111" y="369"/>
                      </a:lnTo>
                      <a:lnTo>
                        <a:pt x="115" y="369"/>
                      </a:lnTo>
                      <a:lnTo>
                        <a:pt x="116" y="370"/>
                      </a:lnTo>
                      <a:lnTo>
                        <a:pt x="118" y="370"/>
                      </a:lnTo>
                      <a:lnTo>
                        <a:pt x="120" y="370"/>
                      </a:lnTo>
                      <a:lnTo>
                        <a:pt x="120" y="370"/>
                      </a:lnTo>
                      <a:lnTo>
                        <a:pt x="122" y="370"/>
                      </a:lnTo>
                      <a:lnTo>
                        <a:pt x="122" y="369"/>
                      </a:lnTo>
                      <a:lnTo>
                        <a:pt x="124" y="369"/>
                      </a:lnTo>
                      <a:lnTo>
                        <a:pt x="124" y="367"/>
                      </a:lnTo>
                      <a:lnTo>
                        <a:pt x="126" y="367"/>
                      </a:lnTo>
                      <a:lnTo>
                        <a:pt x="128" y="367"/>
                      </a:lnTo>
                      <a:lnTo>
                        <a:pt x="130" y="369"/>
                      </a:lnTo>
                      <a:lnTo>
                        <a:pt x="130" y="369"/>
                      </a:lnTo>
                      <a:lnTo>
                        <a:pt x="132" y="370"/>
                      </a:lnTo>
                      <a:lnTo>
                        <a:pt x="132" y="372"/>
                      </a:lnTo>
                      <a:lnTo>
                        <a:pt x="132" y="372"/>
                      </a:lnTo>
                      <a:lnTo>
                        <a:pt x="136" y="374"/>
                      </a:lnTo>
                      <a:lnTo>
                        <a:pt x="136" y="374"/>
                      </a:lnTo>
                      <a:lnTo>
                        <a:pt x="137" y="374"/>
                      </a:lnTo>
                      <a:lnTo>
                        <a:pt x="139" y="374"/>
                      </a:lnTo>
                      <a:lnTo>
                        <a:pt x="141" y="374"/>
                      </a:lnTo>
                      <a:lnTo>
                        <a:pt x="141" y="372"/>
                      </a:lnTo>
                      <a:lnTo>
                        <a:pt x="143" y="372"/>
                      </a:lnTo>
                      <a:lnTo>
                        <a:pt x="145" y="370"/>
                      </a:lnTo>
                      <a:lnTo>
                        <a:pt x="145" y="370"/>
                      </a:lnTo>
                      <a:lnTo>
                        <a:pt x="147" y="369"/>
                      </a:lnTo>
                      <a:lnTo>
                        <a:pt x="147" y="367"/>
                      </a:lnTo>
                      <a:lnTo>
                        <a:pt x="147" y="367"/>
                      </a:lnTo>
                      <a:lnTo>
                        <a:pt x="147" y="365"/>
                      </a:lnTo>
                      <a:lnTo>
                        <a:pt x="147" y="365"/>
                      </a:lnTo>
                      <a:lnTo>
                        <a:pt x="145" y="363"/>
                      </a:lnTo>
                      <a:lnTo>
                        <a:pt x="145" y="363"/>
                      </a:lnTo>
                      <a:lnTo>
                        <a:pt x="145" y="361"/>
                      </a:lnTo>
                      <a:lnTo>
                        <a:pt x="147" y="361"/>
                      </a:lnTo>
                      <a:lnTo>
                        <a:pt x="147" y="361"/>
                      </a:lnTo>
                      <a:lnTo>
                        <a:pt x="149" y="361"/>
                      </a:lnTo>
                      <a:lnTo>
                        <a:pt x="149" y="361"/>
                      </a:lnTo>
                      <a:lnTo>
                        <a:pt x="149" y="363"/>
                      </a:lnTo>
                      <a:lnTo>
                        <a:pt x="149" y="363"/>
                      </a:lnTo>
                      <a:lnTo>
                        <a:pt x="149" y="365"/>
                      </a:lnTo>
                      <a:lnTo>
                        <a:pt x="149" y="365"/>
                      </a:lnTo>
                      <a:lnTo>
                        <a:pt x="151" y="367"/>
                      </a:lnTo>
                      <a:lnTo>
                        <a:pt x="153" y="367"/>
                      </a:lnTo>
                      <a:lnTo>
                        <a:pt x="153" y="367"/>
                      </a:lnTo>
                      <a:lnTo>
                        <a:pt x="153" y="367"/>
                      </a:lnTo>
                      <a:lnTo>
                        <a:pt x="155" y="365"/>
                      </a:lnTo>
                      <a:lnTo>
                        <a:pt x="155" y="365"/>
                      </a:lnTo>
                      <a:lnTo>
                        <a:pt x="155" y="363"/>
                      </a:lnTo>
                      <a:lnTo>
                        <a:pt x="153" y="361"/>
                      </a:lnTo>
                      <a:lnTo>
                        <a:pt x="153" y="359"/>
                      </a:lnTo>
                      <a:lnTo>
                        <a:pt x="153" y="357"/>
                      </a:lnTo>
                      <a:lnTo>
                        <a:pt x="155" y="357"/>
                      </a:lnTo>
                      <a:lnTo>
                        <a:pt x="157" y="355"/>
                      </a:lnTo>
                      <a:lnTo>
                        <a:pt x="158" y="355"/>
                      </a:lnTo>
                      <a:lnTo>
                        <a:pt x="160" y="355"/>
                      </a:lnTo>
                      <a:lnTo>
                        <a:pt x="160" y="353"/>
                      </a:lnTo>
                      <a:lnTo>
                        <a:pt x="162" y="353"/>
                      </a:lnTo>
                      <a:lnTo>
                        <a:pt x="164" y="353"/>
                      </a:lnTo>
                      <a:lnTo>
                        <a:pt x="164" y="353"/>
                      </a:lnTo>
                      <a:lnTo>
                        <a:pt x="166" y="353"/>
                      </a:lnTo>
                      <a:lnTo>
                        <a:pt x="166" y="353"/>
                      </a:lnTo>
                      <a:lnTo>
                        <a:pt x="168" y="353"/>
                      </a:lnTo>
                      <a:lnTo>
                        <a:pt x="174" y="353"/>
                      </a:lnTo>
                      <a:lnTo>
                        <a:pt x="174" y="353"/>
                      </a:lnTo>
                      <a:lnTo>
                        <a:pt x="176" y="353"/>
                      </a:lnTo>
                      <a:lnTo>
                        <a:pt x="176" y="355"/>
                      </a:lnTo>
                      <a:lnTo>
                        <a:pt x="177" y="355"/>
                      </a:lnTo>
                      <a:lnTo>
                        <a:pt x="177" y="355"/>
                      </a:lnTo>
                      <a:lnTo>
                        <a:pt x="179" y="355"/>
                      </a:lnTo>
                      <a:lnTo>
                        <a:pt x="181" y="353"/>
                      </a:lnTo>
                      <a:lnTo>
                        <a:pt x="181" y="353"/>
                      </a:lnTo>
                      <a:lnTo>
                        <a:pt x="183" y="351"/>
                      </a:lnTo>
                      <a:lnTo>
                        <a:pt x="183" y="348"/>
                      </a:lnTo>
                      <a:lnTo>
                        <a:pt x="183" y="344"/>
                      </a:lnTo>
                      <a:lnTo>
                        <a:pt x="181" y="342"/>
                      </a:lnTo>
                      <a:lnTo>
                        <a:pt x="181" y="342"/>
                      </a:lnTo>
                      <a:lnTo>
                        <a:pt x="181" y="340"/>
                      </a:lnTo>
                      <a:lnTo>
                        <a:pt x="181" y="338"/>
                      </a:lnTo>
                      <a:lnTo>
                        <a:pt x="181" y="336"/>
                      </a:lnTo>
                      <a:lnTo>
                        <a:pt x="181" y="334"/>
                      </a:lnTo>
                      <a:lnTo>
                        <a:pt x="183" y="332"/>
                      </a:lnTo>
                      <a:lnTo>
                        <a:pt x="183" y="332"/>
                      </a:lnTo>
                      <a:lnTo>
                        <a:pt x="183" y="331"/>
                      </a:lnTo>
                      <a:lnTo>
                        <a:pt x="183" y="331"/>
                      </a:lnTo>
                      <a:lnTo>
                        <a:pt x="181" y="329"/>
                      </a:lnTo>
                      <a:lnTo>
                        <a:pt x="183" y="327"/>
                      </a:lnTo>
                      <a:lnTo>
                        <a:pt x="183" y="327"/>
                      </a:lnTo>
                      <a:lnTo>
                        <a:pt x="185" y="323"/>
                      </a:lnTo>
                      <a:lnTo>
                        <a:pt x="187" y="323"/>
                      </a:lnTo>
                      <a:lnTo>
                        <a:pt x="187" y="321"/>
                      </a:lnTo>
                      <a:lnTo>
                        <a:pt x="189" y="321"/>
                      </a:lnTo>
                      <a:lnTo>
                        <a:pt x="191" y="321"/>
                      </a:lnTo>
                      <a:lnTo>
                        <a:pt x="193" y="321"/>
                      </a:lnTo>
                      <a:lnTo>
                        <a:pt x="193" y="321"/>
                      </a:lnTo>
                      <a:lnTo>
                        <a:pt x="198" y="321"/>
                      </a:lnTo>
                      <a:lnTo>
                        <a:pt x="200" y="321"/>
                      </a:lnTo>
                      <a:lnTo>
                        <a:pt x="202" y="319"/>
                      </a:lnTo>
                      <a:lnTo>
                        <a:pt x="202" y="319"/>
                      </a:lnTo>
                      <a:lnTo>
                        <a:pt x="202" y="317"/>
                      </a:lnTo>
                      <a:lnTo>
                        <a:pt x="204" y="317"/>
                      </a:lnTo>
                      <a:lnTo>
                        <a:pt x="208" y="315"/>
                      </a:lnTo>
                      <a:lnTo>
                        <a:pt x="208" y="315"/>
                      </a:lnTo>
                      <a:lnTo>
                        <a:pt x="212" y="315"/>
                      </a:lnTo>
                      <a:lnTo>
                        <a:pt x="212" y="315"/>
                      </a:lnTo>
                      <a:lnTo>
                        <a:pt x="214" y="315"/>
                      </a:lnTo>
                      <a:lnTo>
                        <a:pt x="214" y="315"/>
                      </a:lnTo>
                      <a:lnTo>
                        <a:pt x="216" y="313"/>
                      </a:lnTo>
                      <a:lnTo>
                        <a:pt x="217" y="313"/>
                      </a:lnTo>
                      <a:lnTo>
                        <a:pt x="219" y="312"/>
                      </a:lnTo>
                      <a:lnTo>
                        <a:pt x="219" y="313"/>
                      </a:lnTo>
                      <a:lnTo>
                        <a:pt x="221" y="313"/>
                      </a:lnTo>
                      <a:lnTo>
                        <a:pt x="221" y="312"/>
                      </a:lnTo>
                      <a:lnTo>
                        <a:pt x="223" y="310"/>
                      </a:lnTo>
                      <a:lnTo>
                        <a:pt x="225" y="310"/>
                      </a:lnTo>
                      <a:lnTo>
                        <a:pt x="229" y="310"/>
                      </a:lnTo>
                      <a:lnTo>
                        <a:pt x="229" y="310"/>
                      </a:lnTo>
                      <a:lnTo>
                        <a:pt x="231" y="308"/>
                      </a:lnTo>
                      <a:lnTo>
                        <a:pt x="233" y="306"/>
                      </a:lnTo>
                      <a:lnTo>
                        <a:pt x="233" y="306"/>
                      </a:lnTo>
                      <a:lnTo>
                        <a:pt x="235" y="306"/>
                      </a:lnTo>
                      <a:lnTo>
                        <a:pt x="237" y="310"/>
                      </a:lnTo>
                      <a:lnTo>
                        <a:pt x="238" y="310"/>
                      </a:lnTo>
                      <a:lnTo>
                        <a:pt x="240" y="310"/>
                      </a:lnTo>
                      <a:lnTo>
                        <a:pt x="240" y="310"/>
                      </a:lnTo>
                      <a:lnTo>
                        <a:pt x="242" y="310"/>
                      </a:lnTo>
                      <a:lnTo>
                        <a:pt x="242" y="312"/>
                      </a:lnTo>
                      <a:lnTo>
                        <a:pt x="244" y="313"/>
                      </a:lnTo>
                      <a:lnTo>
                        <a:pt x="244" y="315"/>
                      </a:lnTo>
                      <a:lnTo>
                        <a:pt x="246" y="315"/>
                      </a:lnTo>
                      <a:lnTo>
                        <a:pt x="246" y="315"/>
                      </a:lnTo>
                      <a:lnTo>
                        <a:pt x="248" y="315"/>
                      </a:lnTo>
                      <a:lnTo>
                        <a:pt x="250" y="315"/>
                      </a:lnTo>
                      <a:lnTo>
                        <a:pt x="252" y="313"/>
                      </a:lnTo>
                      <a:lnTo>
                        <a:pt x="254" y="310"/>
                      </a:lnTo>
                      <a:lnTo>
                        <a:pt x="254" y="310"/>
                      </a:lnTo>
                      <a:lnTo>
                        <a:pt x="254" y="308"/>
                      </a:lnTo>
                      <a:lnTo>
                        <a:pt x="256" y="308"/>
                      </a:lnTo>
                      <a:lnTo>
                        <a:pt x="256" y="308"/>
                      </a:lnTo>
                      <a:lnTo>
                        <a:pt x="258" y="306"/>
                      </a:lnTo>
                      <a:lnTo>
                        <a:pt x="258" y="306"/>
                      </a:lnTo>
                      <a:lnTo>
                        <a:pt x="258" y="304"/>
                      </a:lnTo>
                      <a:lnTo>
                        <a:pt x="259" y="302"/>
                      </a:lnTo>
                      <a:lnTo>
                        <a:pt x="259" y="302"/>
                      </a:lnTo>
                      <a:lnTo>
                        <a:pt x="259" y="298"/>
                      </a:lnTo>
                      <a:lnTo>
                        <a:pt x="259" y="298"/>
                      </a:lnTo>
                      <a:lnTo>
                        <a:pt x="258" y="296"/>
                      </a:lnTo>
                      <a:lnTo>
                        <a:pt x="258" y="296"/>
                      </a:lnTo>
                      <a:lnTo>
                        <a:pt x="258" y="296"/>
                      </a:lnTo>
                      <a:lnTo>
                        <a:pt x="258" y="294"/>
                      </a:lnTo>
                      <a:lnTo>
                        <a:pt x="258" y="294"/>
                      </a:lnTo>
                      <a:lnTo>
                        <a:pt x="256" y="294"/>
                      </a:lnTo>
                      <a:lnTo>
                        <a:pt x="254" y="292"/>
                      </a:lnTo>
                      <a:lnTo>
                        <a:pt x="254" y="292"/>
                      </a:lnTo>
                      <a:lnTo>
                        <a:pt x="254" y="292"/>
                      </a:lnTo>
                      <a:lnTo>
                        <a:pt x="254" y="291"/>
                      </a:lnTo>
                      <a:lnTo>
                        <a:pt x="256" y="289"/>
                      </a:lnTo>
                      <a:lnTo>
                        <a:pt x="256" y="289"/>
                      </a:lnTo>
                      <a:lnTo>
                        <a:pt x="256" y="287"/>
                      </a:lnTo>
                      <a:lnTo>
                        <a:pt x="258" y="287"/>
                      </a:lnTo>
                      <a:lnTo>
                        <a:pt x="258" y="283"/>
                      </a:lnTo>
                      <a:lnTo>
                        <a:pt x="261" y="283"/>
                      </a:lnTo>
                      <a:lnTo>
                        <a:pt x="261" y="283"/>
                      </a:lnTo>
                      <a:lnTo>
                        <a:pt x="261" y="281"/>
                      </a:lnTo>
                      <a:lnTo>
                        <a:pt x="263" y="281"/>
                      </a:lnTo>
                      <a:lnTo>
                        <a:pt x="263" y="281"/>
                      </a:lnTo>
                      <a:lnTo>
                        <a:pt x="265" y="281"/>
                      </a:lnTo>
                      <a:lnTo>
                        <a:pt x="265" y="281"/>
                      </a:lnTo>
                      <a:lnTo>
                        <a:pt x="265" y="281"/>
                      </a:lnTo>
                      <a:lnTo>
                        <a:pt x="265" y="281"/>
                      </a:lnTo>
                      <a:lnTo>
                        <a:pt x="267" y="281"/>
                      </a:lnTo>
                      <a:lnTo>
                        <a:pt x="267" y="281"/>
                      </a:lnTo>
                      <a:lnTo>
                        <a:pt x="267" y="279"/>
                      </a:lnTo>
                      <a:lnTo>
                        <a:pt x="267" y="279"/>
                      </a:lnTo>
                      <a:lnTo>
                        <a:pt x="269" y="277"/>
                      </a:lnTo>
                      <a:lnTo>
                        <a:pt x="269" y="277"/>
                      </a:lnTo>
                      <a:lnTo>
                        <a:pt x="271" y="275"/>
                      </a:lnTo>
                      <a:lnTo>
                        <a:pt x="271" y="275"/>
                      </a:lnTo>
                      <a:lnTo>
                        <a:pt x="273" y="277"/>
                      </a:lnTo>
                      <a:lnTo>
                        <a:pt x="273" y="279"/>
                      </a:lnTo>
                      <a:lnTo>
                        <a:pt x="273" y="279"/>
                      </a:lnTo>
                      <a:lnTo>
                        <a:pt x="273" y="277"/>
                      </a:lnTo>
                      <a:lnTo>
                        <a:pt x="275" y="277"/>
                      </a:lnTo>
                      <a:lnTo>
                        <a:pt x="275" y="279"/>
                      </a:lnTo>
                      <a:lnTo>
                        <a:pt x="275" y="279"/>
                      </a:lnTo>
                      <a:lnTo>
                        <a:pt x="277" y="279"/>
                      </a:lnTo>
                      <a:lnTo>
                        <a:pt x="277" y="279"/>
                      </a:lnTo>
                      <a:lnTo>
                        <a:pt x="278" y="279"/>
                      </a:lnTo>
                      <a:lnTo>
                        <a:pt x="278" y="281"/>
                      </a:lnTo>
                      <a:lnTo>
                        <a:pt x="280" y="283"/>
                      </a:lnTo>
                      <a:lnTo>
                        <a:pt x="282" y="285"/>
                      </a:lnTo>
                      <a:lnTo>
                        <a:pt x="282" y="287"/>
                      </a:lnTo>
                      <a:lnTo>
                        <a:pt x="282" y="287"/>
                      </a:lnTo>
                      <a:lnTo>
                        <a:pt x="282" y="289"/>
                      </a:lnTo>
                      <a:lnTo>
                        <a:pt x="282" y="289"/>
                      </a:lnTo>
                      <a:lnTo>
                        <a:pt x="282" y="291"/>
                      </a:lnTo>
                      <a:lnTo>
                        <a:pt x="282" y="291"/>
                      </a:lnTo>
                      <a:lnTo>
                        <a:pt x="284" y="292"/>
                      </a:lnTo>
                      <a:lnTo>
                        <a:pt x="284" y="292"/>
                      </a:lnTo>
                      <a:lnTo>
                        <a:pt x="284" y="292"/>
                      </a:lnTo>
                      <a:lnTo>
                        <a:pt x="284" y="292"/>
                      </a:lnTo>
                      <a:lnTo>
                        <a:pt x="284" y="294"/>
                      </a:lnTo>
                      <a:lnTo>
                        <a:pt x="286" y="294"/>
                      </a:lnTo>
                      <a:lnTo>
                        <a:pt x="286" y="294"/>
                      </a:lnTo>
                      <a:lnTo>
                        <a:pt x="288" y="294"/>
                      </a:lnTo>
                      <a:lnTo>
                        <a:pt x="288" y="296"/>
                      </a:lnTo>
                      <a:lnTo>
                        <a:pt x="288" y="296"/>
                      </a:lnTo>
                      <a:lnTo>
                        <a:pt x="288" y="298"/>
                      </a:lnTo>
                      <a:lnTo>
                        <a:pt x="288" y="298"/>
                      </a:lnTo>
                      <a:lnTo>
                        <a:pt x="288" y="298"/>
                      </a:lnTo>
                      <a:lnTo>
                        <a:pt x="288" y="298"/>
                      </a:lnTo>
                      <a:lnTo>
                        <a:pt x="290" y="296"/>
                      </a:lnTo>
                      <a:lnTo>
                        <a:pt x="290" y="296"/>
                      </a:lnTo>
                      <a:lnTo>
                        <a:pt x="290" y="296"/>
                      </a:lnTo>
                      <a:lnTo>
                        <a:pt x="290" y="294"/>
                      </a:lnTo>
                      <a:lnTo>
                        <a:pt x="292" y="294"/>
                      </a:lnTo>
                      <a:lnTo>
                        <a:pt x="292" y="296"/>
                      </a:lnTo>
                      <a:lnTo>
                        <a:pt x="294" y="296"/>
                      </a:lnTo>
                      <a:lnTo>
                        <a:pt x="294" y="296"/>
                      </a:lnTo>
                      <a:lnTo>
                        <a:pt x="294" y="296"/>
                      </a:lnTo>
                      <a:lnTo>
                        <a:pt x="296" y="298"/>
                      </a:lnTo>
                      <a:lnTo>
                        <a:pt x="296" y="298"/>
                      </a:lnTo>
                      <a:lnTo>
                        <a:pt x="296" y="298"/>
                      </a:lnTo>
                      <a:lnTo>
                        <a:pt x="296" y="300"/>
                      </a:lnTo>
                      <a:lnTo>
                        <a:pt x="298" y="300"/>
                      </a:lnTo>
                      <a:lnTo>
                        <a:pt x="298" y="300"/>
                      </a:lnTo>
                      <a:lnTo>
                        <a:pt x="299" y="302"/>
                      </a:lnTo>
                      <a:lnTo>
                        <a:pt x="299" y="302"/>
                      </a:lnTo>
                      <a:lnTo>
                        <a:pt x="301" y="302"/>
                      </a:lnTo>
                      <a:lnTo>
                        <a:pt x="301" y="302"/>
                      </a:lnTo>
                      <a:lnTo>
                        <a:pt x="303" y="302"/>
                      </a:lnTo>
                      <a:lnTo>
                        <a:pt x="305" y="302"/>
                      </a:lnTo>
                      <a:lnTo>
                        <a:pt x="305" y="302"/>
                      </a:lnTo>
                      <a:lnTo>
                        <a:pt x="307" y="302"/>
                      </a:lnTo>
                      <a:lnTo>
                        <a:pt x="309" y="300"/>
                      </a:lnTo>
                      <a:lnTo>
                        <a:pt x="309" y="300"/>
                      </a:lnTo>
                      <a:lnTo>
                        <a:pt x="309" y="300"/>
                      </a:lnTo>
                      <a:lnTo>
                        <a:pt x="309" y="300"/>
                      </a:lnTo>
                      <a:lnTo>
                        <a:pt x="307" y="298"/>
                      </a:lnTo>
                      <a:lnTo>
                        <a:pt x="307" y="298"/>
                      </a:lnTo>
                      <a:lnTo>
                        <a:pt x="307" y="298"/>
                      </a:lnTo>
                      <a:lnTo>
                        <a:pt x="305" y="298"/>
                      </a:lnTo>
                      <a:lnTo>
                        <a:pt x="305" y="298"/>
                      </a:lnTo>
                      <a:lnTo>
                        <a:pt x="305" y="296"/>
                      </a:lnTo>
                      <a:lnTo>
                        <a:pt x="305" y="296"/>
                      </a:lnTo>
                      <a:lnTo>
                        <a:pt x="305" y="294"/>
                      </a:lnTo>
                      <a:lnTo>
                        <a:pt x="305" y="294"/>
                      </a:lnTo>
                      <a:lnTo>
                        <a:pt x="305" y="292"/>
                      </a:lnTo>
                      <a:lnTo>
                        <a:pt x="307" y="292"/>
                      </a:lnTo>
                      <a:lnTo>
                        <a:pt x="309" y="292"/>
                      </a:lnTo>
                      <a:lnTo>
                        <a:pt x="307" y="291"/>
                      </a:lnTo>
                      <a:lnTo>
                        <a:pt x="307" y="291"/>
                      </a:lnTo>
                      <a:lnTo>
                        <a:pt x="307" y="291"/>
                      </a:lnTo>
                      <a:lnTo>
                        <a:pt x="307" y="289"/>
                      </a:lnTo>
                      <a:lnTo>
                        <a:pt x="307" y="289"/>
                      </a:lnTo>
                      <a:lnTo>
                        <a:pt x="309" y="289"/>
                      </a:lnTo>
                      <a:lnTo>
                        <a:pt x="309" y="289"/>
                      </a:lnTo>
                      <a:lnTo>
                        <a:pt x="309" y="289"/>
                      </a:lnTo>
                      <a:lnTo>
                        <a:pt x="307" y="287"/>
                      </a:lnTo>
                      <a:lnTo>
                        <a:pt x="307" y="287"/>
                      </a:lnTo>
                      <a:lnTo>
                        <a:pt x="303" y="285"/>
                      </a:lnTo>
                      <a:lnTo>
                        <a:pt x="301" y="287"/>
                      </a:lnTo>
                      <a:lnTo>
                        <a:pt x="301" y="285"/>
                      </a:lnTo>
                      <a:lnTo>
                        <a:pt x="299" y="285"/>
                      </a:lnTo>
                      <a:lnTo>
                        <a:pt x="299" y="287"/>
                      </a:lnTo>
                      <a:lnTo>
                        <a:pt x="299" y="287"/>
                      </a:lnTo>
                      <a:lnTo>
                        <a:pt x="299" y="289"/>
                      </a:lnTo>
                      <a:lnTo>
                        <a:pt x="298" y="287"/>
                      </a:lnTo>
                      <a:lnTo>
                        <a:pt x="298" y="287"/>
                      </a:lnTo>
                      <a:lnTo>
                        <a:pt x="298" y="287"/>
                      </a:lnTo>
                      <a:lnTo>
                        <a:pt x="296" y="287"/>
                      </a:lnTo>
                      <a:lnTo>
                        <a:pt x="296" y="285"/>
                      </a:lnTo>
                      <a:lnTo>
                        <a:pt x="292" y="285"/>
                      </a:lnTo>
                      <a:lnTo>
                        <a:pt x="290" y="285"/>
                      </a:lnTo>
                      <a:lnTo>
                        <a:pt x="290" y="283"/>
                      </a:lnTo>
                      <a:lnTo>
                        <a:pt x="288" y="283"/>
                      </a:lnTo>
                      <a:lnTo>
                        <a:pt x="286" y="283"/>
                      </a:lnTo>
                      <a:lnTo>
                        <a:pt x="288" y="283"/>
                      </a:lnTo>
                      <a:lnTo>
                        <a:pt x="288" y="281"/>
                      </a:lnTo>
                      <a:lnTo>
                        <a:pt x="288" y="281"/>
                      </a:lnTo>
                      <a:lnTo>
                        <a:pt x="288" y="281"/>
                      </a:lnTo>
                      <a:lnTo>
                        <a:pt x="288" y="281"/>
                      </a:lnTo>
                      <a:lnTo>
                        <a:pt x="290" y="279"/>
                      </a:lnTo>
                      <a:lnTo>
                        <a:pt x="290" y="279"/>
                      </a:lnTo>
                      <a:lnTo>
                        <a:pt x="290" y="279"/>
                      </a:lnTo>
                      <a:lnTo>
                        <a:pt x="290" y="279"/>
                      </a:lnTo>
                      <a:lnTo>
                        <a:pt x="290" y="277"/>
                      </a:lnTo>
                      <a:lnTo>
                        <a:pt x="288" y="277"/>
                      </a:lnTo>
                      <a:lnTo>
                        <a:pt x="288" y="277"/>
                      </a:lnTo>
                      <a:lnTo>
                        <a:pt x="288" y="277"/>
                      </a:lnTo>
                      <a:lnTo>
                        <a:pt x="288" y="275"/>
                      </a:lnTo>
                      <a:lnTo>
                        <a:pt x="288" y="275"/>
                      </a:lnTo>
                      <a:lnTo>
                        <a:pt x="288" y="275"/>
                      </a:lnTo>
                      <a:lnTo>
                        <a:pt x="288" y="273"/>
                      </a:lnTo>
                      <a:lnTo>
                        <a:pt x="288" y="273"/>
                      </a:lnTo>
                      <a:lnTo>
                        <a:pt x="290" y="273"/>
                      </a:lnTo>
                      <a:lnTo>
                        <a:pt x="290" y="273"/>
                      </a:lnTo>
                      <a:lnTo>
                        <a:pt x="290" y="273"/>
                      </a:lnTo>
                      <a:lnTo>
                        <a:pt x="290" y="273"/>
                      </a:lnTo>
                      <a:lnTo>
                        <a:pt x="290" y="273"/>
                      </a:lnTo>
                      <a:lnTo>
                        <a:pt x="290" y="273"/>
                      </a:lnTo>
                      <a:lnTo>
                        <a:pt x="290" y="275"/>
                      </a:lnTo>
                      <a:lnTo>
                        <a:pt x="292" y="275"/>
                      </a:lnTo>
                      <a:lnTo>
                        <a:pt x="292" y="277"/>
                      </a:lnTo>
                      <a:lnTo>
                        <a:pt x="292" y="277"/>
                      </a:lnTo>
                      <a:lnTo>
                        <a:pt x="294" y="277"/>
                      </a:lnTo>
                      <a:lnTo>
                        <a:pt x="296" y="279"/>
                      </a:lnTo>
                      <a:lnTo>
                        <a:pt x="296" y="277"/>
                      </a:lnTo>
                      <a:lnTo>
                        <a:pt x="298" y="277"/>
                      </a:lnTo>
                      <a:lnTo>
                        <a:pt x="298" y="277"/>
                      </a:lnTo>
                      <a:lnTo>
                        <a:pt x="298" y="275"/>
                      </a:lnTo>
                      <a:lnTo>
                        <a:pt x="298" y="275"/>
                      </a:lnTo>
                      <a:lnTo>
                        <a:pt x="299" y="275"/>
                      </a:lnTo>
                      <a:lnTo>
                        <a:pt x="299" y="273"/>
                      </a:lnTo>
                      <a:lnTo>
                        <a:pt x="299" y="272"/>
                      </a:lnTo>
                      <a:lnTo>
                        <a:pt x="299" y="272"/>
                      </a:lnTo>
                      <a:lnTo>
                        <a:pt x="299" y="272"/>
                      </a:lnTo>
                      <a:lnTo>
                        <a:pt x="299" y="270"/>
                      </a:lnTo>
                      <a:lnTo>
                        <a:pt x="299" y="270"/>
                      </a:lnTo>
                      <a:lnTo>
                        <a:pt x="301" y="270"/>
                      </a:lnTo>
                      <a:lnTo>
                        <a:pt x="301" y="270"/>
                      </a:lnTo>
                      <a:lnTo>
                        <a:pt x="303" y="270"/>
                      </a:lnTo>
                      <a:lnTo>
                        <a:pt x="303" y="268"/>
                      </a:lnTo>
                      <a:lnTo>
                        <a:pt x="303" y="268"/>
                      </a:lnTo>
                      <a:lnTo>
                        <a:pt x="305" y="268"/>
                      </a:lnTo>
                      <a:lnTo>
                        <a:pt x="305" y="266"/>
                      </a:lnTo>
                      <a:lnTo>
                        <a:pt x="307" y="268"/>
                      </a:lnTo>
                      <a:lnTo>
                        <a:pt x="307" y="268"/>
                      </a:lnTo>
                      <a:lnTo>
                        <a:pt x="309" y="268"/>
                      </a:lnTo>
                      <a:lnTo>
                        <a:pt x="309" y="270"/>
                      </a:lnTo>
                      <a:lnTo>
                        <a:pt x="311" y="270"/>
                      </a:lnTo>
                      <a:lnTo>
                        <a:pt x="311" y="270"/>
                      </a:lnTo>
                      <a:lnTo>
                        <a:pt x="311" y="270"/>
                      </a:lnTo>
                      <a:lnTo>
                        <a:pt x="313" y="270"/>
                      </a:lnTo>
                      <a:lnTo>
                        <a:pt x="311" y="270"/>
                      </a:lnTo>
                      <a:lnTo>
                        <a:pt x="313" y="272"/>
                      </a:lnTo>
                      <a:lnTo>
                        <a:pt x="313" y="272"/>
                      </a:lnTo>
                      <a:lnTo>
                        <a:pt x="315" y="272"/>
                      </a:lnTo>
                      <a:lnTo>
                        <a:pt x="315" y="272"/>
                      </a:lnTo>
                      <a:lnTo>
                        <a:pt x="313" y="273"/>
                      </a:lnTo>
                      <a:lnTo>
                        <a:pt x="313" y="273"/>
                      </a:lnTo>
                      <a:lnTo>
                        <a:pt x="313" y="273"/>
                      </a:lnTo>
                      <a:lnTo>
                        <a:pt x="313" y="273"/>
                      </a:lnTo>
                      <a:lnTo>
                        <a:pt x="313" y="275"/>
                      </a:lnTo>
                      <a:lnTo>
                        <a:pt x="315" y="275"/>
                      </a:lnTo>
                      <a:lnTo>
                        <a:pt x="315" y="275"/>
                      </a:lnTo>
                      <a:lnTo>
                        <a:pt x="315" y="273"/>
                      </a:lnTo>
                      <a:lnTo>
                        <a:pt x="317" y="273"/>
                      </a:lnTo>
                      <a:lnTo>
                        <a:pt x="317" y="273"/>
                      </a:lnTo>
                      <a:lnTo>
                        <a:pt x="317" y="273"/>
                      </a:lnTo>
                      <a:lnTo>
                        <a:pt x="318" y="273"/>
                      </a:lnTo>
                      <a:lnTo>
                        <a:pt x="320" y="273"/>
                      </a:lnTo>
                      <a:lnTo>
                        <a:pt x="320" y="273"/>
                      </a:lnTo>
                      <a:lnTo>
                        <a:pt x="322" y="275"/>
                      </a:lnTo>
                      <a:lnTo>
                        <a:pt x="324" y="275"/>
                      </a:lnTo>
                      <a:lnTo>
                        <a:pt x="326" y="275"/>
                      </a:lnTo>
                      <a:lnTo>
                        <a:pt x="326" y="275"/>
                      </a:lnTo>
                      <a:lnTo>
                        <a:pt x="326" y="275"/>
                      </a:lnTo>
                      <a:lnTo>
                        <a:pt x="328" y="275"/>
                      </a:lnTo>
                      <a:lnTo>
                        <a:pt x="330" y="277"/>
                      </a:lnTo>
                      <a:lnTo>
                        <a:pt x="330" y="277"/>
                      </a:lnTo>
                      <a:lnTo>
                        <a:pt x="330" y="277"/>
                      </a:lnTo>
                      <a:lnTo>
                        <a:pt x="332" y="277"/>
                      </a:lnTo>
                      <a:lnTo>
                        <a:pt x="332" y="275"/>
                      </a:lnTo>
                      <a:lnTo>
                        <a:pt x="332" y="275"/>
                      </a:lnTo>
                      <a:lnTo>
                        <a:pt x="334" y="275"/>
                      </a:lnTo>
                      <a:lnTo>
                        <a:pt x="334" y="273"/>
                      </a:lnTo>
                      <a:lnTo>
                        <a:pt x="334" y="272"/>
                      </a:lnTo>
                      <a:lnTo>
                        <a:pt x="334" y="272"/>
                      </a:lnTo>
                      <a:lnTo>
                        <a:pt x="334" y="272"/>
                      </a:lnTo>
                      <a:lnTo>
                        <a:pt x="334" y="270"/>
                      </a:lnTo>
                      <a:lnTo>
                        <a:pt x="334" y="268"/>
                      </a:lnTo>
                      <a:lnTo>
                        <a:pt x="334" y="268"/>
                      </a:lnTo>
                      <a:lnTo>
                        <a:pt x="334" y="266"/>
                      </a:lnTo>
                      <a:lnTo>
                        <a:pt x="336" y="266"/>
                      </a:lnTo>
                      <a:lnTo>
                        <a:pt x="336" y="266"/>
                      </a:lnTo>
                      <a:lnTo>
                        <a:pt x="336" y="266"/>
                      </a:lnTo>
                      <a:lnTo>
                        <a:pt x="338" y="266"/>
                      </a:lnTo>
                      <a:lnTo>
                        <a:pt x="338" y="266"/>
                      </a:lnTo>
                      <a:lnTo>
                        <a:pt x="338" y="266"/>
                      </a:lnTo>
                      <a:lnTo>
                        <a:pt x="338" y="266"/>
                      </a:lnTo>
                      <a:lnTo>
                        <a:pt x="338" y="264"/>
                      </a:lnTo>
                      <a:lnTo>
                        <a:pt x="338" y="264"/>
                      </a:lnTo>
                      <a:lnTo>
                        <a:pt x="338" y="264"/>
                      </a:lnTo>
                      <a:lnTo>
                        <a:pt x="338" y="262"/>
                      </a:lnTo>
                      <a:lnTo>
                        <a:pt x="338" y="262"/>
                      </a:lnTo>
                      <a:lnTo>
                        <a:pt x="338" y="262"/>
                      </a:lnTo>
                      <a:lnTo>
                        <a:pt x="338" y="260"/>
                      </a:lnTo>
                      <a:lnTo>
                        <a:pt x="338" y="260"/>
                      </a:lnTo>
                      <a:lnTo>
                        <a:pt x="339" y="260"/>
                      </a:lnTo>
                      <a:lnTo>
                        <a:pt x="339" y="260"/>
                      </a:lnTo>
                      <a:lnTo>
                        <a:pt x="341" y="260"/>
                      </a:lnTo>
                      <a:lnTo>
                        <a:pt x="341" y="262"/>
                      </a:lnTo>
                      <a:lnTo>
                        <a:pt x="341" y="262"/>
                      </a:lnTo>
                      <a:lnTo>
                        <a:pt x="343" y="262"/>
                      </a:lnTo>
                      <a:lnTo>
                        <a:pt x="345" y="262"/>
                      </a:lnTo>
                      <a:lnTo>
                        <a:pt x="345" y="262"/>
                      </a:lnTo>
                      <a:lnTo>
                        <a:pt x="345" y="262"/>
                      </a:lnTo>
                      <a:lnTo>
                        <a:pt x="347" y="262"/>
                      </a:lnTo>
                      <a:lnTo>
                        <a:pt x="349" y="262"/>
                      </a:lnTo>
                      <a:lnTo>
                        <a:pt x="349" y="262"/>
                      </a:lnTo>
                      <a:lnTo>
                        <a:pt x="349" y="260"/>
                      </a:lnTo>
                      <a:lnTo>
                        <a:pt x="349" y="260"/>
                      </a:lnTo>
                      <a:lnTo>
                        <a:pt x="351" y="260"/>
                      </a:lnTo>
                      <a:lnTo>
                        <a:pt x="351" y="260"/>
                      </a:lnTo>
                      <a:lnTo>
                        <a:pt x="351" y="260"/>
                      </a:lnTo>
                      <a:lnTo>
                        <a:pt x="353" y="260"/>
                      </a:lnTo>
                      <a:lnTo>
                        <a:pt x="355" y="260"/>
                      </a:lnTo>
                      <a:lnTo>
                        <a:pt x="357" y="258"/>
                      </a:lnTo>
                      <a:lnTo>
                        <a:pt x="360" y="258"/>
                      </a:lnTo>
                      <a:lnTo>
                        <a:pt x="360" y="258"/>
                      </a:lnTo>
                      <a:lnTo>
                        <a:pt x="362" y="256"/>
                      </a:lnTo>
                      <a:lnTo>
                        <a:pt x="362" y="256"/>
                      </a:lnTo>
                      <a:lnTo>
                        <a:pt x="362" y="254"/>
                      </a:lnTo>
                      <a:lnTo>
                        <a:pt x="362" y="254"/>
                      </a:lnTo>
                      <a:lnTo>
                        <a:pt x="362" y="251"/>
                      </a:lnTo>
                      <a:lnTo>
                        <a:pt x="362" y="251"/>
                      </a:lnTo>
                      <a:lnTo>
                        <a:pt x="362" y="251"/>
                      </a:lnTo>
                      <a:lnTo>
                        <a:pt x="362" y="249"/>
                      </a:lnTo>
                      <a:lnTo>
                        <a:pt x="364" y="249"/>
                      </a:lnTo>
                      <a:lnTo>
                        <a:pt x="366" y="249"/>
                      </a:lnTo>
                      <a:lnTo>
                        <a:pt x="368" y="249"/>
                      </a:lnTo>
                      <a:lnTo>
                        <a:pt x="370" y="249"/>
                      </a:lnTo>
                      <a:lnTo>
                        <a:pt x="370" y="249"/>
                      </a:lnTo>
                      <a:lnTo>
                        <a:pt x="370" y="249"/>
                      </a:lnTo>
                      <a:lnTo>
                        <a:pt x="372" y="249"/>
                      </a:lnTo>
                      <a:lnTo>
                        <a:pt x="374" y="247"/>
                      </a:lnTo>
                      <a:lnTo>
                        <a:pt x="374" y="247"/>
                      </a:lnTo>
                      <a:lnTo>
                        <a:pt x="374" y="245"/>
                      </a:lnTo>
                      <a:lnTo>
                        <a:pt x="376" y="243"/>
                      </a:lnTo>
                      <a:lnTo>
                        <a:pt x="376" y="243"/>
                      </a:lnTo>
                      <a:lnTo>
                        <a:pt x="376" y="243"/>
                      </a:lnTo>
                      <a:lnTo>
                        <a:pt x="378" y="243"/>
                      </a:lnTo>
                      <a:lnTo>
                        <a:pt x="378" y="243"/>
                      </a:lnTo>
                      <a:lnTo>
                        <a:pt x="378" y="243"/>
                      </a:lnTo>
                      <a:lnTo>
                        <a:pt x="378" y="243"/>
                      </a:lnTo>
                      <a:lnTo>
                        <a:pt x="378" y="245"/>
                      </a:lnTo>
                      <a:lnTo>
                        <a:pt x="379" y="245"/>
                      </a:lnTo>
                      <a:lnTo>
                        <a:pt x="381" y="245"/>
                      </a:lnTo>
                      <a:lnTo>
                        <a:pt x="381" y="245"/>
                      </a:lnTo>
                      <a:lnTo>
                        <a:pt x="381" y="245"/>
                      </a:lnTo>
                      <a:lnTo>
                        <a:pt x="383" y="245"/>
                      </a:lnTo>
                      <a:lnTo>
                        <a:pt x="385" y="245"/>
                      </a:lnTo>
                      <a:lnTo>
                        <a:pt x="385" y="245"/>
                      </a:lnTo>
                      <a:lnTo>
                        <a:pt x="385" y="245"/>
                      </a:lnTo>
                      <a:lnTo>
                        <a:pt x="387" y="243"/>
                      </a:lnTo>
                      <a:lnTo>
                        <a:pt x="387" y="243"/>
                      </a:lnTo>
                      <a:lnTo>
                        <a:pt x="387" y="243"/>
                      </a:lnTo>
                      <a:lnTo>
                        <a:pt x="387" y="241"/>
                      </a:lnTo>
                      <a:lnTo>
                        <a:pt x="389" y="241"/>
                      </a:lnTo>
                      <a:lnTo>
                        <a:pt x="389" y="239"/>
                      </a:lnTo>
                      <a:lnTo>
                        <a:pt x="391" y="239"/>
                      </a:lnTo>
                      <a:lnTo>
                        <a:pt x="391" y="237"/>
                      </a:lnTo>
                      <a:lnTo>
                        <a:pt x="393" y="235"/>
                      </a:lnTo>
                      <a:lnTo>
                        <a:pt x="393" y="235"/>
                      </a:lnTo>
                      <a:lnTo>
                        <a:pt x="391" y="235"/>
                      </a:lnTo>
                      <a:lnTo>
                        <a:pt x="391" y="234"/>
                      </a:lnTo>
                      <a:lnTo>
                        <a:pt x="393" y="234"/>
                      </a:lnTo>
                      <a:lnTo>
                        <a:pt x="393" y="232"/>
                      </a:lnTo>
                      <a:lnTo>
                        <a:pt x="393" y="232"/>
                      </a:lnTo>
                      <a:lnTo>
                        <a:pt x="393" y="228"/>
                      </a:lnTo>
                      <a:lnTo>
                        <a:pt x="393" y="228"/>
                      </a:lnTo>
                      <a:lnTo>
                        <a:pt x="393" y="228"/>
                      </a:lnTo>
                      <a:lnTo>
                        <a:pt x="393" y="226"/>
                      </a:lnTo>
                      <a:lnTo>
                        <a:pt x="395" y="226"/>
                      </a:lnTo>
                      <a:lnTo>
                        <a:pt x="395" y="226"/>
                      </a:lnTo>
                      <a:lnTo>
                        <a:pt x="395" y="224"/>
                      </a:lnTo>
                      <a:lnTo>
                        <a:pt x="395" y="224"/>
                      </a:lnTo>
                      <a:lnTo>
                        <a:pt x="393" y="224"/>
                      </a:lnTo>
                      <a:lnTo>
                        <a:pt x="393" y="224"/>
                      </a:lnTo>
                      <a:lnTo>
                        <a:pt x="393" y="222"/>
                      </a:lnTo>
                      <a:lnTo>
                        <a:pt x="393" y="222"/>
                      </a:lnTo>
                      <a:lnTo>
                        <a:pt x="393" y="222"/>
                      </a:lnTo>
                      <a:lnTo>
                        <a:pt x="393" y="222"/>
                      </a:lnTo>
                      <a:lnTo>
                        <a:pt x="395" y="220"/>
                      </a:lnTo>
                      <a:lnTo>
                        <a:pt x="395" y="218"/>
                      </a:lnTo>
                      <a:lnTo>
                        <a:pt x="397" y="218"/>
                      </a:lnTo>
                      <a:lnTo>
                        <a:pt x="397" y="216"/>
                      </a:lnTo>
                      <a:lnTo>
                        <a:pt x="397" y="216"/>
                      </a:lnTo>
                      <a:lnTo>
                        <a:pt x="399" y="215"/>
                      </a:lnTo>
                      <a:lnTo>
                        <a:pt x="399" y="215"/>
                      </a:lnTo>
                      <a:lnTo>
                        <a:pt x="399" y="215"/>
                      </a:lnTo>
                      <a:lnTo>
                        <a:pt x="399" y="213"/>
                      </a:lnTo>
                      <a:lnTo>
                        <a:pt x="399" y="211"/>
                      </a:lnTo>
                      <a:lnTo>
                        <a:pt x="399" y="211"/>
                      </a:lnTo>
                      <a:lnTo>
                        <a:pt x="399" y="211"/>
                      </a:lnTo>
                      <a:lnTo>
                        <a:pt x="400" y="209"/>
                      </a:lnTo>
                      <a:lnTo>
                        <a:pt x="402" y="209"/>
                      </a:lnTo>
                      <a:lnTo>
                        <a:pt x="402" y="209"/>
                      </a:lnTo>
                      <a:lnTo>
                        <a:pt x="402" y="207"/>
                      </a:lnTo>
                      <a:lnTo>
                        <a:pt x="404" y="207"/>
                      </a:lnTo>
                      <a:lnTo>
                        <a:pt x="406" y="207"/>
                      </a:lnTo>
                      <a:lnTo>
                        <a:pt x="406" y="207"/>
                      </a:lnTo>
                      <a:lnTo>
                        <a:pt x="408" y="207"/>
                      </a:lnTo>
                      <a:lnTo>
                        <a:pt x="410" y="205"/>
                      </a:lnTo>
                      <a:lnTo>
                        <a:pt x="410" y="205"/>
                      </a:lnTo>
                      <a:lnTo>
                        <a:pt x="410" y="205"/>
                      </a:lnTo>
                      <a:lnTo>
                        <a:pt x="412" y="203"/>
                      </a:lnTo>
                      <a:lnTo>
                        <a:pt x="412" y="203"/>
                      </a:lnTo>
                      <a:lnTo>
                        <a:pt x="414" y="201"/>
                      </a:lnTo>
                      <a:lnTo>
                        <a:pt x="414" y="201"/>
                      </a:lnTo>
                      <a:lnTo>
                        <a:pt x="414" y="201"/>
                      </a:lnTo>
                      <a:lnTo>
                        <a:pt x="416" y="201"/>
                      </a:lnTo>
                      <a:lnTo>
                        <a:pt x="418" y="199"/>
                      </a:lnTo>
                      <a:lnTo>
                        <a:pt x="418" y="199"/>
                      </a:lnTo>
                      <a:lnTo>
                        <a:pt x="419" y="199"/>
                      </a:lnTo>
                      <a:lnTo>
                        <a:pt x="419" y="199"/>
                      </a:lnTo>
                      <a:lnTo>
                        <a:pt x="419" y="19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g142a8b75624_19_0"/>
                <p:cNvSpPr/>
                <p:nvPr/>
              </p:nvSpPr>
              <p:spPr>
                <a:xfrm>
                  <a:off x="5103813" y="4781550"/>
                  <a:ext cx="604838" cy="8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" h="514" extrusionOk="0">
                      <a:moveTo>
                        <a:pt x="377" y="10"/>
                      </a:moveTo>
                      <a:lnTo>
                        <a:pt x="377" y="10"/>
                      </a:lnTo>
                      <a:lnTo>
                        <a:pt x="377" y="6"/>
                      </a:lnTo>
                      <a:lnTo>
                        <a:pt x="375" y="2"/>
                      </a:lnTo>
                      <a:lnTo>
                        <a:pt x="375" y="2"/>
                      </a:lnTo>
                      <a:lnTo>
                        <a:pt x="375" y="4"/>
                      </a:lnTo>
                      <a:lnTo>
                        <a:pt x="375" y="4"/>
                      </a:lnTo>
                      <a:lnTo>
                        <a:pt x="375" y="4"/>
                      </a:lnTo>
                      <a:lnTo>
                        <a:pt x="377" y="10"/>
                      </a:lnTo>
                      <a:close/>
                      <a:moveTo>
                        <a:pt x="381" y="15"/>
                      </a:moveTo>
                      <a:lnTo>
                        <a:pt x="379" y="13"/>
                      </a:lnTo>
                      <a:lnTo>
                        <a:pt x="379" y="12"/>
                      </a:lnTo>
                      <a:lnTo>
                        <a:pt x="377" y="12"/>
                      </a:lnTo>
                      <a:lnTo>
                        <a:pt x="377" y="12"/>
                      </a:lnTo>
                      <a:lnTo>
                        <a:pt x="377" y="13"/>
                      </a:lnTo>
                      <a:lnTo>
                        <a:pt x="375" y="12"/>
                      </a:lnTo>
                      <a:lnTo>
                        <a:pt x="373" y="10"/>
                      </a:lnTo>
                      <a:lnTo>
                        <a:pt x="373" y="10"/>
                      </a:lnTo>
                      <a:lnTo>
                        <a:pt x="373" y="8"/>
                      </a:lnTo>
                      <a:lnTo>
                        <a:pt x="373" y="8"/>
                      </a:lnTo>
                      <a:lnTo>
                        <a:pt x="373" y="8"/>
                      </a:lnTo>
                      <a:lnTo>
                        <a:pt x="373" y="8"/>
                      </a:lnTo>
                      <a:lnTo>
                        <a:pt x="370" y="10"/>
                      </a:lnTo>
                      <a:lnTo>
                        <a:pt x="368" y="10"/>
                      </a:lnTo>
                      <a:lnTo>
                        <a:pt x="362" y="8"/>
                      </a:lnTo>
                      <a:lnTo>
                        <a:pt x="362" y="8"/>
                      </a:lnTo>
                      <a:lnTo>
                        <a:pt x="360" y="8"/>
                      </a:lnTo>
                      <a:lnTo>
                        <a:pt x="358" y="8"/>
                      </a:lnTo>
                      <a:lnTo>
                        <a:pt x="358" y="8"/>
                      </a:lnTo>
                      <a:lnTo>
                        <a:pt x="358" y="8"/>
                      </a:lnTo>
                      <a:lnTo>
                        <a:pt x="358" y="6"/>
                      </a:lnTo>
                      <a:lnTo>
                        <a:pt x="358" y="6"/>
                      </a:lnTo>
                      <a:lnTo>
                        <a:pt x="358" y="6"/>
                      </a:lnTo>
                      <a:lnTo>
                        <a:pt x="358" y="6"/>
                      </a:lnTo>
                      <a:lnTo>
                        <a:pt x="358" y="4"/>
                      </a:lnTo>
                      <a:lnTo>
                        <a:pt x="358" y="4"/>
                      </a:lnTo>
                      <a:lnTo>
                        <a:pt x="358" y="4"/>
                      </a:lnTo>
                      <a:lnTo>
                        <a:pt x="356" y="4"/>
                      </a:lnTo>
                      <a:lnTo>
                        <a:pt x="354" y="2"/>
                      </a:lnTo>
                      <a:lnTo>
                        <a:pt x="353" y="2"/>
                      </a:lnTo>
                      <a:lnTo>
                        <a:pt x="353" y="0"/>
                      </a:lnTo>
                      <a:lnTo>
                        <a:pt x="353" y="2"/>
                      </a:lnTo>
                      <a:lnTo>
                        <a:pt x="353" y="2"/>
                      </a:lnTo>
                      <a:lnTo>
                        <a:pt x="351" y="2"/>
                      </a:lnTo>
                      <a:lnTo>
                        <a:pt x="353" y="2"/>
                      </a:lnTo>
                      <a:lnTo>
                        <a:pt x="353" y="4"/>
                      </a:lnTo>
                      <a:lnTo>
                        <a:pt x="353" y="4"/>
                      </a:lnTo>
                      <a:lnTo>
                        <a:pt x="353" y="4"/>
                      </a:lnTo>
                      <a:lnTo>
                        <a:pt x="354" y="4"/>
                      </a:lnTo>
                      <a:lnTo>
                        <a:pt x="354" y="6"/>
                      </a:lnTo>
                      <a:lnTo>
                        <a:pt x="354" y="6"/>
                      </a:lnTo>
                      <a:lnTo>
                        <a:pt x="353" y="6"/>
                      </a:lnTo>
                      <a:lnTo>
                        <a:pt x="353" y="8"/>
                      </a:lnTo>
                      <a:lnTo>
                        <a:pt x="351" y="8"/>
                      </a:lnTo>
                      <a:lnTo>
                        <a:pt x="349" y="8"/>
                      </a:lnTo>
                      <a:lnTo>
                        <a:pt x="347" y="10"/>
                      </a:lnTo>
                      <a:lnTo>
                        <a:pt x="347" y="12"/>
                      </a:lnTo>
                      <a:lnTo>
                        <a:pt x="345" y="12"/>
                      </a:lnTo>
                      <a:lnTo>
                        <a:pt x="345" y="13"/>
                      </a:lnTo>
                      <a:lnTo>
                        <a:pt x="345" y="13"/>
                      </a:lnTo>
                      <a:lnTo>
                        <a:pt x="345" y="13"/>
                      </a:lnTo>
                      <a:lnTo>
                        <a:pt x="345" y="15"/>
                      </a:lnTo>
                      <a:lnTo>
                        <a:pt x="345" y="15"/>
                      </a:lnTo>
                      <a:lnTo>
                        <a:pt x="345" y="17"/>
                      </a:lnTo>
                      <a:lnTo>
                        <a:pt x="337" y="21"/>
                      </a:lnTo>
                      <a:lnTo>
                        <a:pt x="332" y="23"/>
                      </a:lnTo>
                      <a:lnTo>
                        <a:pt x="330" y="25"/>
                      </a:lnTo>
                      <a:lnTo>
                        <a:pt x="330" y="25"/>
                      </a:lnTo>
                      <a:lnTo>
                        <a:pt x="328" y="23"/>
                      </a:lnTo>
                      <a:lnTo>
                        <a:pt x="328" y="23"/>
                      </a:lnTo>
                      <a:lnTo>
                        <a:pt x="326" y="25"/>
                      </a:lnTo>
                      <a:lnTo>
                        <a:pt x="326" y="25"/>
                      </a:lnTo>
                      <a:lnTo>
                        <a:pt x="326" y="25"/>
                      </a:lnTo>
                      <a:lnTo>
                        <a:pt x="326" y="27"/>
                      </a:lnTo>
                      <a:lnTo>
                        <a:pt x="326" y="27"/>
                      </a:lnTo>
                      <a:lnTo>
                        <a:pt x="328" y="27"/>
                      </a:lnTo>
                      <a:lnTo>
                        <a:pt x="328" y="27"/>
                      </a:lnTo>
                      <a:lnTo>
                        <a:pt x="328" y="29"/>
                      </a:lnTo>
                      <a:lnTo>
                        <a:pt x="330" y="29"/>
                      </a:lnTo>
                      <a:lnTo>
                        <a:pt x="330" y="29"/>
                      </a:lnTo>
                      <a:lnTo>
                        <a:pt x="330" y="29"/>
                      </a:lnTo>
                      <a:lnTo>
                        <a:pt x="330" y="31"/>
                      </a:lnTo>
                      <a:lnTo>
                        <a:pt x="328" y="31"/>
                      </a:lnTo>
                      <a:lnTo>
                        <a:pt x="328" y="31"/>
                      </a:lnTo>
                      <a:lnTo>
                        <a:pt x="326" y="31"/>
                      </a:lnTo>
                      <a:lnTo>
                        <a:pt x="324" y="31"/>
                      </a:lnTo>
                      <a:lnTo>
                        <a:pt x="324" y="31"/>
                      </a:lnTo>
                      <a:lnTo>
                        <a:pt x="320" y="29"/>
                      </a:lnTo>
                      <a:lnTo>
                        <a:pt x="320" y="29"/>
                      </a:lnTo>
                      <a:lnTo>
                        <a:pt x="320" y="29"/>
                      </a:lnTo>
                      <a:lnTo>
                        <a:pt x="320" y="27"/>
                      </a:lnTo>
                      <a:lnTo>
                        <a:pt x="320" y="27"/>
                      </a:lnTo>
                      <a:lnTo>
                        <a:pt x="320" y="25"/>
                      </a:lnTo>
                      <a:lnTo>
                        <a:pt x="320" y="25"/>
                      </a:lnTo>
                      <a:lnTo>
                        <a:pt x="318" y="25"/>
                      </a:lnTo>
                      <a:lnTo>
                        <a:pt x="312" y="25"/>
                      </a:lnTo>
                      <a:lnTo>
                        <a:pt x="311" y="25"/>
                      </a:lnTo>
                      <a:lnTo>
                        <a:pt x="309" y="25"/>
                      </a:lnTo>
                      <a:lnTo>
                        <a:pt x="309" y="25"/>
                      </a:lnTo>
                      <a:lnTo>
                        <a:pt x="309" y="23"/>
                      </a:lnTo>
                      <a:lnTo>
                        <a:pt x="307" y="21"/>
                      </a:lnTo>
                      <a:lnTo>
                        <a:pt x="305" y="21"/>
                      </a:lnTo>
                      <a:lnTo>
                        <a:pt x="305" y="19"/>
                      </a:lnTo>
                      <a:lnTo>
                        <a:pt x="303" y="19"/>
                      </a:lnTo>
                      <a:lnTo>
                        <a:pt x="301" y="19"/>
                      </a:lnTo>
                      <a:lnTo>
                        <a:pt x="299" y="19"/>
                      </a:lnTo>
                      <a:lnTo>
                        <a:pt x="297" y="21"/>
                      </a:lnTo>
                      <a:lnTo>
                        <a:pt x="297" y="21"/>
                      </a:lnTo>
                      <a:lnTo>
                        <a:pt x="297" y="21"/>
                      </a:lnTo>
                      <a:lnTo>
                        <a:pt x="297" y="23"/>
                      </a:lnTo>
                      <a:lnTo>
                        <a:pt x="297" y="23"/>
                      </a:lnTo>
                      <a:lnTo>
                        <a:pt x="297" y="25"/>
                      </a:lnTo>
                      <a:lnTo>
                        <a:pt x="295" y="27"/>
                      </a:lnTo>
                      <a:lnTo>
                        <a:pt x="295" y="27"/>
                      </a:lnTo>
                      <a:lnTo>
                        <a:pt x="295" y="29"/>
                      </a:lnTo>
                      <a:lnTo>
                        <a:pt x="295" y="29"/>
                      </a:lnTo>
                      <a:lnTo>
                        <a:pt x="295" y="31"/>
                      </a:lnTo>
                      <a:lnTo>
                        <a:pt x="295" y="31"/>
                      </a:lnTo>
                      <a:lnTo>
                        <a:pt x="292" y="32"/>
                      </a:lnTo>
                      <a:lnTo>
                        <a:pt x="292" y="32"/>
                      </a:lnTo>
                      <a:lnTo>
                        <a:pt x="292" y="34"/>
                      </a:lnTo>
                      <a:lnTo>
                        <a:pt x="290" y="36"/>
                      </a:lnTo>
                      <a:lnTo>
                        <a:pt x="288" y="38"/>
                      </a:lnTo>
                      <a:lnTo>
                        <a:pt x="286" y="40"/>
                      </a:lnTo>
                      <a:lnTo>
                        <a:pt x="284" y="40"/>
                      </a:lnTo>
                      <a:lnTo>
                        <a:pt x="284" y="40"/>
                      </a:lnTo>
                      <a:lnTo>
                        <a:pt x="284" y="38"/>
                      </a:lnTo>
                      <a:lnTo>
                        <a:pt x="282" y="38"/>
                      </a:lnTo>
                      <a:lnTo>
                        <a:pt x="280" y="38"/>
                      </a:lnTo>
                      <a:lnTo>
                        <a:pt x="280" y="38"/>
                      </a:lnTo>
                      <a:lnTo>
                        <a:pt x="278" y="38"/>
                      </a:lnTo>
                      <a:lnTo>
                        <a:pt x="276" y="44"/>
                      </a:lnTo>
                      <a:lnTo>
                        <a:pt x="272" y="46"/>
                      </a:lnTo>
                      <a:lnTo>
                        <a:pt x="272" y="48"/>
                      </a:lnTo>
                      <a:lnTo>
                        <a:pt x="271" y="48"/>
                      </a:lnTo>
                      <a:lnTo>
                        <a:pt x="271" y="48"/>
                      </a:lnTo>
                      <a:lnTo>
                        <a:pt x="267" y="48"/>
                      </a:lnTo>
                      <a:lnTo>
                        <a:pt x="265" y="48"/>
                      </a:lnTo>
                      <a:lnTo>
                        <a:pt x="263" y="48"/>
                      </a:lnTo>
                      <a:lnTo>
                        <a:pt x="263" y="48"/>
                      </a:lnTo>
                      <a:lnTo>
                        <a:pt x="261" y="48"/>
                      </a:lnTo>
                      <a:lnTo>
                        <a:pt x="261" y="48"/>
                      </a:lnTo>
                      <a:lnTo>
                        <a:pt x="259" y="48"/>
                      </a:lnTo>
                      <a:lnTo>
                        <a:pt x="257" y="46"/>
                      </a:lnTo>
                      <a:lnTo>
                        <a:pt x="257" y="46"/>
                      </a:lnTo>
                      <a:lnTo>
                        <a:pt x="257" y="44"/>
                      </a:lnTo>
                      <a:lnTo>
                        <a:pt x="257" y="44"/>
                      </a:lnTo>
                      <a:lnTo>
                        <a:pt x="257" y="44"/>
                      </a:lnTo>
                      <a:lnTo>
                        <a:pt x="255" y="44"/>
                      </a:lnTo>
                      <a:lnTo>
                        <a:pt x="255" y="44"/>
                      </a:lnTo>
                      <a:lnTo>
                        <a:pt x="253" y="44"/>
                      </a:lnTo>
                      <a:lnTo>
                        <a:pt x="252" y="42"/>
                      </a:lnTo>
                      <a:lnTo>
                        <a:pt x="252" y="44"/>
                      </a:lnTo>
                      <a:lnTo>
                        <a:pt x="250" y="44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50" y="48"/>
                      </a:lnTo>
                      <a:lnTo>
                        <a:pt x="248" y="48"/>
                      </a:lnTo>
                      <a:lnTo>
                        <a:pt x="246" y="48"/>
                      </a:lnTo>
                      <a:lnTo>
                        <a:pt x="246" y="48"/>
                      </a:lnTo>
                      <a:lnTo>
                        <a:pt x="246" y="48"/>
                      </a:lnTo>
                      <a:lnTo>
                        <a:pt x="246" y="46"/>
                      </a:lnTo>
                      <a:lnTo>
                        <a:pt x="244" y="44"/>
                      </a:lnTo>
                      <a:lnTo>
                        <a:pt x="244" y="44"/>
                      </a:lnTo>
                      <a:lnTo>
                        <a:pt x="240" y="44"/>
                      </a:lnTo>
                      <a:lnTo>
                        <a:pt x="238" y="46"/>
                      </a:lnTo>
                      <a:lnTo>
                        <a:pt x="236" y="46"/>
                      </a:lnTo>
                      <a:lnTo>
                        <a:pt x="232" y="46"/>
                      </a:lnTo>
                      <a:lnTo>
                        <a:pt x="231" y="46"/>
                      </a:lnTo>
                      <a:lnTo>
                        <a:pt x="231" y="48"/>
                      </a:lnTo>
                      <a:lnTo>
                        <a:pt x="231" y="48"/>
                      </a:lnTo>
                      <a:lnTo>
                        <a:pt x="229" y="50"/>
                      </a:lnTo>
                      <a:lnTo>
                        <a:pt x="229" y="50"/>
                      </a:lnTo>
                      <a:lnTo>
                        <a:pt x="227" y="50"/>
                      </a:lnTo>
                      <a:lnTo>
                        <a:pt x="227" y="50"/>
                      </a:lnTo>
                      <a:lnTo>
                        <a:pt x="225" y="50"/>
                      </a:lnTo>
                      <a:lnTo>
                        <a:pt x="225" y="51"/>
                      </a:lnTo>
                      <a:lnTo>
                        <a:pt x="223" y="53"/>
                      </a:lnTo>
                      <a:lnTo>
                        <a:pt x="223" y="53"/>
                      </a:lnTo>
                      <a:lnTo>
                        <a:pt x="223" y="55"/>
                      </a:lnTo>
                      <a:lnTo>
                        <a:pt x="223" y="57"/>
                      </a:lnTo>
                      <a:lnTo>
                        <a:pt x="223" y="57"/>
                      </a:lnTo>
                      <a:lnTo>
                        <a:pt x="223" y="59"/>
                      </a:lnTo>
                      <a:lnTo>
                        <a:pt x="221" y="67"/>
                      </a:lnTo>
                      <a:lnTo>
                        <a:pt x="217" y="72"/>
                      </a:lnTo>
                      <a:lnTo>
                        <a:pt x="217" y="74"/>
                      </a:lnTo>
                      <a:lnTo>
                        <a:pt x="217" y="74"/>
                      </a:lnTo>
                      <a:lnTo>
                        <a:pt x="213" y="76"/>
                      </a:lnTo>
                      <a:lnTo>
                        <a:pt x="213" y="76"/>
                      </a:lnTo>
                      <a:lnTo>
                        <a:pt x="211" y="76"/>
                      </a:lnTo>
                      <a:lnTo>
                        <a:pt x="211" y="76"/>
                      </a:lnTo>
                      <a:lnTo>
                        <a:pt x="211" y="76"/>
                      </a:lnTo>
                      <a:lnTo>
                        <a:pt x="210" y="76"/>
                      </a:lnTo>
                      <a:lnTo>
                        <a:pt x="210" y="76"/>
                      </a:lnTo>
                      <a:lnTo>
                        <a:pt x="210" y="78"/>
                      </a:lnTo>
                      <a:lnTo>
                        <a:pt x="210" y="78"/>
                      </a:lnTo>
                      <a:lnTo>
                        <a:pt x="210" y="80"/>
                      </a:lnTo>
                      <a:lnTo>
                        <a:pt x="210" y="82"/>
                      </a:lnTo>
                      <a:lnTo>
                        <a:pt x="206" y="86"/>
                      </a:lnTo>
                      <a:lnTo>
                        <a:pt x="204" y="86"/>
                      </a:lnTo>
                      <a:lnTo>
                        <a:pt x="204" y="86"/>
                      </a:lnTo>
                      <a:lnTo>
                        <a:pt x="202" y="86"/>
                      </a:lnTo>
                      <a:lnTo>
                        <a:pt x="200" y="86"/>
                      </a:lnTo>
                      <a:lnTo>
                        <a:pt x="200" y="86"/>
                      </a:lnTo>
                      <a:lnTo>
                        <a:pt x="200" y="86"/>
                      </a:lnTo>
                      <a:lnTo>
                        <a:pt x="196" y="86"/>
                      </a:lnTo>
                      <a:lnTo>
                        <a:pt x="192" y="82"/>
                      </a:lnTo>
                      <a:lnTo>
                        <a:pt x="189" y="80"/>
                      </a:lnTo>
                      <a:lnTo>
                        <a:pt x="185" y="74"/>
                      </a:lnTo>
                      <a:lnTo>
                        <a:pt x="179" y="72"/>
                      </a:lnTo>
                      <a:lnTo>
                        <a:pt x="177" y="72"/>
                      </a:lnTo>
                      <a:lnTo>
                        <a:pt x="171" y="69"/>
                      </a:lnTo>
                      <a:lnTo>
                        <a:pt x="170" y="67"/>
                      </a:lnTo>
                      <a:lnTo>
                        <a:pt x="168" y="67"/>
                      </a:lnTo>
                      <a:lnTo>
                        <a:pt x="168" y="67"/>
                      </a:lnTo>
                      <a:lnTo>
                        <a:pt x="166" y="69"/>
                      </a:lnTo>
                      <a:lnTo>
                        <a:pt x="166" y="69"/>
                      </a:lnTo>
                      <a:lnTo>
                        <a:pt x="166" y="69"/>
                      </a:lnTo>
                      <a:lnTo>
                        <a:pt x="166" y="70"/>
                      </a:lnTo>
                      <a:lnTo>
                        <a:pt x="164" y="70"/>
                      </a:lnTo>
                      <a:lnTo>
                        <a:pt x="164" y="70"/>
                      </a:lnTo>
                      <a:lnTo>
                        <a:pt x="162" y="70"/>
                      </a:lnTo>
                      <a:lnTo>
                        <a:pt x="160" y="69"/>
                      </a:lnTo>
                      <a:lnTo>
                        <a:pt x="160" y="67"/>
                      </a:lnTo>
                      <a:lnTo>
                        <a:pt x="158" y="67"/>
                      </a:lnTo>
                      <a:lnTo>
                        <a:pt x="158" y="65"/>
                      </a:lnTo>
                      <a:lnTo>
                        <a:pt x="158" y="65"/>
                      </a:lnTo>
                      <a:lnTo>
                        <a:pt x="156" y="65"/>
                      </a:lnTo>
                      <a:lnTo>
                        <a:pt x="156" y="65"/>
                      </a:lnTo>
                      <a:lnTo>
                        <a:pt x="154" y="63"/>
                      </a:lnTo>
                      <a:lnTo>
                        <a:pt x="151" y="65"/>
                      </a:lnTo>
                      <a:lnTo>
                        <a:pt x="147" y="65"/>
                      </a:lnTo>
                      <a:lnTo>
                        <a:pt x="145" y="70"/>
                      </a:lnTo>
                      <a:lnTo>
                        <a:pt x="143" y="72"/>
                      </a:lnTo>
                      <a:lnTo>
                        <a:pt x="143" y="74"/>
                      </a:lnTo>
                      <a:lnTo>
                        <a:pt x="141" y="74"/>
                      </a:lnTo>
                      <a:lnTo>
                        <a:pt x="141" y="76"/>
                      </a:lnTo>
                      <a:lnTo>
                        <a:pt x="141" y="76"/>
                      </a:lnTo>
                      <a:lnTo>
                        <a:pt x="143" y="76"/>
                      </a:lnTo>
                      <a:lnTo>
                        <a:pt x="143" y="78"/>
                      </a:lnTo>
                      <a:lnTo>
                        <a:pt x="143" y="78"/>
                      </a:lnTo>
                      <a:lnTo>
                        <a:pt x="143" y="78"/>
                      </a:lnTo>
                      <a:lnTo>
                        <a:pt x="141" y="80"/>
                      </a:lnTo>
                      <a:lnTo>
                        <a:pt x="141" y="80"/>
                      </a:lnTo>
                      <a:lnTo>
                        <a:pt x="137" y="82"/>
                      </a:lnTo>
                      <a:lnTo>
                        <a:pt x="135" y="82"/>
                      </a:lnTo>
                      <a:lnTo>
                        <a:pt x="135" y="82"/>
                      </a:lnTo>
                      <a:lnTo>
                        <a:pt x="133" y="82"/>
                      </a:lnTo>
                      <a:lnTo>
                        <a:pt x="131" y="82"/>
                      </a:lnTo>
                      <a:lnTo>
                        <a:pt x="131" y="82"/>
                      </a:lnTo>
                      <a:lnTo>
                        <a:pt x="130" y="82"/>
                      </a:lnTo>
                      <a:lnTo>
                        <a:pt x="128" y="82"/>
                      </a:lnTo>
                      <a:lnTo>
                        <a:pt x="126" y="88"/>
                      </a:lnTo>
                      <a:lnTo>
                        <a:pt x="124" y="91"/>
                      </a:lnTo>
                      <a:lnTo>
                        <a:pt x="124" y="93"/>
                      </a:lnTo>
                      <a:lnTo>
                        <a:pt x="124" y="95"/>
                      </a:lnTo>
                      <a:lnTo>
                        <a:pt x="126" y="95"/>
                      </a:lnTo>
                      <a:lnTo>
                        <a:pt x="126" y="97"/>
                      </a:lnTo>
                      <a:lnTo>
                        <a:pt x="126" y="97"/>
                      </a:lnTo>
                      <a:lnTo>
                        <a:pt x="126" y="99"/>
                      </a:lnTo>
                      <a:lnTo>
                        <a:pt x="126" y="99"/>
                      </a:lnTo>
                      <a:lnTo>
                        <a:pt x="126" y="99"/>
                      </a:lnTo>
                      <a:lnTo>
                        <a:pt x="126" y="99"/>
                      </a:lnTo>
                      <a:lnTo>
                        <a:pt x="126" y="99"/>
                      </a:lnTo>
                      <a:lnTo>
                        <a:pt x="126" y="99"/>
                      </a:lnTo>
                      <a:lnTo>
                        <a:pt x="128" y="99"/>
                      </a:lnTo>
                      <a:lnTo>
                        <a:pt x="128" y="99"/>
                      </a:lnTo>
                      <a:lnTo>
                        <a:pt x="130" y="99"/>
                      </a:lnTo>
                      <a:lnTo>
                        <a:pt x="130" y="101"/>
                      </a:lnTo>
                      <a:lnTo>
                        <a:pt x="130" y="103"/>
                      </a:lnTo>
                      <a:lnTo>
                        <a:pt x="128" y="108"/>
                      </a:lnTo>
                      <a:lnTo>
                        <a:pt x="128" y="108"/>
                      </a:lnTo>
                      <a:lnTo>
                        <a:pt x="126" y="110"/>
                      </a:lnTo>
                      <a:lnTo>
                        <a:pt x="124" y="112"/>
                      </a:lnTo>
                      <a:lnTo>
                        <a:pt x="124" y="114"/>
                      </a:lnTo>
                      <a:lnTo>
                        <a:pt x="120" y="116"/>
                      </a:lnTo>
                      <a:lnTo>
                        <a:pt x="116" y="118"/>
                      </a:lnTo>
                      <a:lnTo>
                        <a:pt x="116" y="120"/>
                      </a:lnTo>
                      <a:lnTo>
                        <a:pt x="116" y="120"/>
                      </a:lnTo>
                      <a:lnTo>
                        <a:pt x="114" y="122"/>
                      </a:lnTo>
                      <a:lnTo>
                        <a:pt x="114" y="122"/>
                      </a:lnTo>
                      <a:lnTo>
                        <a:pt x="114" y="122"/>
                      </a:lnTo>
                      <a:lnTo>
                        <a:pt x="116" y="124"/>
                      </a:lnTo>
                      <a:lnTo>
                        <a:pt x="116" y="124"/>
                      </a:lnTo>
                      <a:lnTo>
                        <a:pt x="116" y="126"/>
                      </a:lnTo>
                      <a:lnTo>
                        <a:pt x="116" y="126"/>
                      </a:lnTo>
                      <a:lnTo>
                        <a:pt x="118" y="128"/>
                      </a:lnTo>
                      <a:lnTo>
                        <a:pt x="133" y="128"/>
                      </a:lnTo>
                      <a:lnTo>
                        <a:pt x="137" y="128"/>
                      </a:lnTo>
                      <a:lnTo>
                        <a:pt x="139" y="129"/>
                      </a:lnTo>
                      <a:lnTo>
                        <a:pt x="139" y="129"/>
                      </a:lnTo>
                      <a:lnTo>
                        <a:pt x="139" y="129"/>
                      </a:lnTo>
                      <a:lnTo>
                        <a:pt x="143" y="133"/>
                      </a:lnTo>
                      <a:lnTo>
                        <a:pt x="143" y="135"/>
                      </a:lnTo>
                      <a:lnTo>
                        <a:pt x="143" y="135"/>
                      </a:lnTo>
                      <a:lnTo>
                        <a:pt x="143" y="135"/>
                      </a:lnTo>
                      <a:lnTo>
                        <a:pt x="143" y="137"/>
                      </a:lnTo>
                      <a:lnTo>
                        <a:pt x="143" y="137"/>
                      </a:lnTo>
                      <a:lnTo>
                        <a:pt x="143" y="137"/>
                      </a:lnTo>
                      <a:lnTo>
                        <a:pt x="143" y="137"/>
                      </a:lnTo>
                      <a:lnTo>
                        <a:pt x="141" y="139"/>
                      </a:lnTo>
                      <a:lnTo>
                        <a:pt x="141" y="139"/>
                      </a:lnTo>
                      <a:lnTo>
                        <a:pt x="141" y="139"/>
                      </a:lnTo>
                      <a:lnTo>
                        <a:pt x="139" y="141"/>
                      </a:lnTo>
                      <a:lnTo>
                        <a:pt x="139" y="141"/>
                      </a:lnTo>
                      <a:lnTo>
                        <a:pt x="137" y="143"/>
                      </a:lnTo>
                      <a:lnTo>
                        <a:pt x="135" y="147"/>
                      </a:lnTo>
                      <a:lnTo>
                        <a:pt x="133" y="148"/>
                      </a:lnTo>
                      <a:lnTo>
                        <a:pt x="133" y="150"/>
                      </a:lnTo>
                      <a:lnTo>
                        <a:pt x="131" y="150"/>
                      </a:lnTo>
                      <a:lnTo>
                        <a:pt x="131" y="150"/>
                      </a:lnTo>
                      <a:lnTo>
                        <a:pt x="130" y="150"/>
                      </a:lnTo>
                      <a:lnTo>
                        <a:pt x="120" y="152"/>
                      </a:lnTo>
                      <a:lnTo>
                        <a:pt x="118" y="152"/>
                      </a:lnTo>
                      <a:lnTo>
                        <a:pt x="116" y="152"/>
                      </a:lnTo>
                      <a:lnTo>
                        <a:pt x="116" y="154"/>
                      </a:lnTo>
                      <a:lnTo>
                        <a:pt x="114" y="156"/>
                      </a:lnTo>
                      <a:lnTo>
                        <a:pt x="114" y="158"/>
                      </a:lnTo>
                      <a:lnTo>
                        <a:pt x="112" y="162"/>
                      </a:lnTo>
                      <a:lnTo>
                        <a:pt x="112" y="164"/>
                      </a:lnTo>
                      <a:lnTo>
                        <a:pt x="111" y="166"/>
                      </a:lnTo>
                      <a:lnTo>
                        <a:pt x="111" y="166"/>
                      </a:lnTo>
                      <a:lnTo>
                        <a:pt x="107" y="166"/>
                      </a:lnTo>
                      <a:lnTo>
                        <a:pt x="105" y="166"/>
                      </a:lnTo>
                      <a:lnTo>
                        <a:pt x="103" y="166"/>
                      </a:lnTo>
                      <a:lnTo>
                        <a:pt x="101" y="166"/>
                      </a:lnTo>
                      <a:lnTo>
                        <a:pt x="101" y="166"/>
                      </a:lnTo>
                      <a:lnTo>
                        <a:pt x="99" y="164"/>
                      </a:lnTo>
                      <a:lnTo>
                        <a:pt x="97" y="164"/>
                      </a:lnTo>
                      <a:lnTo>
                        <a:pt x="97" y="164"/>
                      </a:lnTo>
                      <a:lnTo>
                        <a:pt x="95" y="164"/>
                      </a:lnTo>
                      <a:lnTo>
                        <a:pt x="95" y="164"/>
                      </a:lnTo>
                      <a:lnTo>
                        <a:pt x="93" y="164"/>
                      </a:lnTo>
                      <a:lnTo>
                        <a:pt x="91" y="166"/>
                      </a:lnTo>
                      <a:lnTo>
                        <a:pt x="88" y="164"/>
                      </a:lnTo>
                      <a:lnTo>
                        <a:pt x="86" y="166"/>
                      </a:lnTo>
                      <a:lnTo>
                        <a:pt x="84" y="166"/>
                      </a:lnTo>
                      <a:lnTo>
                        <a:pt x="84" y="166"/>
                      </a:lnTo>
                      <a:lnTo>
                        <a:pt x="82" y="166"/>
                      </a:lnTo>
                      <a:lnTo>
                        <a:pt x="82" y="167"/>
                      </a:lnTo>
                      <a:lnTo>
                        <a:pt x="82" y="169"/>
                      </a:lnTo>
                      <a:lnTo>
                        <a:pt x="80" y="169"/>
                      </a:lnTo>
                      <a:lnTo>
                        <a:pt x="80" y="169"/>
                      </a:lnTo>
                      <a:lnTo>
                        <a:pt x="74" y="164"/>
                      </a:lnTo>
                      <a:lnTo>
                        <a:pt x="72" y="164"/>
                      </a:lnTo>
                      <a:lnTo>
                        <a:pt x="72" y="162"/>
                      </a:lnTo>
                      <a:lnTo>
                        <a:pt x="70" y="164"/>
                      </a:lnTo>
                      <a:lnTo>
                        <a:pt x="69" y="164"/>
                      </a:lnTo>
                      <a:lnTo>
                        <a:pt x="67" y="164"/>
                      </a:lnTo>
                      <a:lnTo>
                        <a:pt x="65" y="164"/>
                      </a:lnTo>
                      <a:lnTo>
                        <a:pt x="65" y="164"/>
                      </a:lnTo>
                      <a:lnTo>
                        <a:pt x="63" y="166"/>
                      </a:lnTo>
                      <a:lnTo>
                        <a:pt x="59" y="169"/>
                      </a:lnTo>
                      <a:lnTo>
                        <a:pt x="57" y="173"/>
                      </a:lnTo>
                      <a:lnTo>
                        <a:pt x="57" y="179"/>
                      </a:lnTo>
                      <a:lnTo>
                        <a:pt x="55" y="181"/>
                      </a:lnTo>
                      <a:lnTo>
                        <a:pt x="55" y="181"/>
                      </a:lnTo>
                      <a:lnTo>
                        <a:pt x="50" y="181"/>
                      </a:lnTo>
                      <a:lnTo>
                        <a:pt x="50" y="179"/>
                      </a:lnTo>
                      <a:lnTo>
                        <a:pt x="36" y="181"/>
                      </a:lnTo>
                      <a:lnTo>
                        <a:pt x="34" y="181"/>
                      </a:lnTo>
                      <a:lnTo>
                        <a:pt x="32" y="181"/>
                      </a:lnTo>
                      <a:lnTo>
                        <a:pt x="30" y="181"/>
                      </a:lnTo>
                      <a:lnTo>
                        <a:pt x="30" y="179"/>
                      </a:lnTo>
                      <a:lnTo>
                        <a:pt x="30" y="179"/>
                      </a:lnTo>
                      <a:lnTo>
                        <a:pt x="30" y="177"/>
                      </a:lnTo>
                      <a:lnTo>
                        <a:pt x="30" y="175"/>
                      </a:lnTo>
                      <a:lnTo>
                        <a:pt x="30" y="175"/>
                      </a:lnTo>
                      <a:lnTo>
                        <a:pt x="29" y="173"/>
                      </a:lnTo>
                      <a:lnTo>
                        <a:pt x="27" y="173"/>
                      </a:lnTo>
                      <a:lnTo>
                        <a:pt x="25" y="173"/>
                      </a:lnTo>
                      <a:lnTo>
                        <a:pt x="23" y="173"/>
                      </a:lnTo>
                      <a:lnTo>
                        <a:pt x="21" y="173"/>
                      </a:lnTo>
                      <a:lnTo>
                        <a:pt x="21" y="175"/>
                      </a:lnTo>
                      <a:lnTo>
                        <a:pt x="19" y="175"/>
                      </a:lnTo>
                      <a:lnTo>
                        <a:pt x="19" y="175"/>
                      </a:lnTo>
                      <a:lnTo>
                        <a:pt x="19" y="177"/>
                      </a:lnTo>
                      <a:lnTo>
                        <a:pt x="17" y="177"/>
                      </a:lnTo>
                      <a:lnTo>
                        <a:pt x="19" y="179"/>
                      </a:lnTo>
                      <a:lnTo>
                        <a:pt x="19" y="179"/>
                      </a:lnTo>
                      <a:lnTo>
                        <a:pt x="19" y="179"/>
                      </a:lnTo>
                      <a:lnTo>
                        <a:pt x="17" y="179"/>
                      </a:lnTo>
                      <a:lnTo>
                        <a:pt x="17" y="179"/>
                      </a:lnTo>
                      <a:lnTo>
                        <a:pt x="17" y="179"/>
                      </a:lnTo>
                      <a:lnTo>
                        <a:pt x="15" y="181"/>
                      </a:lnTo>
                      <a:lnTo>
                        <a:pt x="13" y="181"/>
                      </a:lnTo>
                      <a:lnTo>
                        <a:pt x="13" y="181"/>
                      </a:lnTo>
                      <a:lnTo>
                        <a:pt x="13" y="183"/>
                      </a:lnTo>
                      <a:lnTo>
                        <a:pt x="11" y="185"/>
                      </a:lnTo>
                      <a:lnTo>
                        <a:pt x="11" y="185"/>
                      </a:lnTo>
                      <a:lnTo>
                        <a:pt x="10" y="185"/>
                      </a:lnTo>
                      <a:lnTo>
                        <a:pt x="8" y="185"/>
                      </a:lnTo>
                      <a:lnTo>
                        <a:pt x="6" y="185"/>
                      </a:lnTo>
                      <a:lnTo>
                        <a:pt x="4" y="185"/>
                      </a:lnTo>
                      <a:lnTo>
                        <a:pt x="2" y="183"/>
                      </a:lnTo>
                      <a:lnTo>
                        <a:pt x="2" y="185"/>
                      </a:lnTo>
                      <a:lnTo>
                        <a:pt x="2" y="185"/>
                      </a:lnTo>
                      <a:lnTo>
                        <a:pt x="2" y="186"/>
                      </a:lnTo>
                      <a:lnTo>
                        <a:pt x="2" y="188"/>
                      </a:lnTo>
                      <a:lnTo>
                        <a:pt x="2" y="188"/>
                      </a:lnTo>
                      <a:lnTo>
                        <a:pt x="0" y="190"/>
                      </a:lnTo>
                      <a:lnTo>
                        <a:pt x="0" y="190"/>
                      </a:lnTo>
                      <a:lnTo>
                        <a:pt x="2" y="190"/>
                      </a:lnTo>
                      <a:lnTo>
                        <a:pt x="2" y="192"/>
                      </a:lnTo>
                      <a:lnTo>
                        <a:pt x="2" y="192"/>
                      </a:lnTo>
                      <a:lnTo>
                        <a:pt x="2" y="192"/>
                      </a:lnTo>
                      <a:lnTo>
                        <a:pt x="2" y="192"/>
                      </a:lnTo>
                      <a:lnTo>
                        <a:pt x="2" y="194"/>
                      </a:lnTo>
                      <a:lnTo>
                        <a:pt x="2" y="194"/>
                      </a:lnTo>
                      <a:lnTo>
                        <a:pt x="2" y="194"/>
                      </a:lnTo>
                      <a:lnTo>
                        <a:pt x="4" y="196"/>
                      </a:lnTo>
                      <a:lnTo>
                        <a:pt x="8" y="196"/>
                      </a:lnTo>
                      <a:lnTo>
                        <a:pt x="17" y="200"/>
                      </a:lnTo>
                      <a:lnTo>
                        <a:pt x="19" y="200"/>
                      </a:lnTo>
                      <a:lnTo>
                        <a:pt x="21" y="202"/>
                      </a:lnTo>
                      <a:lnTo>
                        <a:pt x="21" y="202"/>
                      </a:lnTo>
                      <a:lnTo>
                        <a:pt x="23" y="202"/>
                      </a:lnTo>
                      <a:lnTo>
                        <a:pt x="23" y="204"/>
                      </a:lnTo>
                      <a:lnTo>
                        <a:pt x="25" y="204"/>
                      </a:lnTo>
                      <a:lnTo>
                        <a:pt x="25" y="204"/>
                      </a:lnTo>
                      <a:lnTo>
                        <a:pt x="27" y="207"/>
                      </a:lnTo>
                      <a:lnTo>
                        <a:pt x="30" y="209"/>
                      </a:lnTo>
                      <a:lnTo>
                        <a:pt x="29" y="211"/>
                      </a:lnTo>
                      <a:lnTo>
                        <a:pt x="23" y="215"/>
                      </a:lnTo>
                      <a:lnTo>
                        <a:pt x="23" y="215"/>
                      </a:lnTo>
                      <a:lnTo>
                        <a:pt x="21" y="219"/>
                      </a:lnTo>
                      <a:lnTo>
                        <a:pt x="21" y="219"/>
                      </a:lnTo>
                      <a:lnTo>
                        <a:pt x="21" y="221"/>
                      </a:lnTo>
                      <a:lnTo>
                        <a:pt x="21" y="221"/>
                      </a:lnTo>
                      <a:lnTo>
                        <a:pt x="21" y="221"/>
                      </a:lnTo>
                      <a:lnTo>
                        <a:pt x="23" y="221"/>
                      </a:lnTo>
                      <a:lnTo>
                        <a:pt x="25" y="221"/>
                      </a:lnTo>
                      <a:lnTo>
                        <a:pt x="25" y="221"/>
                      </a:lnTo>
                      <a:lnTo>
                        <a:pt x="27" y="221"/>
                      </a:lnTo>
                      <a:lnTo>
                        <a:pt x="27" y="221"/>
                      </a:lnTo>
                      <a:lnTo>
                        <a:pt x="29" y="221"/>
                      </a:lnTo>
                      <a:lnTo>
                        <a:pt x="29" y="221"/>
                      </a:lnTo>
                      <a:lnTo>
                        <a:pt x="30" y="221"/>
                      </a:lnTo>
                      <a:lnTo>
                        <a:pt x="32" y="221"/>
                      </a:lnTo>
                      <a:lnTo>
                        <a:pt x="38" y="221"/>
                      </a:lnTo>
                      <a:lnTo>
                        <a:pt x="40" y="221"/>
                      </a:lnTo>
                      <a:lnTo>
                        <a:pt x="40" y="221"/>
                      </a:lnTo>
                      <a:lnTo>
                        <a:pt x="44" y="219"/>
                      </a:lnTo>
                      <a:lnTo>
                        <a:pt x="44" y="217"/>
                      </a:lnTo>
                      <a:lnTo>
                        <a:pt x="44" y="217"/>
                      </a:lnTo>
                      <a:lnTo>
                        <a:pt x="44" y="219"/>
                      </a:lnTo>
                      <a:lnTo>
                        <a:pt x="44" y="221"/>
                      </a:lnTo>
                      <a:lnTo>
                        <a:pt x="44" y="221"/>
                      </a:lnTo>
                      <a:lnTo>
                        <a:pt x="44" y="223"/>
                      </a:lnTo>
                      <a:lnTo>
                        <a:pt x="44" y="223"/>
                      </a:lnTo>
                      <a:lnTo>
                        <a:pt x="44" y="225"/>
                      </a:lnTo>
                      <a:lnTo>
                        <a:pt x="44" y="225"/>
                      </a:lnTo>
                      <a:lnTo>
                        <a:pt x="44" y="226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46" y="228"/>
                      </a:lnTo>
                      <a:lnTo>
                        <a:pt x="48" y="232"/>
                      </a:lnTo>
                      <a:lnTo>
                        <a:pt x="48" y="234"/>
                      </a:lnTo>
                      <a:lnTo>
                        <a:pt x="50" y="234"/>
                      </a:lnTo>
                      <a:lnTo>
                        <a:pt x="50" y="234"/>
                      </a:lnTo>
                      <a:lnTo>
                        <a:pt x="50" y="236"/>
                      </a:lnTo>
                      <a:lnTo>
                        <a:pt x="50" y="236"/>
                      </a:lnTo>
                      <a:lnTo>
                        <a:pt x="50" y="236"/>
                      </a:lnTo>
                      <a:lnTo>
                        <a:pt x="50" y="238"/>
                      </a:lnTo>
                      <a:lnTo>
                        <a:pt x="48" y="238"/>
                      </a:lnTo>
                      <a:lnTo>
                        <a:pt x="48" y="238"/>
                      </a:lnTo>
                      <a:lnTo>
                        <a:pt x="46" y="236"/>
                      </a:lnTo>
                      <a:lnTo>
                        <a:pt x="46" y="236"/>
                      </a:lnTo>
                      <a:lnTo>
                        <a:pt x="44" y="236"/>
                      </a:lnTo>
                      <a:lnTo>
                        <a:pt x="44" y="236"/>
                      </a:lnTo>
                      <a:lnTo>
                        <a:pt x="44" y="238"/>
                      </a:lnTo>
                      <a:lnTo>
                        <a:pt x="42" y="238"/>
                      </a:lnTo>
                      <a:lnTo>
                        <a:pt x="42" y="238"/>
                      </a:lnTo>
                      <a:lnTo>
                        <a:pt x="42" y="240"/>
                      </a:lnTo>
                      <a:lnTo>
                        <a:pt x="42" y="242"/>
                      </a:lnTo>
                      <a:lnTo>
                        <a:pt x="42" y="242"/>
                      </a:lnTo>
                      <a:lnTo>
                        <a:pt x="42" y="244"/>
                      </a:lnTo>
                      <a:lnTo>
                        <a:pt x="44" y="245"/>
                      </a:lnTo>
                      <a:lnTo>
                        <a:pt x="44" y="247"/>
                      </a:lnTo>
                      <a:lnTo>
                        <a:pt x="46" y="247"/>
                      </a:lnTo>
                      <a:lnTo>
                        <a:pt x="51" y="249"/>
                      </a:lnTo>
                      <a:lnTo>
                        <a:pt x="55" y="251"/>
                      </a:lnTo>
                      <a:lnTo>
                        <a:pt x="55" y="253"/>
                      </a:lnTo>
                      <a:lnTo>
                        <a:pt x="57" y="253"/>
                      </a:lnTo>
                      <a:lnTo>
                        <a:pt x="57" y="255"/>
                      </a:lnTo>
                      <a:lnTo>
                        <a:pt x="57" y="255"/>
                      </a:lnTo>
                      <a:lnTo>
                        <a:pt x="57" y="257"/>
                      </a:lnTo>
                      <a:lnTo>
                        <a:pt x="59" y="257"/>
                      </a:lnTo>
                      <a:lnTo>
                        <a:pt x="59" y="259"/>
                      </a:lnTo>
                      <a:lnTo>
                        <a:pt x="59" y="259"/>
                      </a:lnTo>
                      <a:lnTo>
                        <a:pt x="61" y="259"/>
                      </a:lnTo>
                      <a:lnTo>
                        <a:pt x="61" y="259"/>
                      </a:lnTo>
                      <a:lnTo>
                        <a:pt x="61" y="259"/>
                      </a:lnTo>
                      <a:lnTo>
                        <a:pt x="61" y="261"/>
                      </a:lnTo>
                      <a:lnTo>
                        <a:pt x="61" y="263"/>
                      </a:lnTo>
                      <a:lnTo>
                        <a:pt x="61" y="263"/>
                      </a:lnTo>
                      <a:lnTo>
                        <a:pt x="61" y="264"/>
                      </a:lnTo>
                      <a:lnTo>
                        <a:pt x="61" y="266"/>
                      </a:lnTo>
                      <a:lnTo>
                        <a:pt x="61" y="268"/>
                      </a:lnTo>
                      <a:lnTo>
                        <a:pt x="61" y="270"/>
                      </a:lnTo>
                      <a:lnTo>
                        <a:pt x="59" y="272"/>
                      </a:lnTo>
                      <a:lnTo>
                        <a:pt x="59" y="272"/>
                      </a:lnTo>
                      <a:lnTo>
                        <a:pt x="57" y="272"/>
                      </a:lnTo>
                      <a:lnTo>
                        <a:pt x="55" y="272"/>
                      </a:lnTo>
                      <a:lnTo>
                        <a:pt x="55" y="274"/>
                      </a:lnTo>
                      <a:lnTo>
                        <a:pt x="55" y="274"/>
                      </a:lnTo>
                      <a:lnTo>
                        <a:pt x="55" y="282"/>
                      </a:lnTo>
                      <a:lnTo>
                        <a:pt x="55" y="287"/>
                      </a:lnTo>
                      <a:lnTo>
                        <a:pt x="55" y="287"/>
                      </a:lnTo>
                      <a:lnTo>
                        <a:pt x="55" y="287"/>
                      </a:lnTo>
                      <a:lnTo>
                        <a:pt x="55" y="289"/>
                      </a:lnTo>
                      <a:lnTo>
                        <a:pt x="53" y="293"/>
                      </a:lnTo>
                      <a:lnTo>
                        <a:pt x="55" y="295"/>
                      </a:lnTo>
                      <a:lnTo>
                        <a:pt x="55" y="295"/>
                      </a:lnTo>
                      <a:lnTo>
                        <a:pt x="55" y="297"/>
                      </a:lnTo>
                      <a:lnTo>
                        <a:pt x="57" y="299"/>
                      </a:lnTo>
                      <a:lnTo>
                        <a:pt x="57" y="299"/>
                      </a:lnTo>
                      <a:lnTo>
                        <a:pt x="57" y="301"/>
                      </a:lnTo>
                      <a:lnTo>
                        <a:pt x="57" y="302"/>
                      </a:lnTo>
                      <a:lnTo>
                        <a:pt x="57" y="304"/>
                      </a:lnTo>
                      <a:lnTo>
                        <a:pt x="57" y="304"/>
                      </a:lnTo>
                      <a:lnTo>
                        <a:pt x="57" y="306"/>
                      </a:lnTo>
                      <a:lnTo>
                        <a:pt x="59" y="306"/>
                      </a:lnTo>
                      <a:lnTo>
                        <a:pt x="61" y="308"/>
                      </a:lnTo>
                      <a:lnTo>
                        <a:pt x="63" y="308"/>
                      </a:lnTo>
                      <a:lnTo>
                        <a:pt x="65" y="310"/>
                      </a:lnTo>
                      <a:lnTo>
                        <a:pt x="65" y="312"/>
                      </a:lnTo>
                      <a:lnTo>
                        <a:pt x="65" y="312"/>
                      </a:lnTo>
                      <a:lnTo>
                        <a:pt x="67" y="312"/>
                      </a:lnTo>
                      <a:lnTo>
                        <a:pt x="67" y="312"/>
                      </a:lnTo>
                      <a:lnTo>
                        <a:pt x="69" y="312"/>
                      </a:lnTo>
                      <a:lnTo>
                        <a:pt x="69" y="312"/>
                      </a:lnTo>
                      <a:lnTo>
                        <a:pt x="70" y="312"/>
                      </a:lnTo>
                      <a:lnTo>
                        <a:pt x="74" y="310"/>
                      </a:lnTo>
                      <a:lnTo>
                        <a:pt x="78" y="306"/>
                      </a:lnTo>
                      <a:lnTo>
                        <a:pt x="78" y="306"/>
                      </a:lnTo>
                      <a:lnTo>
                        <a:pt x="80" y="304"/>
                      </a:lnTo>
                      <a:lnTo>
                        <a:pt x="84" y="302"/>
                      </a:lnTo>
                      <a:lnTo>
                        <a:pt x="88" y="302"/>
                      </a:lnTo>
                      <a:lnTo>
                        <a:pt x="90" y="301"/>
                      </a:lnTo>
                      <a:lnTo>
                        <a:pt x="91" y="302"/>
                      </a:lnTo>
                      <a:lnTo>
                        <a:pt x="91" y="302"/>
                      </a:lnTo>
                      <a:lnTo>
                        <a:pt x="93" y="306"/>
                      </a:lnTo>
                      <a:lnTo>
                        <a:pt x="93" y="306"/>
                      </a:lnTo>
                      <a:lnTo>
                        <a:pt x="95" y="308"/>
                      </a:lnTo>
                      <a:lnTo>
                        <a:pt x="95" y="310"/>
                      </a:lnTo>
                      <a:lnTo>
                        <a:pt x="95" y="312"/>
                      </a:lnTo>
                      <a:lnTo>
                        <a:pt x="95" y="314"/>
                      </a:lnTo>
                      <a:lnTo>
                        <a:pt x="97" y="314"/>
                      </a:lnTo>
                      <a:lnTo>
                        <a:pt x="97" y="314"/>
                      </a:lnTo>
                      <a:lnTo>
                        <a:pt x="97" y="314"/>
                      </a:lnTo>
                      <a:lnTo>
                        <a:pt x="97" y="316"/>
                      </a:lnTo>
                      <a:lnTo>
                        <a:pt x="97" y="318"/>
                      </a:lnTo>
                      <a:lnTo>
                        <a:pt x="93" y="327"/>
                      </a:lnTo>
                      <a:lnTo>
                        <a:pt x="93" y="327"/>
                      </a:lnTo>
                      <a:lnTo>
                        <a:pt x="93" y="329"/>
                      </a:lnTo>
                      <a:lnTo>
                        <a:pt x="93" y="331"/>
                      </a:lnTo>
                      <a:lnTo>
                        <a:pt x="95" y="337"/>
                      </a:lnTo>
                      <a:lnTo>
                        <a:pt x="95" y="339"/>
                      </a:lnTo>
                      <a:lnTo>
                        <a:pt x="95" y="341"/>
                      </a:lnTo>
                      <a:lnTo>
                        <a:pt x="93" y="344"/>
                      </a:lnTo>
                      <a:lnTo>
                        <a:pt x="93" y="346"/>
                      </a:lnTo>
                      <a:lnTo>
                        <a:pt x="93" y="346"/>
                      </a:lnTo>
                      <a:lnTo>
                        <a:pt x="93" y="350"/>
                      </a:lnTo>
                      <a:lnTo>
                        <a:pt x="93" y="352"/>
                      </a:lnTo>
                      <a:lnTo>
                        <a:pt x="93" y="354"/>
                      </a:lnTo>
                      <a:lnTo>
                        <a:pt x="93" y="356"/>
                      </a:lnTo>
                      <a:lnTo>
                        <a:pt x="90" y="371"/>
                      </a:lnTo>
                      <a:lnTo>
                        <a:pt x="90" y="371"/>
                      </a:lnTo>
                      <a:lnTo>
                        <a:pt x="90" y="371"/>
                      </a:lnTo>
                      <a:lnTo>
                        <a:pt x="90" y="373"/>
                      </a:lnTo>
                      <a:lnTo>
                        <a:pt x="90" y="373"/>
                      </a:lnTo>
                      <a:lnTo>
                        <a:pt x="90" y="373"/>
                      </a:lnTo>
                      <a:lnTo>
                        <a:pt x="91" y="373"/>
                      </a:lnTo>
                      <a:lnTo>
                        <a:pt x="91" y="373"/>
                      </a:lnTo>
                      <a:lnTo>
                        <a:pt x="91" y="373"/>
                      </a:lnTo>
                      <a:lnTo>
                        <a:pt x="93" y="373"/>
                      </a:lnTo>
                      <a:lnTo>
                        <a:pt x="93" y="375"/>
                      </a:lnTo>
                      <a:lnTo>
                        <a:pt x="93" y="375"/>
                      </a:lnTo>
                      <a:lnTo>
                        <a:pt x="95" y="375"/>
                      </a:lnTo>
                      <a:lnTo>
                        <a:pt x="95" y="375"/>
                      </a:lnTo>
                      <a:lnTo>
                        <a:pt x="95" y="375"/>
                      </a:lnTo>
                      <a:lnTo>
                        <a:pt x="101" y="373"/>
                      </a:lnTo>
                      <a:lnTo>
                        <a:pt x="101" y="373"/>
                      </a:lnTo>
                      <a:lnTo>
                        <a:pt x="103" y="373"/>
                      </a:lnTo>
                      <a:lnTo>
                        <a:pt x="103" y="373"/>
                      </a:lnTo>
                      <a:lnTo>
                        <a:pt x="105" y="373"/>
                      </a:lnTo>
                      <a:lnTo>
                        <a:pt x="105" y="375"/>
                      </a:lnTo>
                      <a:lnTo>
                        <a:pt x="105" y="377"/>
                      </a:lnTo>
                      <a:lnTo>
                        <a:pt x="107" y="377"/>
                      </a:lnTo>
                      <a:lnTo>
                        <a:pt x="109" y="380"/>
                      </a:lnTo>
                      <a:lnTo>
                        <a:pt x="109" y="382"/>
                      </a:lnTo>
                      <a:lnTo>
                        <a:pt x="109" y="384"/>
                      </a:lnTo>
                      <a:lnTo>
                        <a:pt x="107" y="386"/>
                      </a:lnTo>
                      <a:lnTo>
                        <a:pt x="107" y="388"/>
                      </a:lnTo>
                      <a:lnTo>
                        <a:pt x="105" y="388"/>
                      </a:lnTo>
                      <a:lnTo>
                        <a:pt x="103" y="396"/>
                      </a:lnTo>
                      <a:lnTo>
                        <a:pt x="101" y="399"/>
                      </a:lnTo>
                      <a:lnTo>
                        <a:pt x="95" y="417"/>
                      </a:lnTo>
                      <a:lnTo>
                        <a:pt x="93" y="420"/>
                      </a:lnTo>
                      <a:lnTo>
                        <a:pt x="91" y="424"/>
                      </a:lnTo>
                      <a:lnTo>
                        <a:pt x="88" y="426"/>
                      </a:lnTo>
                      <a:lnTo>
                        <a:pt x="88" y="426"/>
                      </a:lnTo>
                      <a:lnTo>
                        <a:pt x="88" y="428"/>
                      </a:lnTo>
                      <a:lnTo>
                        <a:pt x="88" y="428"/>
                      </a:lnTo>
                      <a:lnTo>
                        <a:pt x="90" y="434"/>
                      </a:lnTo>
                      <a:lnTo>
                        <a:pt x="91" y="438"/>
                      </a:lnTo>
                      <a:lnTo>
                        <a:pt x="91" y="438"/>
                      </a:lnTo>
                      <a:lnTo>
                        <a:pt x="93" y="439"/>
                      </a:lnTo>
                      <a:lnTo>
                        <a:pt x="95" y="439"/>
                      </a:lnTo>
                      <a:lnTo>
                        <a:pt x="95" y="441"/>
                      </a:lnTo>
                      <a:lnTo>
                        <a:pt x="95" y="441"/>
                      </a:lnTo>
                      <a:lnTo>
                        <a:pt x="95" y="441"/>
                      </a:lnTo>
                      <a:lnTo>
                        <a:pt x="95" y="441"/>
                      </a:lnTo>
                      <a:lnTo>
                        <a:pt x="93" y="447"/>
                      </a:lnTo>
                      <a:lnTo>
                        <a:pt x="90" y="453"/>
                      </a:lnTo>
                      <a:lnTo>
                        <a:pt x="88" y="455"/>
                      </a:lnTo>
                      <a:lnTo>
                        <a:pt x="88" y="457"/>
                      </a:lnTo>
                      <a:lnTo>
                        <a:pt x="88" y="457"/>
                      </a:lnTo>
                      <a:lnTo>
                        <a:pt x="90" y="458"/>
                      </a:lnTo>
                      <a:lnTo>
                        <a:pt x="90" y="458"/>
                      </a:lnTo>
                      <a:lnTo>
                        <a:pt x="90" y="460"/>
                      </a:lnTo>
                      <a:lnTo>
                        <a:pt x="90" y="460"/>
                      </a:lnTo>
                      <a:lnTo>
                        <a:pt x="90" y="462"/>
                      </a:lnTo>
                      <a:lnTo>
                        <a:pt x="90" y="462"/>
                      </a:lnTo>
                      <a:lnTo>
                        <a:pt x="91" y="464"/>
                      </a:lnTo>
                      <a:lnTo>
                        <a:pt x="95" y="466"/>
                      </a:lnTo>
                      <a:lnTo>
                        <a:pt x="97" y="468"/>
                      </a:lnTo>
                      <a:lnTo>
                        <a:pt x="97" y="470"/>
                      </a:lnTo>
                      <a:lnTo>
                        <a:pt x="97" y="470"/>
                      </a:lnTo>
                      <a:lnTo>
                        <a:pt x="97" y="472"/>
                      </a:lnTo>
                      <a:lnTo>
                        <a:pt x="97" y="474"/>
                      </a:lnTo>
                      <a:lnTo>
                        <a:pt x="95" y="474"/>
                      </a:lnTo>
                      <a:lnTo>
                        <a:pt x="95" y="476"/>
                      </a:lnTo>
                      <a:lnTo>
                        <a:pt x="93" y="477"/>
                      </a:lnTo>
                      <a:lnTo>
                        <a:pt x="93" y="477"/>
                      </a:lnTo>
                      <a:lnTo>
                        <a:pt x="91" y="477"/>
                      </a:lnTo>
                      <a:lnTo>
                        <a:pt x="91" y="476"/>
                      </a:lnTo>
                      <a:lnTo>
                        <a:pt x="91" y="476"/>
                      </a:lnTo>
                      <a:lnTo>
                        <a:pt x="91" y="476"/>
                      </a:lnTo>
                      <a:lnTo>
                        <a:pt x="91" y="476"/>
                      </a:lnTo>
                      <a:lnTo>
                        <a:pt x="91" y="476"/>
                      </a:lnTo>
                      <a:lnTo>
                        <a:pt x="91" y="477"/>
                      </a:lnTo>
                      <a:lnTo>
                        <a:pt x="91" y="477"/>
                      </a:lnTo>
                      <a:lnTo>
                        <a:pt x="91" y="481"/>
                      </a:lnTo>
                      <a:lnTo>
                        <a:pt x="91" y="481"/>
                      </a:lnTo>
                      <a:lnTo>
                        <a:pt x="91" y="483"/>
                      </a:lnTo>
                      <a:lnTo>
                        <a:pt x="91" y="483"/>
                      </a:lnTo>
                      <a:lnTo>
                        <a:pt x="90" y="487"/>
                      </a:lnTo>
                      <a:lnTo>
                        <a:pt x="88" y="489"/>
                      </a:lnTo>
                      <a:lnTo>
                        <a:pt x="88" y="489"/>
                      </a:lnTo>
                      <a:lnTo>
                        <a:pt x="88" y="489"/>
                      </a:lnTo>
                      <a:lnTo>
                        <a:pt x="88" y="491"/>
                      </a:lnTo>
                      <a:lnTo>
                        <a:pt x="88" y="491"/>
                      </a:lnTo>
                      <a:lnTo>
                        <a:pt x="88" y="493"/>
                      </a:lnTo>
                      <a:lnTo>
                        <a:pt x="88" y="493"/>
                      </a:lnTo>
                      <a:lnTo>
                        <a:pt x="86" y="493"/>
                      </a:lnTo>
                      <a:lnTo>
                        <a:pt x="86" y="493"/>
                      </a:lnTo>
                      <a:lnTo>
                        <a:pt x="84" y="493"/>
                      </a:lnTo>
                      <a:lnTo>
                        <a:pt x="84" y="493"/>
                      </a:lnTo>
                      <a:lnTo>
                        <a:pt x="82" y="493"/>
                      </a:lnTo>
                      <a:lnTo>
                        <a:pt x="82" y="495"/>
                      </a:lnTo>
                      <a:lnTo>
                        <a:pt x="82" y="495"/>
                      </a:lnTo>
                      <a:lnTo>
                        <a:pt x="84" y="495"/>
                      </a:lnTo>
                      <a:lnTo>
                        <a:pt x="93" y="504"/>
                      </a:lnTo>
                      <a:lnTo>
                        <a:pt x="93" y="504"/>
                      </a:lnTo>
                      <a:lnTo>
                        <a:pt x="95" y="504"/>
                      </a:lnTo>
                      <a:lnTo>
                        <a:pt x="99" y="506"/>
                      </a:lnTo>
                      <a:lnTo>
                        <a:pt x="99" y="506"/>
                      </a:lnTo>
                      <a:lnTo>
                        <a:pt x="101" y="508"/>
                      </a:lnTo>
                      <a:lnTo>
                        <a:pt x="101" y="508"/>
                      </a:lnTo>
                      <a:lnTo>
                        <a:pt x="114" y="512"/>
                      </a:lnTo>
                      <a:lnTo>
                        <a:pt x="118" y="514"/>
                      </a:lnTo>
                      <a:lnTo>
                        <a:pt x="124" y="514"/>
                      </a:lnTo>
                      <a:lnTo>
                        <a:pt x="124" y="510"/>
                      </a:lnTo>
                      <a:lnTo>
                        <a:pt x="128" y="508"/>
                      </a:lnTo>
                      <a:lnTo>
                        <a:pt x="131" y="506"/>
                      </a:lnTo>
                      <a:lnTo>
                        <a:pt x="141" y="504"/>
                      </a:lnTo>
                      <a:lnTo>
                        <a:pt x="143" y="504"/>
                      </a:lnTo>
                      <a:lnTo>
                        <a:pt x="145" y="500"/>
                      </a:lnTo>
                      <a:lnTo>
                        <a:pt x="147" y="498"/>
                      </a:lnTo>
                      <a:lnTo>
                        <a:pt x="164" y="489"/>
                      </a:lnTo>
                      <a:lnTo>
                        <a:pt x="168" y="487"/>
                      </a:lnTo>
                      <a:lnTo>
                        <a:pt x="170" y="487"/>
                      </a:lnTo>
                      <a:lnTo>
                        <a:pt x="170" y="485"/>
                      </a:lnTo>
                      <a:lnTo>
                        <a:pt x="171" y="479"/>
                      </a:lnTo>
                      <a:lnTo>
                        <a:pt x="171" y="479"/>
                      </a:lnTo>
                      <a:lnTo>
                        <a:pt x="175" y="477"/>
                      </a:lnTo>
                      <a:lnTo>
                        <a:pt x="175" y="476"/>
                      </a:lnTo>
                      <a:lnTo>
                        <a:pt x="175" y="476"/>
                      </a:lnTo>
                      <a:lnTo>
                        <a:pt x="177" y="466"/>
                      </a:lnTo>
                      <a:lnTo>
                        <a:pt x="177" y="462"/>
                      </a:lnTo>
                      <a:lnTo>
                        <a:pt x="175" y="458"/>
                      </a:lnTo>
                      <a:lnTo>
                        <a:pt x="177" y="458"/>
                      </a:lnTo>
                      <a:lnTo>
                        <a:pt x="177" y="458"/>
                      </a:lnTo>
                      <a:lnTo>
                        <a:pt x="177" y="457"/>
                      </a:lnTo>
                      <a:lnTo>
                        <a:pt x="179" y="455"/>
                      </a:lnTo>
                      <a:lnTo>
                        <a:pt x="179" y="453"/>
                      </a:lnTo>
                      <a:lnTo>
                        <a:pt x="179" y="453"/>
                      </a:lnTo>
                      <a:lnTo>
                        <a:pt x="181" y="451"/>
                      </a:lnTo>
                      <a:lnTo>
                        <a:pt x="183" y="451"/>
                      </a:lnTo>
                      <a:lnTo>
                        <a:pt x="185" y="449"/>
                      </a:lnTo>
                      <a:lnTo>
                        <a:pt x="183" y="447"/>
                      </a:lnTo>
                      <a:lnTo>
                        <a:pt x="183" y="449"/>
                      </a:lnTo>
                      <a:lnTo>
                        <a:pt x="181" y="449"/>
                      </a:lnTo>
                      <a:lnTo>
                        <a:pt x="181" y="449"/>
                      </a:lnTo>
                      <a:lnTo>
                        <a:pt x="179" y="451"/>
                      </a:lnTo>
                      <a:lnTo>
                        <a:pt x="179" y="449"/>
                      </a:lnTo>
                      <a:lnTo>
                        <a:pt x="181" y="447"/>
                      </a:lnTo>
                      <a:lnTo>
                        <a:pt x="181" y="439"/>
                      </a:lnTo>
                      <a:lnTo>
                        <a:pt x="181" y="439"/>
                      </a:lnTo>
                      <a:lnTo>
                        <a:pt x="185" y="434"/>
                      </a:lnTo>
                      <a:lnTo>
                        <a:pt x="187" y="430"/>
                      </a:lnTo>
                      <a:lnTo>
                        <a:pt x="198" y="420"/>
                      </a:lnTo>
                      <a:lnTo>
                        <a:pt x="202" y="418"/>
                      </a:lnTo>
                      <a:lnTo>
                        <a:pt x="206" y="417"/>
                      </a:lnTo>
                      <a:lnTo>
                        <a:pt x="210" y="415"/>
                      </a:lnTo>
                      <a:lnTo>
                        <a:pt x="221" y="415"/>
                      </a:lnTo>
                      <a:lnTo>
                        <a:pt x="223" y="415"/>
                      </a:lnTo>
                      <a:lnTo>
                        <a:pt x="225" y="413"/>
                      </a:lnTo>
                      <a:lnTo>
                        <a:pt x="225" y="413"/>
                      </a:lnTo>
                      <a:lnTo>
                        <a:pt x="225" y="411"/>
                      </a:lnTo>
                      <a:lnTo>
                        <a:pt x="227" y="411"/>
                      </a:lnTo>
                      <a:lnTo>
                        <a:pt x="231" y="409"/>
                      </a:lnTo>
                      <a:lnTo>
                        <a:pt x="232" y="409"/>
                      </a:lnTo>
                      <a:lnTo>
                        <a:pt x="234" y="409"/>
                      </a:lnTo>
                      <a:lnTo>
                        <a:pt x="234" y="407"/>
                      </a:lnTo>
                      <a:lnTo>
                        <a:pt x="236" y="407"/>
                      </a:lnTo>
                      <a:lnTo>
                        <a:pt x="240" y="405"/>
                      </a:lnTo>
                      <a:lnTo>
                        <a:pt x="242" y="405"/>
                      </a:lnTo>
                      <a:lnTo>
                        <a:pt x="244" y="403"/>
                      </a:lnTo>
                      <a:lnTo>
                        <a:pt x="248" y="403"/>
                      </a:lnTo>
                      <a:lnTo>
                        <a:pt x="248" y="403"/>
                      </a:lnTo>
                      <a:lnTo>
                        <a:pt x="248" y="403"/>
                      </a:lnTo>
                      <a:lnTo>
                        <a:pt x="250" y="403"/>
                      </a:lnTo>
                      <a:lnTo>
                        <a:pt x="250" y="403"/>
                      </a:lnTo>
                      <a:lnTo>
                        <a:pt x="252" y="401"/>
                      </a:lnTo>
                      <a:lnTo>
                        <a:pt x="253" y="401"/>
                      </a:lnTo>
                      <a:lnTo>
                        <a:pt x="255" y="401"/>
                      </a:lnTo>
                      <a:lnTo>
                        <a:pt x="259" y="401"/>
                      </a:lnTo>
                      <a:lnTo>
                        <a:pt x="263" y="403"/>
                      </a:lnTo>
                      <a:lnTo>
                        <a:pt x="265" y="403"/>
                      </a:lnTo>
                      <a:lnTo>
                        <a:pt x="265" y="403"/>
                      </a:lnTo>
                      <a:lnTo>
                        <a:pt x="269" y="403"/>
                      </a:lnTo>
                      <a:lnTo>
                        <a:pt x="272" y="401"/>
                      </a:lnTo>
                      <a:lnTo>
                        <a:pt x="274" y="401"/>
                      </a:lnTo>
                      <a:lnTo>
                        <a:pt x="274" y="403"/>
                      </a:lnTo>
                      <a:lnTo>
                        <a:pt x="276" y="401"/>
                      </a:lnTo>
                      <a:lnTo>
                        <a:pt x="278" y="403"/>
                      </a:lnTo>
                      <a:lnTo>
                        <a:pt x="284" y="403"/>
                      </a:lnTo>
                      <a:lnTo>
                        <a:pt x="290" y="407"/>
                      </a:lnTo>
                      <a:lnTo>
                        <a:pt x="295" y="413"/>
                      </a:lnTo>
                      <a:lnTo>
                        <a:pt x="297" y="413"/>
                      </a:lnTo>
                      <a:lnTo>
                        <a:pt x="299" y="413"/>
                      </a:lnTo>
                      <a:lnTo>
                        <a:pt x="297" y="411"/>
                      </a:lnTo>
                      <a:lnTo>
                        <a:pt x="290" y="405"/>
                      </a:lnTo>
                      <a:lnTo>
                        <a:pt x="290" y="405"/>
                      </a:lnTo>
                      <a:lnTo>
                        <a:pt x="288" y="403"/>
                      </a:lnTo>
                      <a:lnTo>
                        <a:pt x="288" y="403"/>
                      </a:lnTo>
                      <a:lnTo>
                        <a:pt x="288" y="403"/>
                      </a:lnTo>
                      <a:lnTo>
                        <a:pt x="288" y="401"/>
                      </a:lnTo>
                      <a:lnTo>
                        <a:pt x="288" y="401"/>
                      </a:lnTo>
                      <a:lnTo>
                        <a:pt x="288" y="399"/>
                      </a:lnTo>
                      <a:lnTo>
                        <a:pt x="288" y="399"/>
                      </a:lnTo>
                      <a:lnTo>
                        <a:pt x="288" y="399"/>
                      </a:lnTo>
                      <a:lnTo>
                        <a:pt x="288" y="398"/>
                      </a:lnTo>
                      <a:lnTo>
                        <a:pt x="286" y="398"/>
                      </a:lnTo>
                      <a:lnTo>
                        <a:pt x="284" y="398"/>
                      </a:lnTo>
                      <a:lnTo>
                        <a:pt x="282" y="399"/>
                      </a:lnTo>
                      <a:lnTo>
                        <a:pt x="280" y="399"/>
                      </a:lnTo>
                      <a:lnTo>
                        <a:pt x="267" y="399"/>
                      </a:lnTo>
                      <a:lnTo>
                        <a:pt x="263" y="399"/>
                      </a:lnTo>
                      <a:lnTo>
                        <a:pt x="261" y="398"/>
                      </a:lnTo>
                      <a:lnTo>
                        <a:pt x="253" y="392"/>
                      </a:lnTo>
                      <a:lnTo>
                        <a:pt x="250" y="388"/>
                      </a:lnTo>
                      <a:lnTo>
                        <a:pt x="250" y="384"/>
                      </a:lnTo>
                      <a:lnTo>
                        <a:pt x="248" y="382"/>
                      </a:lnTo>
                      <a:lnTo>
                        <a:pt x="250" y="379"/>
                      </a:lnTo>
                      <a:lnTo>
                        <a:pt x="250" y="375"/>
                      </a:lnTo>
                      <a:lnTo>
                        <a:pt x="252" y="373"/>
                      </a:lnTo>
                      <a:lnTo>
                        <a:pt x="252" y="371"/>
                      </a:lnTo>
                      <a:lnTo>
                        <a:pt x="253" y="369"/>
                      </a:lnTo>
                      <a:lnTo>
                        <a:pt x="253" y="369"/>
                      </a:lnTo>
                      <a:lnTo>
                        <a:pt x="253" y="369"/>
                      </a:lnTo>
                      <a:lnTo>
                        <a:pt x="255" y="367"/>
                      </a:lnTo>
                      <a:lnTo>
                        <a:pt x="255" y="367"/>
                      </a:lnTo>
                      <a:lnTo>
                        <a:pt x="255" y="365"/>
                      </a:lnTo>
                      <a:lnTo>
                        <a:pt x="255" y="365"/>
                      </a:lnTo>
                      <a:lnTo>
                        <a:pt x="261" y="358"/>
                      </a:lnTo>
                      <a:lnTo>
                        <a:pt x="263" y="354"/>
                      </a:lnTo>
                      <a:lnTo>
                        <a:pt x="265" y="352"/>
                      </a:lnTo>
                      <a:lnTo>
                        <a:pt x="267" y="350"/>
                      </a:lnTo>
                      <a:lnTo>
                        <a:pt x="267" y="350"/>
                      </a:lnTo>
                      <a:lnTo>
                        <a:pt x="269" y="348"/>
                      </a:lnTo>
                      <a:lnTo>
                        <a:pt x="269" y="344"/>
                      </a:lnTo>
                      <a:lnTo>
                        <a:pt x="274" y="337"/>
                      </a:lnTo>
                      <a:lnTo>
                        <a:pt x="278" y="333"/>
                      </a:lnTo>
                      <a:lnTo>
                        <a:pt x="282" y="331"/>
                      </a:lnTo>
                      <a:lnTo>
                        <a:pt x="280" y="329"/>
                      </a:lnTo>
                      <a:lnTo>
                        <a:pt x="278" y="325"/>
                      </a:lnTo>
                      <a:lnTo>
                        <a:pt x="278" y="320"/>
                      </a:lnTo>
                      <a:lnTo>
                        <a:pt x="278" y="318"/>
                      </a:lnTo>
                      <a:lnTo>
                        <a:pt x="278" y="318"/>
                      </a:lnTo>
                      <a:lnTo>
                        <a:pt x="280" y="316"/>
                      </a:lnTo>
                      <a:lnTo>
                        <a:pt x="280" y="316"/>
                      </a:lnTo>
                      <a:lnTo>
                        <a:pt x="282" y="316"/>
                      </a:lnTo>
                      <a:lnTo>
                        <a:pt x="282" y="314"/>
                      </a:lnTo>
                      <a:lnTo>
                        <a:pt x="282" y="312"/>
                      </a:lnTo>
                      <a:lnTo>
                        <a:pt x="282" y="312"/>
                      </a:lnTo>
                      <a:lnTo>
                        <a:pt x="282" y="310"/>
                      </a:lnTo>
                      <a:lnTo>
                        <a:pt x="284" y="308"/>
                      </a:lnTo>
                      <a:lnTo>
                        <a:pt x="290" y="306"/>
                      </a:lnTo>
                      <a:lnTo>
                        <a:pt x="292" y="304"/>
                      </a:lnTo>
                      <a:lnTo>
                        <a:pt x="293" y="304"/>
                      </a:lnTo>
                      <a:lnTo>
                        <a:pt x="295" y="304"/>
                      </a:lnTo>
                      <a:lnTo>
                        <a:pt x="297" y="304"/>
                      </a:lnTo>
                      <a:lnTo>
                        <a:pt x="299" y="304"/>
                      </a:lnTo>
                      <a:lnTo>
                        <a:pt x="303" y="304"/>
                      </a:lnTo>
                      <a:lnTo>
                        <a:pt x="305" y="304"/>
                      </a:lnTo>
                      <a:lnTo>
                        <a:pt x="305" y="302"/>
                      </a:lnTo>
                      <a:lnTo>
                        <a:pt x="305" y="302"/>
                      </a:lnTo>
                      <a:lnTo>
                        <a:pt x="309" y="302"/>
                      </a:lnTo>
                      <a:lnTo>
                        <a:pt x="311" y="302"/>
                      </a:lnTo>
                      <a:lnTo>
                        <a:pt x="312" y="302"/>
                      </a:lnTo>
                      <a:lnTo>
                        <a:pt x="312" y="302"/>
                      </a:lnTo>
                      <a:lnTo>
                        <a:pt x="309" y="304"/>
                      </a:lnTo>
                      <a:lnTo>
                        <a:pt x="309" y="304"/>
                      </a:lnTo>
                      <a:lnTo>
                        <a:pt x="309" y="304"/>
                      </a:lnTo>
                      <a:lnTo>
                        <a:pt x="307" y="304"/>
                      </a:lnTo>
                      <a:lnTo>
                        <a:pt x="307" y="306"/>
                      </a:lnTo>
                      <a:lnTo>
                        <a:pt x="309" y="306"/>
                      </a:lnTo>
                      <a:lnTo>
                        <a:pt x="309" y="306"/>
                      </a:lnTo>
                      <a:lnTo>
                        <a:pt x="311" y="306"/>
                      </a:lnTo>
                      <a:lnTo>
                        <a:pt x="326" y="310"/>
                      </a:lnTo>
                      <a:lnTo>
                        <a:pt x="328" y="310"/>
                      </a:lnTo>
                      <a:lnTo>
                        <a:pt x="328" y="308"/>
                      </a:lnTo>
                      <a:lnTo>
                        <a:pt x="326" y="308"/>
                      </a:lnTo>
                      <a:lnTo>
                        <a:pt x="324" y="306"/>
                      </a:lnTo>
                      <a:lnTo>
                        <a:pt x="322" y="306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8" y="306"/>
                      </a:lnTo>
                      <a:lnTo>
                        <a:pt x="318" y="304"/>
                      </a:lnTo>
                      <a:lnTo>
                        <a:pt x="316" y="304"/>
                      </a:lnTo>
                      <a:lnTo>
                        <a:pt x="314" y="304"/>
                      </a:lnTo>
                      <a:lnTo>
                        <a:pt x="312" y="304"/>
                      </a:lnTo>
                      <a:lnTo>
                        <a:pt x="314" y="304"/>
                      </a:lnTo>
                      <a:lnTo>
                        <a:pt x="314" y="302"/>
                      </a:lnTo>
                      <a:lnTo>
                        <a:pt x="326" y="304"/>
                      </a:lnTo>
                      <a:lnTo>
                        <a:pt x="328" y="306"/>
                      </a:lnTo>
                      <a:lnTo>
                        <a:pt x="328" y="308"/>
                      </a:lnTo>
                      <a:lnTo>
                        <a:pt x="330" y="308"/>
                      </a:lnTo>
                      <a:lnTo>
                        <a:pt x="332" y="308"/>
                      </a:lnTo>
                      <a:lnTo>
                        <a:pt x="333" y="308"/>
                      </a:lnTo>
                      <a:lnTo>
                        <a:pt x="335" y="308"/>
                      </a:lnTo>
                      <a:lnTo>
                        <a:pt x="335" y="306"/>
                      </a:lnTo>
                      <a:lnTo>
                        <a:pt x="335" y="299"/>
                      </a:lnTo>
                      <a:lnTo>
                        <a:pt x="335" y="282"/>
                      </a:lnTo>
                      <a:lnTo>
                        <a:pt x="335" y="278"/>
                      </a:lnTo>
                      <a:lnTo>
                        <a:pt x="335" y="263"/>
                      </a:lnTo>
                      <a:lnTo>
                        <a:pt x="335" y="259"/>
                      </a:lnTo>
                      <a:lnTo>
                        <a:pt x="333" y="259"/>
                      </a:lnTo>
                      <a:lnTo>
                        <a:pt x="332" y="257"/>
                      </a:lnTo>
                      <a:lnTo>
                        <a:pt x="332" y="257"/>
                      </a:lnTo>
                      <a:lnTo>
                        <a:pt x="332" y="257"/>
                      </a:lnTo>
                      <a:lnTo>
                        <a:pt x="330" y="255"/>
                      </a:lnTo>
                      <a:lnTo>
                        <a:pt x="330" y="255"/>
                      </a:lnTo>
                      <a:lnTo>
                        <a:pt x="330" y="255"/>
                      </a:lnTo>
                      <a:lnTo>
                        <a:pt x="330" y="253"/>
                      </a:lnTo>
                      <a:lnTo>
                        <a:pt x="330" y="253"/>
                      </a:lnTo>
                      <a:lnTo>
                        <a:pt x="332" y="253"/>
                      </a:lnTo>
                      <a:lnTo>
                        <a:pt x="332" y="253"/>
                      </a:lnTo>
                      <a:lnTo>
                        <a:pt x="330" y="251"/>
                      </a:lnTo>
                      <a:lnTo>
                        <a:pt x="330" y="251"/>
                      </a:lnTo>
                      <a:lnTo>
                        <a:pt x="330" y="251"/>
                      </a:lnTo>
                      <a:lnTo>
                        <a:pt x="328" y="253"/>
                      </a:lnTo>
                      <a:lnTo>
                        <a:pt x="328" y="251"/>
                      </a:lnTo>
                      <a:lnTo>
                        <a:pt x="328" y="251"/>
                      </a:lnTo>
                      <a:lnTo>
                        <a:pt x="328" y="251"/>
                      </a:lnTo>
                      <a:lnTo>
                        <a:pt x="328" y="251"/>
                      </a:lnTo>
                      <a:lnTo>
                        <a:pt x="326" y="251"/>
                      </a:lnTo>
                      <a:lnTo>
                        <a:pt x="326" y="251"/>
                      </a:lnTo>
                      <a:lnTo>
                        <a:pt x="326" y="251"/>
                      </a:lnTo>
                      <a:lnTo>
                        <a:pt x="324" y="249"/>
                      </a:lnTo>
                      <a:lnTo>
                        <a:pt x="324" y="249"/>
                      </a:lnTo>
                      <a:lnTo>
                        <a:pt x="324" y="249"/>
                      </a:lnTo>
                      <a:lnTo>
                        <a:pt x="322" y="249"/>
                      </a:lnTo>
                      <a:lnTo>
                        <a:pt x="322" y="249"/>
                      </a:lnTo>
                      <a:lnTo>
                        <a:pt x="322" y="247"/>
                      </a:lnTo>
                      <a:lnTo>
                        <a:pt x="322" y="247"/>
                      </a:lnTo>
                      <a:lnTo>
                        <a:pt x="322" y="245"/>
                      </a:lnTo>
                      <a:lnTo>
                        <a:pt x="322" y="245"/>
                      </a:lnTo>
                      <a:lnTo>
                        <a:pt x="322" y="245"/>
                      </a:lnTo>
                      <a:lnTo>
                        <a:pt x="322" y="245"/>
                      </a:lnTo>
                      <a:lnTo>
                        <a:pt x="324" y="245"/>
                      </a:lnTo>
                      <a:lnTo>
                        <a:pt x="324" y="245"/>
                      </a:lnTo>
                      <a:lnTo>
                        <a:pt x="324" y="245"/>
                      </a:lnTo>
                      <a:lnTo>
                        <a:pt x="326" y="245"/>
                      </a:lnTo>
                      <a:lnTo>
                        <a:pt x="326" y="245"/>
                      </a:lnTo>
                      <a:lnTo>
                        <a:pt x="326" y="244"/>
                      </a:lnTo>
                      <a:lnTo>
                        <a:pt x="324" y="244"/>
                      </a:lnTo>
                      <a:lnTo>
                        <a:pt x="324" y="244"/>
                      </a:lnTo>
                      <a:lnTo>
                        <a:pt x="324" y="242"/>
                      </a:lnTo>
                      <a:lnTo>
                        <a:pt x="324" y="242"/>
                      </a:lnTo>
                      <a:lnTo>
                        <a:pt x="324" y="242"/>
                      </a:lnTo>
                      <a:lnTo>
                        <a:pt x="326" y="242"/>
                      </a:lnTo>
                      <a:lnTo>
                        <a:pt x="328" y="244"/>
                      </a:lnTo>
                      <a:lnTo>
                        <a:pt x="330" y="244"/>
                      </a:lnTo>
                      <a:lnTo>
                        <a:pt x="330" y="242"/>
                      </a:lnTo>
                      <a:lnTo>
                        <a:pt x="332" y="242"/>
                      </a:lnTo>
                      <a:lnTo>
                        <a:pt x="333" y="242"/>
                      </a:lnTo>
                      <a:lnTo>
                        <a:pt x="335" y="242"/>
                      </a:lnTo>
                      <a:lnTo>
                        <a:pt x="335" y="242"/>
                      </a:lnTo>
                      <a:lnTo>
                        <a:pt x="335" y="240"/>
                      </a:lnTo>
                      <a:lnTo>
                        <a:pt x="335" y="225"/>
                      </a:lnTo>
                      <a:lnTo>
                        <a:pt x="333" y="215"/>
                      </a:lnTo>
                      <a:lnTo>
                        <a:pt x="333" y="207"/>
                      </a:lnTo>
                      <a:lnTo>
                        <a:pt x="333" y="207"/>
                      </a:lnTo>
                      <a:lnTo>
                        <a:pt x="333" y="207"/>
                      </a:lnTo>
                      <a:lnTo>
                        <a:pt x="330" y="205"/>
                      </a:lnTo>
                      <a:lnTo>
                        <a:pt x="328" y="205"/>
                      </a:lnTo>
                      <a:lnTo>
                        <a:pt x="326" y="207"/>
                      </a:lnTo>
                      <a:lnTo>
                        <a:pt x="326" y="207"/>
                      </a:lnTo>
                      <a:lnTo>
                        <a:pt x="326" y="209"/>
                      </a:lnTo>
                      <a:lnTo>
                        <a:pt x="320" y="211"/>
                      </a:lnTo>
                      <a:lnTo>
                        <a:pt x="320" y="213"/>
                      </a:lnTo>
                      <a:lnTo>
                        <a:pt x="318" y="213"/>
                      </a:lnTo>
                      <a:lnTo>
                        <a:pt x="320" y="211"/>
                      </a:lnTo>
                      <a:lnTo>
                        <a:pt x="324" y="205"/>
                      </a:lnTo>
                      <a:lnTo>
                        <a:pt x="326" y="205"/>
                      </a:lnTo>
                      <a:lnTo>
                        <a:pt x="326" y="205"/>
                      </a:lnTo>
                      <a:lnTo>
                        <a:pt x="328" y="204"/>
                      </a:lnTo>
                      <a:lnTo>
                        <a:pt x="328" y="204"/>
                      </a:lnTo>
                      <a:lnTo>
                        <a:pt x="330" y="204"/>
                      </a:lnTo>
                      <a:lnTo>
                        <a:pt x="332" y="204"/>
                      </a:lnTo>
                      <a:lnTo>
                        <a:pt x="332" y="204"/>
                      </a:lnTo>
                      <a:lnTo>
                        <a:pt x="332" y="204"/>
                      </a:lnTo>
                      <a:lnTo>
                        <a:pt x="332" y="198"/>
                      </a:lnTo>
                      <a:lnTo>
                        <a:pt x="332" y="198"/>
                      </a:lnTo>
                      <a:lnTo>
                        <a:pt x="330" y="198"/>
                      </a:lnTo>
                      <a:lnTo>
                        <a:pt x="330" y="198"/>
                      </a:lnTo>
                      <a:lnTo>
                        <a:pt x="330" y="198"/>
                      </a:lnTo>
                      <a:lnTo>
                        <a:pt x="330" y="200"/>
                      </a:lnTo>
                      <a:lnTo>
                        <a:pt x="330" y="200"/>
                      </a:lnTo>
                      <a:lnTo>
                        <a:pt x="330" y="200"/>
                      </a:lnTo>
                      <a:lnTo>
                        <a:pt x="328" y="196"/>
                      </a:lnTo>
                      <a:lnTo>
                        <a:pt x="326" y="190"/>
                      </a:lnTo>
                      <a:lnTo>
                        <a:pt x="326" y="186"/>
                      </a:lnTo>
                      <a:lnTo>
                        <a:pt x="326" y="185"/>
                      </a:lnTo>
                      <a:lnTo>
                        <a:pt x="328" y="181"/>
                      </a:lnTo>
                      <a:lnTo>
                        <a:pt x="328" y="177"/>
                      </a:lnTo>
                      <a:lnTo>
                        <a:pt x="330" y="167"/>
                      </a:lnTo>
                      <a:lnTo>
                        <a:pt x="330" y="166"/>
                      </a:lnTo>
                      <a:lnTo>
                        <a:pt x="332" y="166"/>
                      </a:lnTo>
                      <a:lnTo>
                        <a:pt x="332" y="162"/>
                      </a:lnTo>
                      <a:lnTo>
                        <a:pt x="332" y="162"/>
                      </a:lnTo>
                      <a:lnTo>
                        <a:pt x="328" y="162"/>
                      </a:lnTo>
                      <a:lnTo>
                        <a:pt x="326" y="162"/>
                      </a:lnTo>
                      <a:lnTo>
                        <a:pt x="326" y="162"/>
                      </a:lnTo>
                      <a:lnTo>
                        <a:pt x="326" y="162"/>
                      </a:lnTo>
                      <a:lnTo>
                        <a:pt x="326" y="162"/>
                      </a:lnTo>
                      <a:lnTo>
                        <a:pt x="324" y="162"/>
                      </a:lnTo>
                      <a:lnTo>
                        <a:pt x="324" y="162"/>
                      </a:lnTo>
                      <a:lnTo>
                        <a:pt x="324" y="162"/>
                      </a:lnTo>
                      <a:lnTo>
                        <a:pt x="322" y="160"/>
                      </a:lnTo>
                      <a:lnTo>
                        <a:pt x="322" y="160"/>
                      </a:lnTo>
                      <a:lnTo>
                        <a:pt x="322" y="160"/>
                      </a:lnTo>
                      <a:lnTo>
                        <a:pt x="322" y="160"/>
                      </a:lnTo>
                      <a:lnTo>
                        <a:pt x="322" y="160"/>
                      </a:lnTo>
                      <a:lnTo>
                        <a:pt x="322" y="158"/>
                      </a:lnTo>
                      <a:lnTo>
                        <a:pt x="322" y="158"/>
                      </a:lnTo>
                      <a:lnTo>
                        <a:pt x="322" y="156"/>
                      </a:lnTo>
                      <a:lnTo>
                        <a:pt x="322" y="156"/>
                      </a:lnTo>
                      <a:lnTo>
                        <a:pt x="322" y="154"/>
                      </a:lnTo>
                      <a:lnTo>
                        <a:pt x="322" y="154"/>
                      </a:lnTo>
                      <a:lnTo>
                        <a:pt x="322" y="154"/>
                      </a:lnTo>
                      <a:lnTo>
                        <a:pt x="320" y="154"/>
                      </a:lnTo>
                      <a:lnTo>
                        <a:pt x="320" y="152"/>
                      </a:lnTo>
                      <a:lnTo>
                        <a:pt x="320" y="152"/>
                      </a:lnTo>
                      <a:lnTo>
                        <a:pt x="320" y="152"/>
                      </a:lnTo>
                      <a:lnTo>
                        <a:pt x="320" y="152"/>
                      </a:lnTo>
                      <a:lnTo>
                        <a:pt x="320" y="150"/>
                      </a:lnTo>
                      <a:lnTo>
                        <a:pt x="320" y="150"/>
                      </a:lnTo>
                      <a:lnTo>
                        <a:pt x="318" y="148"/>
                      </a:lnTo>
                      <a:lnTo>
                        <a:pt x="318" y="148"/>
                      </a:lnTo>
                      <a:lnTo>
                        <a:pt x="318" y="148"/>
                      </a:lnTo>
                      <a:lnTo>
                        <a:pt x="318" y="147"/>
                      </a:lnTo>
                      <a:lnTo>
                        <a:pt x="320" y="147"/>
                      </a:lnTo>
                      <a:lnTo>
                        <a:pt x="320" y="147"/>
                      </a:lnTo>
                      <a:lnTo>
                        <a:pt x="320" y="147"/>
                      </a:lnTo>
                      <a:lnTo>
                        <a:pt x="320" y="147"/>
                      </a:lnTo>
                      <a:lnTo>
                        <a:pt x="320" y="147"/>
                      </a:lnTo>
                      <a:lnTo>
                        <a:pt x="322" y="147"/>
                      </a:lnTo>
                      <a:lnTo>
                        <a:pt x="322" y="148"/>
                      </a:lnTo>
                      <a:lnTo>
                        <a:pt x="324" y="148"/>
                      </a:lnTo>
                      <a:lnTo>
                        <a:pt x="324" y="148"/>
                      </a:lnTo>
                      <a:lnTo>
                        <a:pt x="326" y="148"/>
                      </a:lnTo>
                      <a:lnTo>
                        <a:pt x="328" y="148"/>
                      </a:lnTo>
                      <a:lnTo>
                        <a:pt x="328" y="148"/>
                      </a:lnTo>
                      <a:lnTo>
                        <a:pt x="328" y="148"/>
                      </a:lnTo>
                      <a:lnTo>
                        <a:pt x="328" y="150"/>
                      </a:lnTo>
                      <a:lnTo>
                        <a:pt x="328" y="150"/>
                      </a:lnTo>
                      <a:lnTo>
                        <a:pt x="326" y="152"/>
                      </a:lnTo>
                      <a:lnTo>
                        <a:pt x="326" y="152"/>
                      </a:lnTo>
                      <a:lnTo>
                        <a:pt x="326" y="152"/>
                      </a:lnTo>
                      <a:lnTo>
                        <a:pt x="326" y="152"/>
                      </a:lnTo>
                      <a:lnTo>
                        <a:pt x="328" y="152"/>
                      </a:lnTo>
                      <a:lnTo>
                        <a:pt x="328" y="154"/>
                      </a:lnTo>
                      <a:lnTo>
                        <a:pt x="328" y="154"/>
                      </a:lnTo>
                      <a:lnTo>
                        <a:pt x="330" y="154"/>
                      </a:lnTo>
                      <a:lnTo>
                        <a:pt x="330" y="154"/>
                      </a:lnTo>
                      <a:lnTo>
                        <a:pt x="332" y="152"/>
                      </a:lnTo>
                      <a:lnTo>
                        <a:pt x="333" y="150"/>
                      </a:lnTo>
                      <a:lnTo>
                        <a:pt x="335" y="150"/>
                      </a:lnTo>
                      <a:lnTo>
                        <a:pt x="335" y="150"/>
                      </a:lnTo>
                      <a:lnTo>
                        <a:pt x="335" y="150"/>
                      </a:lnTo>
                      <a:lnTo>
                        <a:pt x="335" y="148"/>
                      </a:lnTo>
                      <a:lnTo>
                        <a:pt x="335" y="148"/>
                      </a:lnTo>
                      <a:lnTo>
                        <a:pt x="335" y="145"/>
                      </a:lnTo>
                      <a:lnTo>
                        <a:pt x="335" y="145"/>
                      </a:lnTo>
                      <a:lnTo>
                        <a:pt x="337" y="143"/>
                      </a:lnTo>
                      <a:lnTo>
                        <a:pt x="339" y="139"/>
                      </a:lnTo>
                      <a:lnTo>
                        <a:pt x="343" y="133"/>
                      </a:lnTo>
                      <a:lnTo>
                        <a:pt x="343" y="133"/>
                      </a:lnTo>
                      <a:lnTo>
                        <a:pt x="345" y="131"/>
                      </a:lnTo>
                      <a:lnTo>
                        <a:pt x="349" y="124"/>
                      </a:lnTo>
                      <a:lnTo>
                        <a:pt x="347" y="126"/>
                      </a:lnTo>
                      <a:lnTo>
                        <a:pt x="345" y="126"/>
                      </a:lnTo>
                      <a:lnTo>
                        <a:pt x="343" y="126"/>
                      </a:lnTo>
                      <a:lnTo>
                        <a:pt x="345" y="124"/>
                      </a:lnTo>
                      <a:lnTo>
                        <a:pt x="349" y="122"/>
                      </a:lnTo>
                      <a:lnTo>
                        <a:pt x="351" y="120"/>
                      </a:lnTo>
                      <a:lnTo>
                        <a:pt x="354" y="114"/>
                      </a:lnTo>
                      <a:lnTo>
                        <a:pt x="354" y="114"/>
                      </a:lnTo>
                      <a:lnTo>
                        <a:pt x="354" y="114"/>
                      </a:lnTo>
                      <a:lnTo>
                        <a:pt x="356" y="112"/>
                      </a:lnTo>
                      <a:lnTo>
                        <a:pt x="358" y="112"/>
                      </a:lnTo>
                      <a:lnTo>
                        <a:pt x="360" y="108"/>
                      </a:lnTo>
                      <a:lnTo>
                        <a:pt x="360" y="107"/>
                      </a:lnTo>
                      <a:lnTo>
                        <a:pt x="364" y="101"/>
                      </a:lnTo>
                      <a:lnTo>
                        <a:pt x="366" y="95"/>
                      </a:lnTo>
                      <a:lnTo>
                        <a:pt x="366" y="95"/>
                      </a:lnTo>
                      <a:lnTo>
                        <a:pt x="366" y="93"/>
                      </a:lnTo>
                      <a:lnTo>
                        <a:pt x="368" y="88"/>
                      </a:lnTo>
                      <a:lnTo>
                        <a:pt x="368" y="86"/>
                      </a:lnTo>
                      <a:lnTo>
                        <a:pt x="370" y="84"/>
                      </a:lnTo>
                      <a:lnTo>
                        <a:pt x="370" y="82"/>
                      </a:lnTo>
                      <a:lnTo>
                        <a:pt x="370" y="80"/>
                      </a:lnTo>
                      <a:lnTo>
                        <a:pt x="372" y="74"/>
                      </a:lnTo>
                      <a:lnTo>
                        <a:pt x="373" y="67"/>
                      </a:lnTo>
                      <a:lnTo>
                        <a:pt x="373" y="55"/>
                      </a:lnTo>
                      <a:lnTo>
                        <a:pt x="375" y="50"/>
                      </a:lnTo>
                      <a:lnTo>
                        <a:pt x="375" y="46"/>
                      </a:lnTo>
                      <a:lnTo>
                        <a:pt x="375" y="44"/>
                      </a:lnTo>
                      <a:lnTo>
                        <a:pt x="377" y="42"/>
                      </a:lnTo>
                      <a:lnTo>
                        <a:pt x="377" y="42"/>
                      </a:lnTo>
                      <a:lnTo>
                        <a:pt x="377" y="38"/>
                      </a:lnTo>
                      <a:lnTo>
                        <a:pt x="377" y="38"/>
                      </a:lnTo>
                      <a:lnTo>
                        <a:pt x="377" y="36"/>
                      </a:lnTo>
                      <a:lnTo>
                        <a:pt x="379" y="34"/>
                      </a:lnTo>
                      <a:lnTo>
                        <a:pt x="379" y="32"/>
                      </a:lnTo>
                      <a:lnTo>
                        <a:pt x="379" y="31"/>
                      </a:lnTo>
                      <a:lnTo>
                        <a:pt x="377" y="31"/>
                      </a:lnTo>
                      <a:lnTo>
                        <a:pt x="377" y="31"/>
                      </a:lnTo>
                      <a:lnTo>
                        <a:pt x="377" y="31"/>
                      </a:lnTo>
                      <a:lnTo>
                        <a:pt x="379" y="29"/>
                      </a:lnTo>
                      <a:lnTo>
                        <a:pt x="379" y="29"/>
                      </a:lnTo>
                      <a:lnTo>
                        <a:pt x="379" y="29"/>
                      </a:lnTo>
                      <a:lnTo>
                        <a:pt x="379" y="27"/>
                      </a:lnTo>
                      <a:lnTo>
                        <a:pt x="381" y="21"/>
                      </a:lnTo>
                      <a:lnTo>
                        <a:pt x="381" y="19"/>
                      </a:lnTo>
                      <a:lnTo>
                        <a:pt x="381" y="1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g142a8b75624_19_0"/>
                <p:cNvSpPr/>
                <p:nvPr/>
              </p:nvSpPr>
              <p:spPr>
                <a:xfrm>
                  <a:off x="5103813" y="4781550"/>
                  <a:ext cx="604838" cy="8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" h="514" extrusionOk="0">
                      <a:moveTo>
                        <a:pt x="377" y="10"/>
                      </a:moveTo>
                      <a:lnTo>
                        <a:pt x="377" y="10"/>
                      </a:lnTo>
                      <a:lnTo>
                        <a:pt x="377" y="6"/>
                      </a:lnTo>
                      <a:lnTo>
                        <a:pt x="375" y="2"/>
                      </a:lnTo>
                      <a:lnTo>
                        <a:pt x="375" y="2"/>
                      </a:lnTo>
                      <a:lnTo>
                        <a:pt x="375" y="4"/>
                      </a:lnTo>
                      <a:lnTo>
                        <a:pt x="375" y="4"/>
                      </a:lnTo>
                      <a:lnTo>
                        <a:pt x="375" y="4"/>
                      </a:lnTo>
                      <a:lnTo>
                        <a:pt x="377" y="10"/>
                      </a:lnTo>
                      <a:close/>
                      <a:moveTo>
                        <a:pt x="381" y="15"/>
                      </a:moveTo>
                      <a:lnTo>
                        <a:pt x="379" y="13"/>
                      </a:lnTo>
                      <a:lnTo>
                        <a:pt x="379" y="12"/>
                      </a:lnTo>
                      <a:lnTo>
                        <a:pt x="377" y="12"/>
                      </a:lnTo>
                      <a:lnTo>
                        <a:pt x="377" y="12"/>
                      </a:lnTo>
                      <a:lnTo>
                        <a:pt x="377" y="13"/>
                      </a:lnTo>
                      <a:lnTo>
                        <a:pt x="375" y="12"/>
                      </a:lnTo>
                      <a:lnTo>
                        <a:pt x="373" y="10"/>
                      </a:lnTo>
                      <a:lnTo>
                        <a:pt x="373" y="10"/>
                      </a:lnTo>
                      <a:lnTo>
                        <a:pt x="373" y="8"/>
                      </a:lnTo>
                      <a:lnTo>
                        <a:pt x="373" y="8"/>
                      </a:lnTo>
                      <a:lnTo>
                        <a:pt x="373" y="8"/>
                      </a:lnTo>
                      <a:lnTo>
                        <a:pt x="373" y="8"/>
                      </a:lnTo>
                      <a:lnTo>
                        <a:pt x="370" y="10"/>
                      </a:lnTo>
                      <a:lnTo>
                        <a:pt x="368" y="10"/>
                      </a:lnTo>
                      <a:lnTo>
                        <a:pt x="362" y="8"/>
                      </a:lnTo>
                      <a:lnTo>
                        <a:pt x="362" y="8"/>
                      </a:lnTo>
                      <a:lnTo>
                        <a:pt x="360" y="8"/>
                      </a:lnTo>
                      <a:lnTo>
                        <a:pt x="358" y="8"/>
                      </a:lnTo>
                      <a:lnTo>
                        <a:pt x="358" y="8"/>
                      </a:lnTo>
                      <a:lnTo>
                        <a:pt x="358" y="8"/>
                      </a:lnTo>
                      <a:lnTo>
                        <a:pt x="358" y="6"/>
                      </a:lnTo>
                      <a:lnTo>
                        <a:pt x="358" y="6"/>
                      </a:lnTo>
                      <a:lnTo>
                        <a:pt x="358" y="6"/>
                      </a:lnTo>
                      <a:lnTo>
                        <a:pt x="358" y="6"/>
                      </a:lnTo>
                      <a:lnTo>
                        <a:pt x="358" y="4"/>
                      </a:lnTo>
                      <a:lnTo>
                        <a:pt x="358" y="4"/>
                      </a:lnTo>
                      <a:lnTo>
                        <a:pt x="358" y="4"/>
                      </a:lnTo>
                      <a:lnTo>
                        <a:pt x="356" y="4"/>
                      </a:lnTo>
                      <a:lnTo>
                        <a:pt x="354" y="2"/>
                      </a:lnTo>
                      <a:lnTo>
                        <a:pt x="353" y="2"/>
                      </a:lnTo>
                      <a:lnTo>
                        <a:pt x="353" y="0"/>
                      </a:lnTo>
                      <a:lnTo>
                        <a:pt x="353" y="2"/>
                      </a:lnTo>
                      <a:lnTo>
                        <a:pt x="353" y="2"/>
                      </a:lnTo>
                      <a:lnTo>
                        <a:pt x="351" y="2"/>
                      </a:lnTo>
                      <a:lnTo>
                        <a:pt x="353" y="2"/>
                      </a:lnTo>
                      <a:lnTo>
                        <a:pt x="353" y="4"/>
                      </a:lnTo>
                      <a:lnTo>
                        <a:pt x="353" y="4"/>
                      </a:lnTo>
                      <a:lnTo>
                        <a:pt x="353" y="4"/>
                      </a:lnTo>
                      <a:lnTo>
                        <a:pt x="354" y="4"/>
                      </a:lnTo>
                      <a:lnTo>
                        <a:pt x="354" y="6"/>
                      </a:lnTo>
                      <a:lnTo>
                        <a:pt x="354" y="6"/>
                      </a:lnTo>
                      <a:lnTo>
                        <a:pt x="353" y="6"/>
                      </a:lnTo>
                      <a:lnTo>
                        <a:pt x="353" y="8"/>
                      </a:lnTo>
                      <a:lnTo>
                        <a:pt x="351" y="8"/>
                      </a:lnTo>
                      <a:lnTo>
                        <a:pt x="349" y="8"/>
                      </a:lnTo>
                      <a:lnTo>
                        <a:pt x="347" y="10"/>
                      </a:lnTo>
                      <a:lnTo>
                        <a:pt x="347" y="12"/>
                      </a:lnTo>
                      <a:lnTo>
                        <a:pt x="345" y="12"/>
                      </a:lnTo>
                      <a:lnTo>
                        <a:pt x="345" y="13"/>
                      </a:lnTo>
                      <a:lnTo>
                        <a:pt x="345" y="13"/>
                      </a:lnTo>
                      <a:lnTo>
                        <a:pt x="345" y="13"/>
                      </a:lnTo>
                      <a:lnTo>
                        <a:pt x="345" y="15"/>
                      </a:lnTo>
                      <a:lnTo>
                        <a:pt x="345" y="15"/>
                      </a:lnTo>
                      <a:lnTo>
                        <a:pt x="345" y="17"/>
                      </a:lnTo>
                      <a:lnTo>
                        <a:pt x="337" y="21"/>
                      </a:lnTo>
                      <a:lnTo>
                        <a:pt x="332" y="23"/>
                      </a:lnTo>
                      <a:lnTo>
                        <a:pt x="330" y="25"/>
                      </a:lnTo>
                      <a:lnTo>
                        <a:pt x="330" y="25"/>
                      </a:lnTo>
                      <a:lnTo>
                        <a:pt x="328" y="23"/>
                      </a:lnTo>
                      <a:lnTo>
                        <a:pt x="328" y="23"/>
                      </a:lnTo>
                      <a:lnTo>
                        <a:pt x="326" y="25"/>
                      </a:lnTo>
                      <a:lnTo>
                        <a:pt x="326" y="25"/>
                      </a:lnTo>
                      <a:lnTo>
                        <a:pt x="326" y="25"/>
                      </a:lnTo>
                      <a:lnTo>
                        <a:pt x="326" y="27"/>
                      </a:lnTo>
                      <a:lnTo>
                        <a:pt x="326" y="27"/>
                      </a:lnTo>
                      <a:lnTo>
                        <a:pt x="328" y="27"/>
                      </a:lnTo>
                      <a:lnTo>
                        <a:pt x="328" y="27"/>
                      </a:lnTo>
                      <a:lnTo>
                        <a:pt x="328" y="29"/>
                      </a:lnTo>
                      <a:lnTo>
                        <a:pt x="330" y="29"/>
                      </a:lnTo>
                      <a:lnTo>
                        <a:pt x="330" y="29"/>
                      </a:lnTo>
                      <a:lnTo>
                        <a:pt x="330" y="29"/>
                      </a:lnTo>
                      <a:lnTo>
                        <a:pt x="330" y="31"/>
                      </a:lnTo>
                      <a:lnTo>
                        <a:pt x="328" y="31"/>
                      </a:lnTo>
                      <a:lnTo>
                        <a:pt x="328" y="31"/>
                      </a:lnTo>
                      <a:lnTo>
                        <a:pt x="326" y="31"/>
                      </a:lnTo>
                      <a:lnTo>
                        <a:pt x="324" y="31"/>
                      </a:lnTo>
                      <a:lnTo>
                        <a:pt x="324" y="31"/>
                      </a:lnTo>
                      <a:lnTo>
                        <a:pt x="320" y="29"/>
                      </a:lnTo>
                      <a:lnTo>
                        <a:pt x="320" y="29"/>
                      </a:lnTo>
                      <a:lnTo>
                        <a:pt x="320" y="29"/>
                      </a:lnTo>
                      <a:lnTo>
                        <a:pt x="320" y="27"/>
                      </a:lnTo>
                      <a:lnTo>
                        <a:pt x="320" y="27"/>
                      </a:lnTo>
                      <a:lnTo>
                        <a:pt x="320" y="25"/>
                      </a:lnTo>
                      <a:lnTo>
                        <a:pt x="320" y="25"/>
                      </a:lnTo>
                      <a:lnTo>
                        <a:pt x="318" y="25"/>
                      </a:lnTo>
                      <a:lnTo>
                        <a:pt x="312" y="25"/>
                      </a:lnTo>
                      <a:lnTo>
                        <a:pt x="311" y="25"/>
                      </a:lnTo>
                      <a:lnTo>
                        <a:pt x="309" y="25"/>
                      </a:lnTo>
                      <a:lnTo>
                        <a:pt x="309" y="25"/>
                      </a:lnTo>
                      <a:lnTo>
                        <a:pt x="309" y="23"/>
                      </a:lnTo>
                      <a:lnTo>
                        <a:pt x="307" y="21"/>
                      </a:lnTo>
                      <a:lnTo>
                        <a:pt x="305" y="21"/>
                      </a:lnTo>
                      <a:lnTo>
                        <a:pt x="305" y="19"/>
                      </a:lnTo>
                      <a:lnTo>
                        <a:pt x="303" y="19"/>
                      </a:lnTo>
                      <a:lnTo>
                        <a:pt x="301" y="19"/>
                      </a:lnTo>
                      <a:lnTo>
                        <a:pt x="299" y="19"/>
                      </a:lnTo>
                      <a:lnTo>
                        <a:pt x="297" y="21"/>
                      </a:lnTo>
                      <a:lnTo>
                        <a:pt x="297" y="21"/>
                      </a:lnTo>
                      <a:lnTo>
                        <a:pt x="297" y="21"/>
                      </a:lnTo>
                      <a:lnTo>
                        <a:pt x="297" y="23"/>
                      </a:lnTo>
                      <a:lnTo>
                        <a:pt x="297" y="23"/>
                      </a:lnTo>
                      <a:lnTo>
                        <a:pt x="297" y="25"/>
                      </a:lnTo>
                      <a:lnTo>
                        <a:pt x="295" y="27"/>
                      </a:lnTo>
                      <a:lnTo>
                        <a:pt x="295" y="27"/>
                      </a:lnTo>
                      <a:lnTo>
                        <a:pt x="295" y="29"/>
                      </a:lnTo>
                      <a:lnTo>
                        <a:pt x="295" y="29"/>
                      </a:lnTo>
                      <a:lnTo>
                        <a:pt x="295" y="31"/>
                      </a:lnTo>
                      <a:lnTo>
                        <a:pt x="295" y="31"/>
                      </a:lnTo>
                      <a:lnTo>
                        <a:pt x="292" y="32"/>
                      </a:lnTo>
                      <a:lnTo>
                        <a:pt x="292" y="32"/>
                      </a:lnTo>
                      <a:lnTo>
                        <a:pt x="292" y="34"/>
                      </a:lnTo>
                      <a:lnTo>
                        <a:pt x="290" y="36"/>
                      </a:lnTo>
                      <a:lnTo>
                        <a:pt x="288" y="38"/>
                      </a:lnTo>
                      <a:lnTo>
                        <a:pt x="286" y="40"/>
                      </a:lnTo>
                      <a:lnTo>
                        <a:pt x="284" y="40"/>
                      </a:lnTo>
                      <a:lnTo>
                        <a:pt x="284" y="40"/>
                      </a:lnTo>
                      <a:lnTo>
                        <a:pt x="284" y="38"/>
                      </a:lnTo>
                      <a:lnTo>
                        <a:pt x="282" y="38"/>
                      </a:lnTo>
                      <a:lnTo>
                        <a:pt x="280" y="38"/>
                      </a:lnTo>
                      <a:lnTo>
                        <a:pt x="280" y="38"/>
                      </a:lnTo>
                      <a:lnTo>
                        <a:pt x="278" y="38"/>
                      </a:lnTo>
                      <a:lnTo>
                        <a:pt x="276" y="44"/>
                      </a:lnTo>
                      <a:lnTo>
                        <a:pt x="272" y="46"/>
                      </a:lnTo>
                      <a:lnTo>
                        <a:pt x="272" y="48"/>
                      </a:lnTo>
                      <a:lnTo>
                        <a:pt x="271" y="48"/>
                      </a:lnTo>
                      <a:lnTo>
                        <a:pt x="271" y="48"/>
                      </a:lnTo>
                      <a:lnTo>
                        <a:pt x="267" y="48"/>
                      </a:lnTo>
                      <a:lnTo>
                        <a:pt x="265" y="48"/>
                      </a:lnTo>
                      <a:lnTo>
                        <a:pt x="263" y="48"/>
                      </a:lnTo>
                      <a:lnTo>
                        <a:pt x="263" y="48"/>
                      </a:lnTo>
                      <a:lnTo>
                        <a:pt x="261" y="48"/>
                      </a:lnTo>
                      <a:lnTo>
                        <a:pt x="261" y="48"/>
                      </a:lnTo>
                      <a:lnTo>
                        <a:pt x="259" y="48"/>
                      </a:lnTo>
                      <a:lnTo>
                        <a:pt x="257" y="46"/>
                      </a:lnTo>
                      <a:lnTo>
                        <a:pt x="257" y="46"/>
                      </a:lnTo>
                      <a:lnTo>
                        <a:pt x="257" y="44"/>
                      </a:lnTo>
                      <a:lnTo>
                        <a:pt x="257" y="44"/>
                      </a:lnTo>
                      <a:lnTo>
                        <a:pt x="257" y="44"/>
                      </a:lnTo>
                      <a:lnTo>
                        <a:pt x="255" y="44"/>
                      </a:lnTo>
                      <a:lnTo>
                        <a:pt x="255" y="44"/>
                      </a:lnTo>
                      <a:lnTo>
                        <a:pt x="253" y="44"/>
                      </a:lnTo>
                      <a:lnTo>
                        <a:pt x="252" y="42"/>
                      </a:lnTo>
                      <a:lnTo>
                        <a:pt x="252" y="44"/>
                      </a:lnTo>
                      <a:lnTo>
                        <a:pt x="250" y="44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50" y="48"/>
                      </a:lnTo>
                      <a:lnTo>
                        <a:pt x="248" y="48"/>
                      </a:lnTo>
                      <a:lnTo>
                        <a:pt x="246" y="48"/>
                      </a:lnTo>
                      <a:lnTo>
                        <a:pt x="246" y="48"/>
                      </a:lnTo>
                      <a:lnTo>
                        <a:pt x="246" y="48"/>
                      </a:lnTo>
                      <a:lnTo>
                        <a:pt x="246" y="46"/>
                      </a:lnTo>
                      <a:lnTo>
                        <a:pt x="244" y="44"/>
                      </a:lnTo>
                      <a:lnTo>
                        <a:pt x="244" y="44"/>
                      </a:lnTo>
                      <a:lnTo>
                        <a:pt x="240" y="44"/>
                      </a:lnTo>
                      <a:lnTo>
                        <a:pt x="238" y="46"/>
                      </a:lnTo>
                      <a:lnTo>
                        <a:pt x="236" y="46"/>
                      </a:lnTo>
                      <a:lnTo>
                        <a:pt x="232" y="46"/>
                      </a:lnTo>
                      <a:lnTo>
                        <a:pt x="231" y="46"/>
                      </a:lnTo>
                      <a:lnTo>
                        <a:pt x="231" y="48"/>
                      </a:lnTo>
                      <a:lnTo>
                        <a:pt x="231" y="48"/>
                      </a:lnTo>
                      <a:lnTo>
                        <a:pt x="229" y="50"/>
                      </a:lnTo>
                      <a:lnTo>
                        <a:pt x="229" y="50"/>
                      </a:lnTo>
                      <a:lnTo>
                        <a:pt x="227" y="50"/>
                      </a:lnTo>
                      <a:lnTo>
                        <a:pt x="227" y="50"/>
                      </a:lnTo>
                      <a:lnTo>
                        <a:pt x="225" y="50"/>
                      </a:lnTo>
                      <a:lnTo>
                        <a:pt x="225" y="51"/>
                      </a:lnTo>
                      <a:lnTo>
                        <a:pt x="223" y="53"/>
                      </a:lnTo>
                      <a:lnTo>
                        <a:pt x="223" y="53"/>
                      </a:lnTo>
                      <a:lnTo>
                        <a:pt x="223" y="55"/>
                      </a:lnTo>
                      <a:lnTo>
                        <a:pt x="223" y="57"/>
                      </a:lnTo>
                      <a:lnTo>
                        <a:pt x="223" y="57"/>
                      </a:lnTo>
                      <a:lnTo>
                        <a:pt x="223" y="59"/>
                      </a:lnTo>
                      <a:lnTo>
                        <a:pt x="221" y="67"/>
                      </a:lnTo>
                      <a:lnTo>
                        <a:pt x="217" y="72"/>
                      </a:lnTo>
                      <a:lnTo>
                        <a:pt x="217" y="74"/>
                      </a:lnTo>
                      <a:lnTo>
                        <a:pt x="217" y="74"/>
                      </a:lnTo>
                      <a:lnTo>
                        <a:pt x="213" y="76"/>
                      </a:lnTo>
                      <a:lnTo>
                        <a:pt x="213" y="76"/>
                      </a:lnTo>
                      <a:lnTo>
                        <a:pt x="211" y="76"/>
                      </a:lnTo>
                      <a:lnTo>
                        <a:pt x="211" y="76"/>
                      </a:lnTo>
                      <a:lnTo>
                        <a:pt x="211" y="76"/>
                      </a:lnTo>
                      <a:lnTo>
                        <a:pt x="210" y="76"/>
                      </a:lnTo>
                      <a:lnTo>
                        <a:pt x="210" y="76"/>
                      </a:lnTo>
                      <a:lnTo>
                        <a:pt x="210" y="78"/>
                      </a:lnTo>
                      <a:lnTo>
                        <a:pt x="210" y="78"/>
                      </a:lnTo>
                      <a:lnTo>
                        <a:pt x="210" y="80"/>
                      </a:lnTo>
                      <a:lnTo>
                        <a:pt x="210" y="82"/>
                      </a:lnTo>
                      <a:lnTo>
                        <a:pt x="206" y="86"/>
                      </a:lnTo>
                      <a:lnTo>
                        <a:pt x="204" y="86"/>
                      </a:lnTo>
                      <a:lnTo>
                        <a:pt x="204" y="86"/>
                      </a:lnTo>
                      <a:lnTo>
                        <a:pt x="202" y="86"/>
                      </a:lnTo>
                      <a:lnTo>
                        <a:pt x="200" y="86"/>
                      </a:lnTo>
                      <a:lnTo>
                        <a:pt x="200" y="86"/>
                      </a:lnTo>
                      <a:lnTo>
                        <a:pt x="200" y="86"/>
                      </a:lnTo>
                      <a:lnTo>
                        <a:pt x="196" y="86"/>
                      </a:lnTo>
                      <a:lnTo>
                        <a:pt x="192" y="82"/>
                      </a:lnTo>
                      <a:lnTo>
                        <a:pt x="189" y="80"/>
                      </a:lnTo>
                      <a:lnTo>
                        <a:pt x="185" y="74"/>
                      </a:lnTo>
                      <a:lnTo>
                        <a:pt x="179" y="72"/>
                      </a:lnTo>
                      <a:lnTo>
                        <a:pt x="177" y="72"/>
                      </a:lnTo>
                      <a:lnTo>
                        <a:pt x="171" y="69"/>
                      </a:lnTo>
                      <a:lnTo>
                        <a:pt x="170" y="67"/>
                      </a:lnTo>
                      <a:lnTo>
                        <a:pt x="168" y="67"/>
                      </a:lnTo>
                      <a:lnTo>
                        <a:pt x="168" y="67"/>
                      </a:lnTo>
                      <a:lnTo>
                        <a:pt x="166" y="69"/>
                      </a:lnTo>
                      <a:lnTo>
                        <a:pt x="166" y="69"/>
                      </a:lnTo>
                      <a:lnTo>
                        <a:pt x="166" y="69"/>
                      </a:lnTo>
                      <a:lnTo>
                        <a:pt x="166" y="70"/>
                      </a:lnTo>
                      <a:lnTo>
                        <a:pt x="164" y="70"/>
                      </a:lnTo>
                      <a:lnTo>
                        <a:pt x="164" y="70"/>
                      </a:lnTo>
                      <a:lnTo>
                        <a:pt x="162" y="70"/>
                      </a:lnTo>
                      <a:lnTo>
                        <a:pt x="160" y="69"/>
                      </a:lnTo>
                      <a:lnTo>
                        <a:pt x="160" y="67"/>
                      </a:lnTo>
                      <a:lnTo>
                        <a:pt x="158" y="67"/>
                      </a:lnTo>
                      <a:lnTo>
                        <a:pt x="158" y="65"/>
                      </a:lnTo>
                      <a:lnTo>
                        <a:pt x="158" y="65"/>
                      </a:lnTo>
                      <a:lnTo>
                        <a:pt x="156" y="65"/>
                      </a:lnTo>
                      <a:lnTo>
                        <a:pt x="156" y="65"/>
                      </a:lnTo>
                      <a:lnTo>
                        <a:pt x="154" y="63"/>
                      </a:lnTo>
                      <a:lnTo>
                        <a:pt x="151" y="65"/>
                      </a:lnTo>
                      <a:lnTo>
                        <a:pt x="147" y="65"/>
                      </a:lnTo>
                      <a:lnTo>
                        <a:pt x="145" y="70"/>
                      </a:lnTo>
                      <a:lnTo>
                        <a:pt x="143" y="72"/>
                      </a:lnTo>
                      <a:lnTo>
                        <a:pt x="143" y="74"/>
                      </a:lnTo>
                      <a:lnTo>
                        <a:pt x="141" y="74"/>
                      </a:lnTo>
                      <a:lnTo>
                        <a:pt x="141" y="76"/>
                      </a:lnTo>
                      <a:lnTo>
                        <a:pt x="141" y="76"/>
                      </a:lnTo>
                      <a:lnTo>
                        <a:pt x="143" y="76"/>
                      </a:lnTo>
                      <a:lnTo>
                        <a:pt x="143" y="78"/>
                      </a:lnTo>
                      <a:lnTo>
                        <a:pt x="143" y="78"/>
                      </a:lnTo>
                      <a:lnTo>
                        <a:pt x="143" y="78"/>
                      </a:lnTo>
                      <a:lnTo>
                        <a:pt x="141" y="80"/>
                      </a:lnTo>
                      <a:lnTo>
                        <a:pt x="141" y="80"/>
                      </a:lnTo>
                      <a:lnTo>
                        <a:pt x="137" y="82"/>
                      </a:lnTo>
                      <a:lnTo>
                        <a:pt x="135" y="82"/>
                      </a:lnTo>
                      <a:lnTo>
                        <a:pt x="135" y="82"/>
                      </a:lnTo>
                      <a:lnTo>
                        <a:pt x="133" y="82"/>
                      </a:lnTo>
                      <a:lnTo>
                        <a:pt x="131" y="82"/>
                      </a:lnTo>
                      <a:lnTo>
                        <a:pt x="131" y="82"/>
                      </a:lnTo>
                      <a:lnTo>
                        <a:pt x="130" y="82"/>
                      </a:lnTo>
                      <a:lnTo>
                        <a:pt x="128" y="82"/>
                      </a:lnTo>
                      <a:lnTo>
                        <a:pt x="126" y="88"/>
                      </a:lnTo>
                      <a:lnTo>
                        <a:pt x="124" y="91"/>
                      </a:lnTo>
                      <a:lnTo>
                        <a:pt x="124" y="93"/>
                      </a:lnTo>
                      <a:lnTo>
                        <a:pt x="124" y="95"/>
                      </a:lnTo>
                      <a:lnTo>
                        <a:pt x="126" y="95"/>
                      </a:lnTo>
                      <a:lnTo>
                        <a:pt x="126" y="97"/>
                      </a:lnTo>
                      <a:lnTo>
                        <a:pt x="126" y="97"/>
                      </a:lnTo>
                      <a:lnTo>
                        <a:pt x="126" y="99"/>
                      </a:lnTo>
                      <a:lnTo>
                        <a:pt x="126" y="99"/>
                      </a:lnTo>
                      <a:lnTo>
                        <a:pt x="126" y="99"/>
                      </a:lnTo>
                      <a:lnTo>
                        <a:pt x="126" y="99"/>
                      </a:lnTo>
                      <a:lnTo>
                        <a:pt x="126" y="99"/>
                      </a:lnTo>
                      <a:lnTo>
                        <a:pt x="126" y="99"/>
                      </a:lnTo>
                      <a:lnTo>
                        <a:pt x="128" y="99"/>
                      </a:lnTo>
                      <a:lnTo>
                        <a:pt x="128" y="99"/>
                      </a:lnTo>
                      <a:lnTo>
                        <a:pt x="130" y="99"/>
                      </a:lnTo>
                      <a:lnTo>
                        <a:pt x="130" y="101"/>
                      </a:lnTo>
                      <a:lnTo>
                        <a:pt x="130" y="103"/>
                      </a:lnTo>
                      <a:lnTo>
                        <a:pt x="128" y="108"/>
                      </a:lnTo>
                      <a:lnTo>
                        <a:pt x="128" y="108"/>
                      </a:lnTo>
                      <a:lnTo>
                        <a:pt x="126" y="110"/>
                      </a:lnTo>
                      <a:lnTo>
                        <a:pt x="124" y="112"/>
                      </a:lnTo>
                      <a:lnTo>
                        <a:pt x="124" y="114"/>
                      </a:lnTo>
                      <a:lnTo>
                        <a:pt x="120" y="116"/>
                      </a:lnTo>
                      <a:lnTo>
                        <a:pt x="116" y="118"/>
                      </a:lnTo>
                      <a:lnTo>
                        <a:pt x="116" y="120"/>
                      </a:lnTo>
                      <a:lnTo>
                        <a:pt x="116" y="120"/>
                      </a:lnTo>
                      <a:lnTo>
                        <a:pt x="114" y="122"/>
                      </a:lnTo>
                      <a:lnTo>
                        <a:pt x="114" y="122"/>
                      </a:lnTo>
                      <a:lnTo>
                        <a:pt x="114" y="122"/>
                      </a:lnTo>
                      <a:lnTo>
                        <a:pt x="116" y="124"/>
                      </a:lnTo>
                      <a:lnTo>
                        <a:pt x="116" y="124"/>
                      </a:lnTo>
                      <a:lnTo>
                        <a:pt x="116" y="126"/>
                      </a:lnTo>
                      <a:lnTo>
                        <a:pt x="116" y="126"/>
                      </a:lnTo>
                      <a:lnTo>
                        <a:pt x="118" y="128"/>
                      </a:lnTo>
                      <a:lnTo>
                        <a:pt x="133" y="128"/>
                      </a:lnTo>
                      <a:lnTo>
                        <a:pt x="137" y="128"/>
                      </a:lnTo>
                      <a:lnTo>
                        <a:pt x="139" y="129"/>
                      </a:lnTo>
                      <a:lnTo>
                        <a:pt x="139" y="129"/>
                      </a:lnTo>
                      <a:lnTo>
                        <a:pt x="139" y="129"/>
                      </a:lnTo>
                      <a:lnTo>
                        <a:pt x="143" y="133"/>
                      </a:lnTo>
                      <a:lnTo>
                        <a:pt x="143" y="135"/>
                      </a:lnTo>
                      <a:lnTo>
                        <a:pt x="143" y="135"/>
                      </a:lnTo>
                      <a:lnTo>
                        <a:pt x="143" y="135"/>
                      </a:lnTo>
                      <a:lnTo>
                        <a:pt x="143" y="137"/>
                      </a:lnTo>
                      <a:lnTo>
                        <a:pt x="143" y="137"/>
                      </a:lnTo>
                      <a:lnTo>
                        <a:pt x="143" y="137"/>
                      </a:lnTo>
                      <a:lnTo>
                        <a:pt x="143" y="137"/>
                      </a:lnTo>
                      <a:lnTo>
                        <a:pt x="141" y="139"/>
                      </a:lnTo>
                      <a:lnTo>
                        <a:pt x="141" y="139"/>
                      </a:lnTo>
                      <a:lnTo>
                        <a:pt x="141" y="139"/>
                      </a:lnTo>
                      <a:lnTo>
                        <a:pt x="139" y="141"/>
                      </a:lnTo>
                      <a:lnTo>
                        <a:pt x="139" y="141"/>
                      </a:lnTo>
                      <a:lnTo>
                        <a:pt x="137" y="143"/>
                      </a:lnTo>
                      <a:lnTo>
                        <a:pt x="135" y="147"/>
                      </a:lnTo>
                      <a:lnTo>
                        <a:pt x="133" y="148"/>
                      </a:lnTo>
                      <a:lnTo>
                        <a:pt x="133" y="150"/>
                      </a:lnTo>
                      <a:lnTo>
                        <a:pt x="131" y="150"/>
                      </a:lnTo>
                      <a:lnTo>
                        <a:pt x="131" y="150"/>
                      </a:lnTo>
                      <a:lnTo>
                        <a:pt x="130" y="150"/>
                      </a:lnTo>
                      <a:lnTo>
                        <a:pt x="120" y="152"/>
                      </a:lnTo>
                      <a:lnTo>
                        <a:pt x="118" y="152"/>
                      </a:lnTo>
                      <a:lnTo>
                        <a:pt x="116" y="152"/>
                      </a:lnTo>
                      <a:lnTo>
                        <a:pt x="116" y="154"/>
                      </a:lnTo>
                      <a:lnTo>
                        <a:pt x="114" y="156"/>
                      </a:lnTo>
                      <a:lnTo>
                        <a:pt x="114" y="158"/>
                      </a:lnTo>
                      <a:lnTo>
                        <a:pt x="112" y="162"/>
                      </a:lnTo>
                      <a:lnTo>
                        <a:pt x="112" y="164"/>
                      </a:lnTo>
                      <a:lnTo>
                        <a:pt x="111" y="166"/>
                      </a:lnTo>
                      <a:lnTo>
                        <a:pt x="111" y="166"/>
                      </a:lnTo>
                      <a:lnTo>
                        <a:pt x="107" y="166"/>
                      </a:lnTo>
                      <a:lnTo>
                        <a:pt x="105" y="166"/>
                      </a:lnTo>
                      <a:lnTo>
                        <a:pt x="103" y="166"/>
                      </a:lnTo>
                      <a:lnTo>
                        <a:pt x="101" y="166"/>
                      </a:lnTo>
                      <a:lnTo>
                        <a:pt x="101" y="166"/>
                      </a:lnTo>
                      <a:lnTo>
                        <a:pt x="99" y="164"/>
                      </a:lnTo>
                      <a:lnTo>
                        <a:pt x="97" y="164"/>
                      </a:lnTo>
                      <a:lnTo>
                        <a:pt x="97" y="164"/>
                      </a:lnTo>
                      <a:lnTo>
                        <a:pt x="95" y="164"/>
                      </a:lnTo>
                      <a:lnTo>
                        <a:pt x="95" y="164"/>
                      </a:lnTo>
                      <a:lnTo>
                        <a:pt x="93" y="164"/>
                      </a:lnTo>
                      <a:lnTo>
                        <a:pt x="91" y="166"/>
                      </a:lnTo>
                      <a:lnTo>
                        <a:pt x="88" y="164"/>
                      </a:lnTo>
                      <a:lnTo>
                        <a:pt x="86" y="166"/>
                      </a:lnTo>
                      <a:lnTo>
                        <a:pt x="84" y="166"/>
                      </a:lnTo>
                      <a:lnTo>
                        <a:pt x="84" y="166"/>
                      </a:lnTo>
                      <a:lnTo>
                        <a:pt x="82" y="166"/>
                      </a:lnTo>
                      <a:lnTo>
                        <a:pt x="82" y="167"/>
                      </a:lnTo>
                      <a:lnTo>
                        <a:pt x="82" y="169"/>
                      </a:lnTo>
                      <a:lnTo>
                        <a:pt x="80" y="169"/>
                      </a:lnTo>
                      <a:lnTo>
                        <a:pt x="80" y="169"/>
                      </a:lnTo>
                      <a:lnTo>
                        <a:pt x="74" y="164"/>
                      </a:lnTo>
                      <a:lnTo>
                        <a:pt x="72" y="164"/>
                      </a:lnTo>
                      <a:lnTo>
                        <a:pt x="72" y="162"/>
                      </a:lnTo>
                      <a:lnTo>
                        <a:pt x="70" y="164"/>
                      </a:lnTo>
                      <a:lnTo>
                        <a:pt x="69" y="164"/>
                      </a:lnTo>
                      <a:lnTo>
                        <a:pt x="67" y="164"/>
                      </a:lnTo>
                      <a:lnTo>
                        <a:pt x="65" y="164"/>
                      </a:lnTo>
                      <a:lnTo>
                        <a:pt x="65" y="164"/>
                      </a:lnTo>
                      <a:lnTo>
                        <a:pt x="63" y="166"/>
                      </a:lnTo>
                      <a:lnTo>
                        <a:pt x="59" y="169"/>
                      </a:lnTo>
                      <a:lnTo>
                        <a:pt x="57" y="173"/>
                      </a:lnTo>
                      <a:lnTo>
                        <a:pt x="57" y="179"/>
                      </a:lnTo>
                      <a:lnTo>
                        <a:pt x="55" y="181"/>
                      </a:lnTo>
                      <a:lnTo>
                        <a:pt x="55" y="181"/>
                      </a:lnTo>
                      <a:lnTo>
                        <a:pt x="50" y="181"/>
                      </a:lnTo>
                      <a:lnTo>
                        <a:pt x="50" y="179"/>
                      </a:lnTo>
                      <a:lnTo>
                        <a:pt x="36" y="181"/>
                      </a:lnTo>
                      <a:lnTo>
                        <a:pt x="34" y="181"/>
                      </a:lnTo>
                      <a:lnTo>
                        <a:pt x="32" y="181"/>
                      </a:lnTo>
                      <a:lnTo>
                        <a:pt x="30" y="181"/>
                      </a:lnTo>
                      <a:lnTo>
                        <a:pt x="30" y="179"/>
                      </a:lnTo>
                      <a:lnTo>
                        <a:pt x="30" y="179"/>
                      </a:lnTo>
                      <a:lnTo>
                        <a:pt x="30" y="177"/>
                      </a:lnTo>
                      <a:lnTo>
                        <a:pt x="30" y="175"/>
                      </a:lnTo>
                      <a:lnTo>
                        <a:pt x="30" y="175"/>
                      </a:lnTo>
                      <a:lnTo>
                        <a:pt x="29" y="173"/>
                      </a:lnTo>
                      <a:lnTo>
                        <a:pt x="27" y="173"/>
                      </a:lnTo>
                      <a:lnTo>
                        <a:pt x="25" y="173"/>
                      </a:lnTo>
                      <a:lnTo>
                        <a:pt x="23" y="173"/>
                      </a:lnTo>
                      <a:lnTo>
                        <a:pt x="21" y="173"/>
                      </a:lnTo>
                      <a:lnTo>
                        <a:pt x="21" y="175"/>
                      </a:lnTo>
                      <a:lnTo>
                        <a:pt x="19" y="175"/>
                      </a:lnTo>
                      <a:lnTo>
                        <a:pt x="19" y="175"/>
                      </a:lnTo>
                      <a:lnTo>
                        <a:pt x="19" y="177"/>
                      </a:lnTo>
                      <a:lnTo>
                        <a:pt x="17" y="177"/>
                      </a:lnTo>
                      <a:lnTo>
                        <a:pt x="19" y="179"/>
                      </a:lnTo>
                      <a:lnTo>
                        <a:pt x="19" y="179"/>
                      </a:lnTo>
                      <a:lnTo>
                        <a:pt x="19" y="179"/>
                      </a:lnTo>
                      <a:lnTo>
                        <a:pt x="17" y="179"/>
                      </a:lnTo>
                      <a:lnTo>
                        <a:pt x="17" y="179"/>
                      </a:lnTo>
                      <a:lnTo>
                        <a:pt x="17" y="179"/>
                      </a:lnTo>
                      <a:lnTo>
                        <a:pt x="15" y="181"/>
                      </a:lnTo>
                      <a:lnTo>
                        <a:pt x="13" y="181"/>
                      </a:lnTo>
                      <a:lnTo>
                        <a:pt x="13" y="181"/>
                      </a:lnTo>
                      <a:lnTo>
                        <a:pt x="13" y="183"/>
                      </a:lnTo>
                      <a:lnTo>
                        <a:pt x="11" y="185"/>
                      </a:lnTo>
                      <a:lnTo>
                        <a:pt x="11" y="185"/>
                      </a:lnTo>
                      <a:lnTo>
                        <a:pt x="10" y="185"/>
                      </a:lnTo>
                      <a:lnTo>
                        <a:pt x="8" y="185"/>
                      </a:lnTo>
                      <a:lnTo>
                        <a:pt x="6" y="185"/>
                      </a:lnTo>
                      <a:lnTo>
                        <a:pt x="4" y="185"/>
                      </a:lnTo>
                      <a:lnTo>
                        <a:pt x="2" y="183"/>
                      </a:lnTo>
                      <a:lnTo>
                        <a:pt x="2" y="185"/>
                      </a:lnTo>
                      <a:lnTo>
                        <a:pt x="2" y="185"/>
                      </a:lnTo>
                      <a:lnTo>
                        <a:pt x="2" y="186"/>
                      </a:lnTo>
                      <a:lnTo>
                        <a:pt x="2" y="188"/>
                      </a:lnTo>
                      <a:lnTo>
                        <a:pt x="2" y="188"/>
                      </a:lnTo>
                      <a:lnTo>
                        <a:pt x="0" y="190"/>
                      </a:lnTo>
                      <a:lnTo>
                        <a:pt x="0" y="190"/>
                      </a:lnTo>
                      <a:lnTo>
                        <a:pt x="2" y="190"/>
                      </a:lnTo>
                      <a:lnTo>
                        <a:pt x="2" y="192"/>
                      </a:lnTo>
                      <a:lnTo>
                        <a:pt x="2" y="192"/>
                      </a:lnTo>
                      <a:lnTo>
                        <a:pt x="2" y="192"/>
                      </a:lnTo>
                      <a:lnTo>
                        <a:pt x="2" y="192"/>
                      </a:lnTo>
                      <a:lnTo>
                        <a:pt x="2" y="194"/>
                      </a:lnTo>
                      <a:lnTo>
                        <a:pt x="2" y="194"/>
                      </a:lnTo>
                      <a:lnTo>
                        <a:pt x="2" y="194"/>
                      </a:lnTo>
                      <a:lnTo>
                        <a:pt x="4" y="196"/>
                      </a:lnTo>
                      <a:lnTo>
                        <a:pt x="8" y="196"/>
                      </a:lnTo>
                      <a:lnTo>
                        <a:pt x="17" y="200"/>
                      </a:lnTo>
                      <a:lnTo>
                        <a:pt x="19" y="200"/>
                      </a:lnTo>
                      <a:lnTo>
                        <a:pt x="21" y="202"/>
                      </a:lnTo>
                      <a:lnTo>
                        <a:pt x="21" y="202"/>
                      </a:lnTo>
                      <a:lnTo>
                        <a:pt x="23" y="202"/>
                      </a:lnTo>
                      <a:lnTo>
                        <a:pt x="23" y="204"/>
                      </a:lnTo>
                      <a:lnTo>
                        <a:pt x="25" y="204"/>
                      </a:lnTo>
                      <a:lnTo>
                        <a:pt x="25" y="204"/>
                      </a:lnTo>
                      <a:lnTo>
                        <a:pt x="27" y="207"/>
                      </a:lnTo>
                      <a:lnTo>
                        <a:pt x="30" y="209"/>
                      </a:lnTo>
                      <a:lnTo>
                        <a:pt x="29" y="211"/>
                      </a:lnTo>
                      <a:lnTo>
                        <a:pt x="23" y="215"/>
                      </a:lnTo>
                      <a:lnTo>
                        <a:pt x="23" y="215"/>
                      </a:lnTo>
                      <a:lnTo>
                        <a:pt x="21" y="219"/>
                      </a:lnTo>
                      <a:lnTo>
                        <a:pt x="21" y="219"/>
                      </a:lnTo>
                      <a:lnTo>
                        <a:pt x="21" y="221"/>
                      </a:lnTo>
                      <a:lnTo>
                        <a:pt x="21" y="221"/>
                      </a:lnTo>
                      <a:lnTo>
                        <a:pt x="21" y="221"/>
                      </a:lnTo>
                      <a:lnTo>
                        <a:pt x="23" y="221"/>
                      </a:lnTo>
                      <a:lnTo>
                        <a:pt x="25" y="221"/>
                      </a:lnTo>
                      <a:lnTo>
                        <a:pt x="25" y="221"/>
                      </a:lnTo>
                      <a:lnTo>
                        <a:pt x="27" y="221"/>
                      </a:lnTo>
                      <a:lnTo>
                        <a:pt x="27" y="221"/>
                      </a:lnTo>
                      <a:lnTo>
                        <a:pt x="29" y="221"/>
                      </a:lnTo>
                      <a:lnTo>
                        <a:pt x="29" y="221"/>
                      </a:lnTo>
                      <a:lnTo>
                        <a:pt x="30" y="221"/>
                      </a:lnTo>
                      <a:lnTo>
                        <a:pt x="32" y="221"/>
                      </a:lnTo>
                      <a:lnTo>
                        <a:pt x="38" y="221"/>
                      </a:lnTo>
                      <a:lnTo>
                        <a:pt x="40" y="221"/>
                      </a:lnTo>
                      <a:lnTo>
                        <a:pt x="40" y="221"/>
                      </a:lnTo>
                      <a:lnTo>
                        <a:pt x="44" y="219"/>
                      </a:lnTo>
                      <a:lnTo>
                        <a:pt x="44" y="217"/>
                      </a:lnTo>
                      <a:lnTo>
                        <a:pt x="44" y="217"/>
                      </a:lnTo>
                      <a:lnTo>
                        <a:pt x="44" y="219"/>
                      </a:lnTo>
                      <a:lnTo>
                        <a:pt x="44" y="221"/>
                      </a:lnTo>
                      <a:lnTo>
                        <a:pt x="44" y="221"/>
                      </a:lnTo>
                      <a:lnTo>
                        <a:pt x="44" y="223"/>
                      </a:lnTo>
                      <a:lnTo>
                        <a:pt x="44" y="223"/>
                      </a:lnTo>
                      <a:lnTo>
                        <a:pt x="44" y="225"/>
                      </a:lnTo>
                      <a:lnTo>
                        <a:pt x="44" y="225"/>
                      </a:lnTo>
                      <a:lnTo>
                        <a:pt x="44" y="226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46" y="228"/>
                      </a:lnTo>
                      <a:lnTo>
                        <a:pt x="48" y="232"/>
                      </a:lnTo>
                      <a:lnTo>
                        <a:pt x="48" y="234"/>
                      </a:lnTo>
                      <a:lnTo>
                        <a:pt x="50" y="234"/>
                      </a:lnTo>
                      <a:lnTo>
                        <a:pt x="50" y="234"/>
                      </a:lnTo>
                      <a:lnTo>
                        <a:pt x="50" y="236"/>
                      </a:lnTo>
                      <a:lnTo>
                        <a:pt x="50" y="236"/>
                      </a:lnTo>
                      <a:lnTo>
                        <a:pt x="50" y="236"/>
                      </a:lnTo>
                      <a:lnTo>
                        <a:pt x="50" y="238"/>
                      </a:lnTo>
                      <a:lnTo>
                        <a:pt x="48" y="238"/>
                      </a:lnTo>
                      <a:lnTo>
                        <a:pt x="48" y="238"/>
                      </a:lnTo>
                      <a:lnTo>
                        <a:pt x="46" y="236"/>
                      </a:lnTo>
                      <a:lnTo>
                        <a:pt x="46" y="236"/>
                      </a:lnTo>
                      <a:lnTo>
                        <a:pt x="44" y="236"/>
                      </a:lnTo>
                      <a:lnTo>
                        <a:pt x="44" y="236"/>
                      </a:lnTo>
                      <a:lnTo>
                        <a:pt x="44" y="238"/>
                      </a:lnTo>
                      <a:lnTo>
                        <a:pt x="42" y="238"/>
                      </a:lnTo>
                      <a:lnTo>
                        <a:pt x="42" y="238"/>
                      </a:lnTo>
                      <a:lnTo>
                        <a:pt x="42" y="240"/>
                      </a:lnTo>
                      <a:lnTo>
                        <a:pt x="42" y="242"/>
                      </a:lnTo>
                      <a:lnTo>
                        <a:pt x="42" y="242"/>
                      </a:lnTo>
                      <a:lnTo>
                        <a:pt x="42" y="244"/>
                      </a:lnTo>
                      <a:lnTo>
                        <a:pt x="44" y="245"/>
                      </a:lnTo>
                      <a:lnTo>
                        <a:pt x="44" y="247"/>
                      </a:lnTo>
                      <a:lnTo>
                        <a:pt x="46" y="247"/>
                      </a:lnTo>
                      <a:lnTo>
                        <a:pt x="51" y="249"/>
                      </a:lnTo>
                      <a:lnTo>
                        <a:pt x="55" y="251"/>
                      </a:lnTo>
                      <a:lnTo>
                        <a:pt x="55" y="253"/>
                      </a:lnTo>
                      <a:lnTo>
                        <a:pt x="57" y="253"/>
                      </a:lnTo>
                      <a:lnTo>
                        <a:pt x="57" y="255"/>
                      </a:lnTo>
                      <a:lnTo>
                        <a:pt x="57" y="255"/>
                      </a:lnTo>
                      <a:lnTo>
                        <a:pt x="57" y="257"/>
                      </a:lnTo>
                      <a:lnTo>
                        <a:pt x="59" y="257"/>
                      </a:lnTo>
                      <a:lnTo>
                        <a:pt x="59" y="259"/>
                      </a:lnTo>
                      <a:lnTo>
                        <a:pt x="59" y="259"/>
                      </a:lnTo>
                      <a:lnTo>
                        <a:pt x="61" y="259"/>
                      </a:lnTo>
                      <a:lnTo>
                        <a:pt x="61" y="259"/>
                      </a:lnTo>
                      <a:lnTo>
                        <a:pt x="61" y="259"/>
                      </a:lnTo>
                      <a:lnTo>
                        <a:pt x="61" y="261"/>
                      </a:lnTo>
                      <a:lnTo>
                        <a:pt x="61" y="263"/>
                      </a:lnTo>
                      <a:lnTo>
                        <a:pt x="61" y="263"/>
                      </a:lnTo>
                      <a:lnTo>
                        <a:pt x="61" y="264"/>
                      </a:lnTo>
                      <a:lnTo>
                        <a:pt x="61" y="266"/>
                      </a:lnTo>
                      <a:lnTo>
                        <a:pt x="61" y="268"/>
                      </a:lnTo>
                      <a:lnTo>
                        <a:pt x="61" y="270"/>
                      </a:lnTo>
                      <a:lnTo>
                        <a:pt x="59" y="272"/>
                      </a:lnTo>
                      <a:lnTo>
                        <a:pt x="59" y="272"/>
                      </a:lnTo>
                      <a:lnTo>
                        <a:pt x="57" y="272"/>
                      </a:lnTo>
                      <a:lnTo>
                        <a:pt x="55" y="272"/>
                      </a:lnTo>
                      <a:lnTo>
                        <a:pt x="55" y="274"/>
                      </a:lnTo>
                      <a:lnTo>
                        <a:pt x="55" y="274"/>
                      </a:lnTo>
                      <a:lnTo>
                        <a:pt x="55" y="282"/>
                      </a:lnTo>
                      <a:lnTo>
                        <a:pt x="55" y="287"/>
                      </a:lnTo>
                      <a:lnTo>
                        <a:pt x="55" y="287"/>
                      </a:lnTo>
                      <a:lnTo>
                        <a:pt x="55" y="287"/>
                      </a:lnTo>
                      <a:lnTo>
                        <a:pt x="55" y="289"/>
                      </a:lnTo>
                      <a:lnTo>
                        <a:pt x="53" y="293"/>
                      </a:lnTo>
                      <a:lnTo>
                        <a:pt x="55" y="295"/>
                      </a:lnTo>
                      <a:lnTo>
                        <a:pt x="55" y="295"/>
                      </a:lnTo>
                      <a:lnTo>
                        <a:pt x="55" y="297"/>
                      </a:lnTo>
                      <a:lnTo>
                        <a:pt x="57" y="299"/>
                      </a:lnTo>
                      <a:lnTo>
                        <a:pt x="57" y="299"/>
                      </a:lnTo>
                      <a:lnTo>
                        <a:pt x="57" y="301"/>
                      </a:lnTo>
                      <a:lnTo>
                        <a:pt x="57" y="302"/>
                      </a:lnTo>
                      <a:lnTo>
                        <a:pt x="57" y="304"/>
                      </a:lnTo>
                      <a:lnTo>
                        <a:pt x="57" y="304"/>
                      </a:lnTo>
                      <a:lnTo>
                        <a:pt x="57" y="306"/>
                      </a:lnTo>
                      <a:lnTo>
                        <a:pt x="59" y="306"/>
                      </a:lnTo>
                      <a:lnTo>
                        <a:pt x="61" y="308"/>
                      </a:lnTo>
                      <a:lnTo>
                        <a:pt x="63" y="308"/>
                      </a:lnTo>
                      <a:lnTo>
                        <a:pt x="65" y="310"/>
                      </a:lnTo>
                      <a:lnTo>
                        <a:pt x="65" y="312"/>
                      </a:lnTo>
                      <a:lnTo>
                        <a:pt x="65" y="312"/>
                      </a:lnTo>
                      <a:lnTo>
                        <a:pt x="67" y="312"/>
                      </a:lnTo>
                      <a:lnTo>
                        <a:pt x="67" y="312"/>
                      </a:lnTo>
                      <a:lnTo>
                        <a:pt x="69" y="312"/>
                      </a:lnTo>
                      <a:lnTo>
                        <a:pt x="69" y="312"/>
                      </a:lnTo>
                      <a:lnTo>
                        <a:pt x="70" y="312"/>
                      </a:lnTo>
                      <a:lnTo>
                        <a:pt x="74" y="310"/>
                      </a:lnTo>
                      <a:lnTo>
                        <a:pt x="78" y="306"/>
                      </a:lnTo>
                      <a:lnTo>
                        <a:pt x="78" y="306"/>
                      </a:lnTo>
                      <a:lnTo>
                        <a:pt x="80" y="304"/>
                      </a:lnTo>
                      <a:lnTo>
                        <a:pt x="84" y="302"/>
                      </a:lnTo>
                      <a:lnTo>
                        <a:pt x="88" y="302"/>
                      </a:lnTo>
                      <a:lnTo>
                        <a:pt x="90" y="301"/>
                      </a:lnTo>
                      <a:lnTo>
                        <a:pt x="91" y="302"/>
                      </a:lnTo>
                      <a:lnTo>
                        <a:pt x="91" y="302"/>
                      </a:lnTo>
                      <a:lnTo>
                        <a:pt x="93" y="306"/>
                      </a:lnTo>
                      <a:lnTo>
                        <a:pt x="93" y="306"/>
                      </a:lnTo>
                      <a:lnTo>
                        <a:pt x="95" y="308"/>
                      </a:lnTo>
                      <a:lnTo>
                        <a:pt x="95" y="310"/>
                      </a:lnTo>
                      <a:lnTo>
                        <a:pt x="95" y="312"/>
                      </a:lnTo>
                      <a:lnTo>
                        <a:pt x="95" y="314"/>
                      </a:lnTo>
                      <a:lnTo>
                        <a:pt x="97" y="314"/>
                      </a:lnTo>
                      <a:lnTo>
                        <a:pt x="97" y="314"/>
                      </a:lnTo>
                      <a:lnTo>
                        <a:pt x="97" y="314"/>
                      </a:lnTo>
                      <a:lnTo>
                        <a:pt x="97" y="316"/>
                      </a:lnTo>
                      <a:lnTo>
                        <a:pt x="97" y="318"/>
                      </a:lnTo>
                      <a:lnTo>
                        <a:pt x="93" y="327"/>
                      </a:lnTo>
                      <a:lnTo>
                        <a:pt x="93" y="327"/>
                      </a:lnTo>
                      <a:lnTo>
                        <a:pt x="93" y="329"/>
                      </a:lnTo>
                      <a:lnTo>
                        <a:pt x="93" y="331"/>
                      </a:lnTo>
                      <a:lnTo>
                        <a:pt x="95" y="337"/>
                      </a:lnTo>
                      <a:lnTo>
                        <a:pt x="95" y="339"/>
                      </a:lnTo>
                      <a:lnTo>
                        <a:pt x="95" y="341"/>
                      </a:lnTo>
                      <a:lnTo>
                        <a:pt x="93" y="344"/>
                      </a:lnTo>
                      <a:lnTo>
                        <a:pt x="93" y="346"/>
                      </a:lnTo>
                      <a:lnTo>
                        <a:pt x="93" y="346"/>
                      </a:lnTo>
                      <a:lnTo>
                        <a:pt x="93" y="350"/>
                      </a:lnTo>
                      <a:lnTo>
                        <a:pt x="93" y="352"/>
                      </a:lnTo>
                      <a:lnTo>
                        <a:pt x="93" y="354"/>
                      </a:lnTo>
                      <a:lnTo>
                        <a:pt x="93" y="356"/>
                      </a:lnTo>
                      <a:lnTo>
                        <a:pt x="90" y="371"/>
                      </a:lnTo>
                      <a:lnTo>
                        <a:pt x="90" y="371"/>
                      </a:lnTo>
                      <a:lnTo>
                        <a:pt x="90" y="371"/>
                      </a:lnTo>
                      <a:lnTo>
                        <a:pt x="90" y="373"/>
                      </a:lnTo>
                      <a:lnTo>
                        <a:pt x="90" y="373"/>
                      </a:lnTo>
                      <a:lnTo>
                        <a:pt x="90" y="373"/>
                      </a:lnTo>
                      <a:lnTo>
                        <a:pt x="91" y="373"/>
                      </a:lnTo>
                      <a:lnTo>
                        <a:pt x="91" y="373"/>
                      </a:lnTo>
                      <a:lnTo>
                        <a:pt x="91" y="373"/>
                      </a:lnTo>
                      <a:lnTo>
                        <a:pt x="93" y="373"/>
                      </a:lnTo>
                      <a:lnTo>
                        <a:pt x="93" y="375"/>
                      </a:lnTo>
                      <a:lnTo>
                        <a:pt x="93" y="375"/>
                      </a:lnTo>
                      <a:lnTo>
                        <a:pt x="95" y="375"/>
                      </a:lnTo>
                      <a:lnTo>
                        <a:pt x="95" y="375"/>
                      </a:lnTo>
                      <a:lnTo>
                        <a:pt x="95" y="375"/>
                      </a:lnTo>
                      <a:lnTo>
                        <a:pt x="101" y="373"/>
                      </a:lnTo>
                      <a:lnTo>
                        <a:pt x="101" y="373"/>
                      </a:lnTo>
                      <a:lnTo>
                        <a:pt x="103" y="373"/>
                      </a:lnTo>
                      <a:lnTo>
                        <a:pt x="103" y="373"/>
                      </a:lnTo>
                      <a:lnTo>
                        <a:pt x="105" y="373"/>
                      </a:lnTo>
                      <a:lnTo>
                        <a:pt x="105" y="375"/>
                      </a:lnTo>
                      <a:lnTo>
                        <a:pt x="105" y="377"/>
                      </a:lnTo>
                      <a:lnTo>
                        <a:pt x="107" y="377"/>
                      </a:lnTo>
                      <a:lnTo>
                        <a:pt x="109" y="380"/>
                      </a:lnTo>
                      <a:lnTo>
                        <a:pt x="109" y="382"/>
                      </a:lnTo>
                      <a:lnTo>
                        <a:pt x="109" y="384"/>
                      </a:lnTo>
                      <a:lnTo>
                        <a:pt x="107" y="386"/>
                      </a:lnTo>
                      <a:lnTo>
                        <a:pt x="107" y="388"/>
                      </a:lnTo>
                      <a:lnTo>
                        <a:pt x="105" y="388"/>
                      </a:lnTo>
                      <a:lnTo>
                        <a:pt x="103" y="396"/>
                      </a:lnTo>
                      <a:lnTo>
                        <a:pt x="101" y="399"/>
                      </a:lnTo>
                      <a:lnTo>
                        <a:pt x="95" y="417"/>
                      </a:lnTo>
                      <a:lnTo>
                        <a:pt x="93" y="420"/>
                      </a:lnTo>
                      <a:lnTo>
                        <a:pt x="91" y="424"/>
                      </a:lnTo>
                      <a:lnTo>
                        <a:pt x="88" y="426"/>
                      </a:lnTo>
                      <a:lnTo>
                        <a:pt x="88" y="426"/>
                      </a:lnTo>
                      <a:lnTo>
                        <a:pt x="88" y="428"/>
                      </a:lnTo>
                      <a:lnTo>
                        <a:pt x="88" y="428"/>
                      </a:lnTo>
                      <a:lnTo>
                        <a:pt x="90" y="434"/>
                      </a:lnTo>
                      <a:lnTo>
                        <a:pt x="91" y="438"/>
                      </a:lnTo>
                      <a:lnTo>
                        <a:pt x="91" y="438"/>
                      </a:lnTo>
                      <a:lnTo>
                        <a:pt x="93" y="439"/>
                      </a:lnTo>
                      <a:lnTo>
                        <a:pt x="95" y="439"/>
                      </a:lnTo>
                      <a:lnTo>
                        <a:pt x="95" y="441"/>
                      </a:lnTo>
                      <a:lnTo>
                        <a:pt x="95" y="441"/>
                      </a:lnTo>
                      <a:lnTo>
                        <a:pt x="95" y="441"/>
                      </a:lnTo>
                      <a:lnTo>
                        <a:pt x="95" y="441"/>
                      </a:lnTo>
                      <a:lnTo>
                        <a:pt x="93" y="447"/>
                      </a:lnTo>
                      <a:lnTo>
                        <a:pt x="90" y="453"/>
                      </a:lnTo>
                      <a:lnTo>
                        <a:pt x="88" y="455"/>
                      </a:lnTo>
                      <a:lnTo>
                        <a:pt x="88" y="457"/>
                      </a:lnTo>
                      <a:lnTo>
                        <a:pt x="88" y="457"/>
                      </a:lnTo>
                      <a:lnTo>
                        <a:pt x="90" y="458"/>
                      </a:lnTo>
                      <a:lnTo>
                        <a:pt x="90" y="458"/>
                      </a:lnTo>
                      <a:lnTo>
                        <a:pt x="90" y="460"/>
                      </a:lnTo>
                      <a:lnTo>
                        <a:pt x="90" y="460"/>
                      </a:lnTo>
                      <a:lnTo>
                        <a:pt x="90" y="462"/>
                      </a:lnTo>
                      <a:lnTo>
                        <a:pt x="90" y="462"/>
                      </a:lnTo>
                      <a:lnTo>
                        <a:pt x="91" y="464"/>
                      </a:lnTo>
                      <a:lnTo>
                        <a:pt x="95" y="466"/>
                      </a:lnTo>
                      <a:lnTo>
                        <a:pt x="97" y="468"/>
                      </a:lnTo>
                      <a:lnTo>
                        <a:pt x="97" y="470"/>
                      </a:lnTo>
                      <a:lnTo>
                        <a:pt x="97" y="470"/>
                      </a:lnTo>
                      <a:lnTo>
                        <a:pt x="97" y="472"/>
                      </a:lnTo>
                      <a:lnTo>
                        <a:pt x="97" y="474"/>
                      </a:lnTo>
                      <a:lnTo>
                        <a:pt x="95" y="474"/>
                      </a:lnTo>
                      <a:lnTo>
                        <a:pt x="95" y="476"/>
                      </a:lnTo>
                      <a:lnTo>
                        <a:pt x="93" y="477"/>
                      </a:lnTo>
                      <a:lnTo>
                        <a:pt x="93" y="477"/>
                      </a:lnTo>
                      <a:lnTo>
                        <a:pt x="91" y="477"/>
                      </a:lnTo>
                      <a:lnTo>
                        <a:pt x="91" y="476"/>
                      </a:lnTo>
                      <a:lnTo>
                        <a:pt x="91" y="476"/>
                      </a:lnTo>
                      <a:lnTo>
                        <a:pt x="91" y="476"/>
                      </a:lnTo>
                      <a:lnTo>
                        <a:pt x="91" y="476"/>
                      </a:lnTo>
                      <a:lnTo>
                        <a:pt x="91" y="476"/>
                      </a:lnTo>
                      <a:lnTo>
                        <a:pt x="91" y="477"/>
                      </a:lnTo>
                      <a:lnTo>
                        <a:pt x="91" y="477"/>
                      </a:lnTo>
                      <a:lnTo>
                        <a:pt x="91" y="481"/>
                      </a:lnTo>
                      <a:lnTo>
                        <a:pt x="91" y="481"/>
                      </a:lnTo>
                      <a:lnTo>
                        <a:pt x="91" y="483"/>
                      </a:lnTo>
                      <a:lnTo>
                        <a:pt x="91" y="483"/>
                      </a:lnTo>
                      <a:lnTo>
                        <a:pt x="90" y="487"/>
                      </a:lnTo>
                      <a:lnTo>
                        <a:pt x="88" y="489"/>
                      </a:lnTo>
                      <a:lnTo>
                        <a:pt x="88" y="489"/>
                      </a:lnTo>
                      <a:lnTo>
                        <a:pt x="88" y="489"/>
                      </a:lnTo>
                      <a:lnTo>
                        <a:pt x="88" y="491"/>
                      </a:lnTo>
                      <a:lnTo>
                        <a:pt x="88" y="491"/>
                      </a:lnTo>
                      <a:lnTo>
                        <a:pt x="88" y="493"/>
                      </a:lnTo>
                      <a:lnTo>
                        <a:pt x="88" y="493"/>
                      </a:lnTo>
                      <a:lnTo>
                        <a:pt x="86" y="493"/>
                      </a:lnTo>
                      <a:lnTo>
                        <a:pt x="86" y="493"/>
                      </a:lnTo>
                      <a:lnTo>
                        <a:pt x="84" y="493"/>
                      </a:lnTo>
                      <a:lnTo>
                        <a:pt x="84" y="493"/>
                      </a:lnTo>
                      <a:lnTo>
                        <a:pt x="82" y="493"/>
                      </a:lnTo>
                      <a:lnTo>
                        <a:pt x="82" y="495"/>
                      </a:lnTo>
                      <a:lnTo>
                        <a:pt x="82" y="495"/>
                      </a:lnTo>
                      <a:lnTo>
                        <a:pt x="84" y="495"/>
                      </a:lnTo>
                      <a:lnTo>
                        <a:pt x="93" y="504"/>
                      </a:lnTo>
                      <a:lnTo>
                        <a:pt x="93" y="504"/>
                      </a:lnTo>
                      <a:lnTo>
                        <a:pt x="95" y="504"/>
                      </a:lnTo>
                      <a:lnTo>
                        <a:pt x="99" y="506"/>
                      </a:lnTo>
                      <a:lnTo>
                        <a:pt x="99" y="506"/>
                      </a:lnTo>
                      <a:lnTo>
                        <a:pt x="101" y="508"/>
                      </a:lnTo>
                      <a:lnTo>
                        <a:pt x="101" y="508"/>
                      </a:lnTo>
                      <a:lnTo>
                        <a:pt x="114" y="512"/>
                      </a:lnTo>
                      <a:lnTo>
                        <a:pt x="118" y="514"/>
                      </a:lnTo>
                      <a:lnTo>
                        <a:pt x="124" y="514"/>
                      </a:lnTo>
                      <a:lnTo>
                        <a:pt x="124" y="510"/>
                      </a:lnTo>
                      <a:lnTo>
                        <a:pt x="128" y="508"/>
                      </a:lnTo>
                      <a:lnTo>
                        <a:pt x="131" y="506"/>
                      </a:lnTo>
                      <a:lnTo>
                        <a:pt x="141" y="504"/>
                      </a:lnTo>
                      <a:lnTo>
                        <a:pt x="143" y="504"/>
                      </a:lnTo>
                      <a:lnTo>
                        <a:pt x="145" y="500"/>
                      </a:lnTo>
                      <a:lnTo>
                        <a:pt x="147" y="498"/>
                      </a:lnTo>
                      <a:lnTo>
                        <a:pt x="164" y="489"/>
                      </a:lnTo>
                      <a:lnTo>
                        <a:pt x="168" y="487"/>
                      </a:lnTo>
                      <a:lnTo>
                        <a:pt x="170" y="487"/>
                      </a:lnTo>
                      <a:lnTo>
                        <a:pt x="170" y="485"/>
                      </a:lnTo>
                      <a:lnTo>
                        <a:pt x="171" y="479"/>
                      </a:lnTo>
                      <a:lnTo>
                        <a:pt x="171" y="479"/>
                      </a:lnTo>
                      <a:lnTo>
                        <a:pt x="175" y="477"/>
                      </a:lnTo>
                      <a:lnTo>
                        <a:pt x="175" y="476"/>
                      </a:lnTo>
                      <a:lnTo>
                        <a:pt x="175" y="476"/>
                      </a:lnTo>
                      <a:lnTo>
                        <a:pt x="177" y="466"/>
                      </a:lnTo>
                      <a:lnTo>
                        <a:pt x="177" y="462"/>
                      </a:lnTo>
                      <a:lnTo>
                        <a:pt x="175" y="458"/>
                      </a:lnTo>
                      <a:lnTo>
                        <a:pt x="177" y="458"/>
                      </a:lnTo>
                      <a:lnTo>
                        <a:pt x="177" y="458"/>
                      </a:lnTo>
                      <a:lnTo>
                        <a:pt x="177" y="457"/>
                      </a:lnTo>
                      <a:lnTo>
                        <a:pt x="179" y="455"/>
                      </a:lnTo>
                      <a:lnTo>
                        <a:pt x="179" y="453"/>
                      </a:lnTo>
                      <a:lnTo>
                        <a:pt x="179" y="453"/>
                      </a:lnTo>
                      <a:lnTo>
                        <a:pt x="181" y="451"/>
                      </a:lnTo>
                      <a:lnTo>
                        <a:pt x="183" y="451"/>
                      </a:lnTo>
                      <a:lnTo>
                        <a:pt x="185" y="449"/>
                      </a:lnTo>
                      <a:lnTo>
                        <a:pt x="183" y="447"/>
                      </a:lnTo>
                      <a:lnTo>
                        <a:pt x="183" y="449"/>
                      </a:lnTo>
                      <a:lnTo>
                        <a:pt x="181" y="449"/>
                      </a:lnTo>
                      <a:lnTo>
                        <a:pt x="181" y="449"/>
                      </a:lnTo>
                      <a:lnTo>
                        <a:pt x="179" y="451"/>
                      </a:lnTo>
                      <a:lnTo>
                        <a:pt x="179" y="449"/>
                      </a:lnTo>
                      <a:lnTo>
                        <a:pt x="181" y="447"/>
                      </a:lnTo>
                      <a:lnTo>
                        <a:pt x="181" y="439"/>
                      </a:lnTo>
                      <a:lnTo>
                        <a:pt x="181" y="439"/>
                      </a:lnTo>
                      <a:lnTo>
                        <a:pt x="185" y="434"/>
                      </a:lnTo>
                      <a:lnTo>
                        <a:pt x="187" y="430"/>
                      </a:lnTo>
                      <a:lnTo>
                        <a:pt x="198" y="420"/>
                      </a:lnTo>
                      <a:lnTo>
                        <a:pt x="202" y="418"/>
                      </a:lnTo>
                      <a:lnTo>
                        <a:pt x="206" y="417"/>
                      </a:lnTo>
                      <a:lnTo>
                        <a:pt x="210" y="415"/>
                      </a:lnTo>
                      <a:lnTo>
                        <a:pt x="221" y="415"/>
                      </a:lnTo>
                      <a:lnTo>
                        <a:pt x="223" y="415"/>
                      </a:lnTo>
                      <a:lnTo>
                        <a:pt x="225" y="413"/>
                      </a:lnTo>
                      <a:lnTo>
                        <a:pt x="225" y="413"/>
                      </a:lnTo>
                      <a:lnTo>
                        <a:pt x="225" y="411"/>
                      </a:lnTo>
                      <a:lnTo>
                        <a:pt x="227" y="411"/>
                      </a:lnTo>
                      <a:lnTo>
                        <a:pt x="231" y="409"/>
                      </a:lnTo>
                      <a:lnTo>
                        <a:pt x="232" y="409"/>
                      </a:lnTo>
                      <a:lnTo>
                        <a:pt x="234" y="409"/>
                      </a:lnTo>
                      <a:lnTo>
                        <a:pt x="234" y="407"/>
                      </a:lnTo>
                      <a:lnTo>
                        <a:pt x="236" y="407"/>
                      </a:lnTo>
                      <a:lnTo>
                        <a:pt x="240" y="405"/>
                      </a:lnTo>
                      <a:lnTo>
                        <a:pt x="242" y="405"/>
                      </a:lnTo>
                      <a:lnTo>
                        <a:pt x="244" y="403"/>
                      </a:lnTo>
                      <a:lnTo>
                        <a:pt x="248" y="403"/>
                      </a:lnTo>
                      <a:lnTo>
                        <a:pt x="248" y="403"/>
                      </a:lnTo>
                      <a:lnTo>
                        <a:pt x="248" y="403"/>
                      </a:lnTo>
                      <a:lnTo>
                        <a:pt x="250" y="403"/>
                      </a:lnTo>
                      <a:lnTo>
                        <a:pt x="250" y="403"/>
                      </a:lnTo>
                      <a:lnTo>
                        <a:pt x="252" y="401"/>
                      </a:lnTo>
                      <a:lnTo>
                        <a:pt x="253" y="401"/>
                      </a:lnTo>
                      <a:lnTo>
                        <a:pt x="255" y="401"/>
                      </a:lnTo>
                      <a:lnTo>
                        <a:pt x="259" y="401"/>
                      </a:lnTo>
                      <a:lnTo>
                        <a:pt x="263" y="403"/>
                      </a:lnTo>
                      <a:lnTo>
                        <a:pt x="265" y="403"/>
                      </a:lnTo>
                      <a:lnTo>
                        <a:pt x="265" y="403"/>
                      </a:lnTo>
                      <a:lnTo>
                        <a:pt x="269" y="403"/>
                      </a:lnTo>
                      <a:lnTo>
                        <a:pt x="272" y="401"/>
                      </a:lnTo>
                      <a:lnTo>
                        <a:pt x="274" y="401"/>
                      </a:lnTo>
                      <a:lnTo>
                        <a:pt x="274" y="403"/>
                      </a:lnTo>
                      <a:lnTo>
                        <a:pt x="276" y="401"/>
                      </a:lnTo>
                      <a:lnTo>
                        <a:pt x="278" y="403"/>
                      </a:lnTo>
                      <a:lnTo>
                        <a:pt x="284" y="403"/>
                      </a:lnTo>
                      <a:lnTo>
                        <a:pt x="290" y="407"/>
                      </a:lnTo>
                      <a:lnTo>
                        <a:pt x="295" y="413"/>
                      </a:lnTo>
                      <a:lnTo>
                        <a:pt x="297" y="413"/>
                      </a:lnTo>
                      <a:lnTo>
                        <a:pt x="299" y="413"/>
                      </a:lnTo>
                      <a:lnTo>
                        <a:pt x="297" y="411"/>
                      </a:lnTo>
                      <a:lnTo>
                        <a:pt x="290" y="405"/>
                      </a:lnTo>
                      <a:lnTo>
                        <a:pt x="290" y="405"/>
                      </a:lnTo>
                      <a:lnTo>
                        <a:pt x="288" y="403"/>
                      </a:lnTo>
                      <a:lnTo>
                        <a:pt x="288" y="403"/>
                      </a:lnTo>
                      <a:lnTo>
                        <a:pt x="288" y="403"/>
                      </a:lnTo>
                      <a:lnTo>
                        <a:pt x="288" y="401"/>
                      </a:lnTo>
                      <a:lnTo>
                        <a:pt x="288" y="401"/>
                      </a:lnTo>
                      <a:lnTo>
                        <a:pt x="288" y="399"/>
                      </a:lnTo>
                      <a:lnTo>
                        <a:pt x="288" y="399"/>
                      </a:lnTo>
                      <a:lnTo>
                        <a:pt x="288" y="399"/>
                      </a:lnTo>
                      <a:lnTo>
                        <a:pt x="288" y="398"/>
                      </a:lnTo>
                      <a:lnTo>
                        <a:pt x="286" y="398"/>
                      </a:lnTo>
                      <a:lnTo>
                        <a:pt x="284" y="398"/>
                      </a:lnTo>
                      <a:lnTo>
                        <a:pt x="282" y="399"/>
                      </a:lnTo>
                      <a:lnTo>
                        <a:pt x="280" y="399"/>
                      </a:lnTo>
                      <a:lnTo>
                        <a:pt x="267" y="399"/>
                      </a:lnTo>
                      <a:lnTo>
                        <a:pt x="263" y="399"/>
                      </a:lnTo>
                      <a:lnTo>
                        <a:pt x="261" y="398"/>
                      </a:lnTo>
                      <a:lnTo>
                        <a:pt x="253" y="392"/>
                      </a:lnTo>
                      <a:lnTo>
                        <a:pt x="250" y="388"/>
                      </a:lnTo>
                      <a:lnTo>
                        <a:pt x="250" y="384"/>
                      </a:lnTo>
                      <a:lnTo>
                        <a:pt x="248" y="382"/>
                      </a:lnTo>
                      <a:lnTo>
                        <a:pt x="250" y="379"/>
                      </a:lnTo>
                      <a:lnTo>
                        <a:pt x="250" y="375"/>
                      </a:lnTo>
                      <a:lnTo>
                        <a:pt x="252" y="373"/>
                      </a:lnTo>
                      <a:lnTo>
                        <a:pt x="252" y="371"/>
                      </a:lnTo>
                      <a:lnTo>
                        <a:pt x="253" y="369"/>
                      </a:lnTo>
                      <a:lnTo>
                        <a:pt x="253" y="369"/>
                      </a:lnTo>
                      <a:lnTo>
                        <a:pt x="253" y="369"/>
                      </a:lnTo>
                      <a:lnTo>
                        <a:pt x="255" y="367"/>
                      </a:lnTo>
                      <a:lnTo>
                        <a:pt x="255" y="367"/>
                      </a:lnTo>
                      <a:lnTo>
                        <a:pt x="255" y="365"/>
                      </a:lnTo>
                      <a:lnTo>
                        <a:pt x="255" y="365"/>
                      </a:lnTo>
                      <a:lnTo>
                        <a:pt x="261" y="358"/>
                      </a:lnTo>
                      <a:lnTo>
                        <a:pt x="263" y="354"/>
                      </a:lnTo>
                      <a:lnTo>
                        <a:pt x="265" y="352"/>
                      </a:lnTo>
                      <a:lnTo>
                        <a:pt x="267" y="350"/>
                      </a:lnTo>
                      <a:lnTo>
                        <a:pt x="267" y="350"/>
                      </a:lnTo>
                      <a:lnTo>
                        <a:pt x="269" y="348"/>
                      </a:lnTo>
                      <a:lnTo>
                        <a:pt x="269" y="344"/>
                      </a:lnTo>
                      <a:lnTo>
                        <a:pt x="274" y="337"/>
                      </a:lnTo>
                      <a:lnTo>
                        <a:pt x="278" y="333"/>
                      </a:lnTo>
                      <a:lnTo>
                        <a:pt x="282" y="331"/>
                      </a:lnTo>
                      <a:lnTo>
                        <a:pt x="280" y="329"/>
                      </a:lnTo>
                      <a:lnTo>
                        <a:pt x="278" y="325"/>
                      </a:lnTo>
                      <a:lnTo>
                        <a:pt x="278" y="320"/>
                      </a:lnTo>
                      <a:lnTo>
                        <a:pt x="278" y="318"/>
                      </a:lnTo>
                      <a:lnTo>
                        <a:pt x="278" y="318"/>
                      </a:lnTo>
                      <a:lnTo>
                        <a:pt x="280" y="316"/>
                      </a:lnTo>
                      <a:lnTo>
                        <a:pt x="280" y="316"/>
                      </a:lnTo>
                      <a:lnTo>
                        <a:pt x="282" y="316"/>
                      </a:lnTo>
                      <a:lnTo>
                        <a:pt x="282" y="314"/>
                      </a:lnTo>
                      <a:lnTo>
                        <a:pt x="282" y="312"/>
                      </a:lnTo>
                      <a:lnTo>
                        <a:pt x="282" y="312"/>
                      </a:lnTo>
                      <a:lnTo>
                        <a:pt x="282" y="310"/>
                      </a:lnTo>
                      <a:lnTo>
                        <a:pt x="284" y="308"/>
                      </a:lnTo>
                      <a:lnTo>
                        <a:pt x="290" y="306"/>
                      </a:lnTo>
                      <a:lnTo>
                        <a:pt x="292" y="304"/>
                      </a:lnTo>
                      <a:lnTo>
                        <a:pt x="293" y="304"/>
                      </a:lnTo>
                      <a:lnTo>
                        <a:pt x="295" y="304"/>
                      </a:lnTo>
                      <a:lnTo>
                        <a:pt x="297" y="304"/>
                      </a:lnTo>
                      <a:lnTo>
                        <a:pt x="299" y="304"/>
                      </a:lnTo>
                      <a:lnTo>
                        <a:pt x="303" y="304"/>
                      </a:lnTo>
                      <a:lnTo>
                        <a:pt x="305" y="304"/>
                      </a:lnTo>
                      <a:lnTo>
                        <a:pt x="305" y="302"/>
                      </a:lnTo>
                      <a:lnTo>
                        <a:pt x="305" y="302"/>
                      </a:lnTo>
                      <a:lnTo>
                        <a:pt x="309" y="302"/>
                      </a:lnTo>
                      <a:lnTo>
                        <a:pt x="311" y="302"/>
                      </a:lnTo>
                      <a:lnTo>
                        <a:pt x="312" y="302"/>
                      </a:lnTo>
                      <a:lnTo>
                        <a:pt x="312" y="302"/>
                      </a:lnTo>
                      <a:lnTo>
                        <a:pt x="309" y="304"/>
                      </a:lnTo>
                      <a:lnTo>
                        <a:pt x="309" y="304"/>
                      </a:lnTo>
                      <a:lnTo>
                        <a:pt x="309" y="304"/>
                      </a:lnTo>
                      <a:lnTo>
                        <a:pt x="307" y="304"/>
                      </a:lnTo>
                      <a:lnTo>
                        <a:pt x="307" y="306"/>
                      </a:lnTo>
                      <a:lnTo>
                        <a:pt x="309" y="306"/>
                      </a:lnTo>
                      <a:lnTo>
                        <a:pt x="309" y="306"/>
                      </a:lnTo>
                      <a:lnTo>
                        <a:pt x="311" y="306"/>
                      </a:lnTo>
                      <a:lnTo>
                        <a:pt x="326" y="310"/>
                      </a:lnTo>
                      <a:lnTo>
                        <a:pt x="328" y="310"/>
                      </a:lnTo>
                      <a:lnTo>
                        <a:pt x="328" y="308"/>
                      </a:lnTo>
                      <a:lnTo>
                        <a:pt x="326" y="308"/>
                      </a:lnTo>
                      <a:lnTo>
                        <a:pt x="324" y="306"/>
                      </a:lnTo>
                      <a:lnTo>
                        <a:pt x="322" y="306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8" y="306"/>
                      </a:lnTo>
                      <a:lnTo>
                        <a:pt x="318" y="304"/>
                      </a:lnTo>
                      <a:lnTo>
                        <a:pt x="316" y="304"/>
                      </a:lnTo>
                      <a:lnTo>
                        <a:pt x="314" y="304"/>
                      </a:lnTo>
                      <a:lnTo>
                        <a:pt x="312" y="304"/>
                      </a:lnTo>
                      <a:lnTo>
                        <a:pt x="314" y="304"/>
                      </a:lnTo>
                      <a:lnTo>
                        <a:pt x="314" y="302"/>
                      </a:lnTo>
                      <a:lnTo>
                        <a:pt x="326" y="304"/>
                      </a:lnTo>
                      <a:lnTo>
                        <a:pt x="328" y="306"/>
                      </a:lnTo>
                      <a:lnTo>
                        <a:pt x="328" y="308"/>
                      </a:lnTo>
                      <a:lnTo>
                        <a:pt x="330" y="308"/>
                      </a:lnTo>
                      <a:lnTo>
                        <a:pt x="332" y="308"/>
                      </a:lnTo>
                      <a:lnTo>
                        <a:pt x="333" y="308"/>
                      </a:lnTo>
                      <a:lnTo>
                        <a:pt x="335" y="308"/>
                      </a:lnTo>
                      <a:lnTo>
                        <a:pt x="335" y="306"/>
                      </a:lnTo>
                      <a:lnTo>
                        <a:pt x="335" y="299"/>
                      </a:lnTo>
                      <a:lnTo>
                        <a:pt x="335" y="282"/>
                      </a:lnTo>
                      <a:lnTo>
                        <a:pt x="335" y="278"/>
                      </a:lnTo>
                      <a:lnTo>
                        <a:pt x="335" y="263"/>
                      </a:lnTo>
                      <a:lnTo>
                        <a:pt x="335" y="259"/>
                      </a:lnTo>
                      <a:lnTo>
                        <a:pt x="333" y="259"/>
                      </a:lnTo>
                      <a:lnTo>
                        <a:pt x="332" y="257"/>
                      </a:lnTo>
                      <a:lnTo>
                        <a:pt x="332" y="257"/>
                      </a:lnTo>
                      <a:lnTo>
                        <a:pt x="332" y="257"/>
                      </a:lnTo>
                      <a:lnTo>
                        <a:pt x="330" y="255"/>
                      </a:lnTo>
                      <a:lnTo>
                        <a:pt x="330" y="255"/>
                      </a:lnTo>
                      <a:lnTo>
                        <a:pt x="330" y="255"/>
                      </a:lnTo>
                      <a:lnTo>
                        <a:pt x="330" y="253"/>
                      </a:lnTo>
                      <a:lnTo>
                        <a:pt x="330" y="253"/>
                      </a:lnTo>
                      <a:lnTo>
                        <a:pt x="332" y="253"/>
                      </a:lnTo>
                      <a:lnTo>
                        <a:pt x="332" y="253"/>
                      </a:lnTo>
                      <a:lnTo>
                        <a:pt x="330" y="251"/>
                      </a:lnTo>
                      <a:lnTo>
                        <a:pt x="330" y="251"/>
                      </a:lnTo>
                      <a:lnTo>
                        <a:pt x="330" y="251"/>
                      </a:lnTo>
                      <a:lnTo>
                        <a:pt x="328" y="253"/>
                      </a:lnTo>
                      <a:lnTo>
                        <a:pt x="328" y="251"/>
                      </a:lnTo>
                      <a:lnTo>
                        <a:pt x="328" y="251"/>
                      </a:lnTo>
                      <a:lnTo>
                        <a:pt x="328" y="251"/>
                      </a:lnTo>
                      <a:lnTo>
                        <a:pt x="328" y="251"/>
                      </a:lnTo>
                      <a:lnTo>
                        <a:pt x="326" y="251"/>
                      </a:lnTo>
                      <a:lnTo>
                        <a:pt x="326" y="251"/>
                      </a:lnTo>
                      <a:lnTo>
                        <a:pt x="326" y="251"/>
                      </a:lnTo>
                      <a:lnTo>
                        <a:pt x="324" y="249"/>
                      </a:lnTo>
                      <a:lnTo>
                        <a:pt x="324" y="249"/>
                      </a:lnTo>
                      <a:lnTo>
                        <a:pt x="324" y="249"/>
                      </a:lnTo>
                      <a:lnTo>
                        <a:pt x="322" y="249"/>
                      </a:lnTo>
                      <a:lnTo>
                        <a:pt x="322" y="249"/>
                      </a:lnTo>
                      <a:lnTo>
                        <a:pt x="322" y="247"/>
                      </a:lnTo>
                      <a:lnTo>
                        <a:pt x="322" y="247"/>
                      </a:lnTo>
                      <a:lnTo>
                        <a:pt x="322" y="245"/>
                      </a:lnTo>
                      <a:lnTo>
                        <a:pt x="322" y="245"/>
                      </a:lnTo>
                      <a:lnTo>
                        <a:pt x="322" y="245"/>
                      </a:lnTo>
                      <a:lnTo>
                        <a:pt x="322" y="245"/>
                      </a:lnTo>
                      <a:lnTo>
                        <a:pt x="324" y="245"/>
                      </a:lnTo>
                      <a:lnTo>
                        <a:pt x="324" y="245"/>
                      </a:lnTo>
                      <a:lnTo>
                        <a:pt x="324" y="245"/>
                      </a:lnTo>
                      <a:lnTo>
                        <a:pt x="326" y="245"/>
                      </a:lnTo>
                      <a:lnTo>
                        <a:pt x="326" y="245"/>
                      </a:lnTo>
                      <a:lnTo>
                        <a:pt x="326" y="244"/>
                      </a:lnTo>
                      <a:lnTo>
                        <a:pt x="324" y="244"/>
                      </a:lnTo>
                      <a:lnTo>
                        <a:pt x="324" y="244"/>
                      </a:lnTo>
                      <a:lnTo>
                        <a:pt x="324" y="242"/>
                      </a:lnTo>
                      <a:lnTo>
                        <a:pt x="324" y="242"/>
                      </a:lnTo>
                      <a:lnTo>
                        <a:pt x="324" y="242"/>
                      </a:lnTo>
                      <a:lnTo>
                        <a:pt x="326" y="242"/>
                      </a:lnTo>
                      <a:lnTo>
                        <a:pt x="328" y="244"/>
                      </a:lnTo>
                      <a:lnTo>
                        <a:pt x="330" y="244"/>
                      </a:lnTo>
                      <a:lnTo>
                        <a:pt x="330" y="242"/>
                      </a:lnTo>
                      <a:lnTo>
                        <a:pt x="332" y="242"/>
                      </a:lnTo>
                      <a:lnTo>
                        <a:pt x="333" y="242"/>
                      </a:lnTo>
                      <a:lnTo>
                        <a:pt x="335" y="242"/>
                      </a:lnTo>
                      <a:lnTo>
                        <a:pt x="335" y="242"/>
                      </a:lnTo>
                      <a:lnTo>
                        <a:pt x="335" y="240"/>
                      </a:lnTo>
                      <a:lnTo>
                        <a:pt x="335" y="225"/>
                      </a:lnTo>
                      <a:lnTo>
                        <a:pt x="333" y="215"/>
                      </a:lnTo>
                      <a:lnTo>
                        <a:pt x="333" y="207"/>
                      </a:lnTo>
                      <a:lnTo>
                        <a:pt x="333" y="207"/>
                      </a:lnTo>
                      <a:lnTo>
                        <a:pt x="333" y="207"/>
                      </a:lnTo>
                      <a:lnTo>
                        <a:pt x="330" y="205"/>
                      </a:lnTo>
                      <a:lnTo>
                        <a:pt x="328" y="205"/>
                      </a:lnTo>
                      <a:lnTo>
                        <a:pt x="326" y="207"/>
                      </a:lnTo>
                      <a:lnTo>
                        <a:pt x="326" y="207"/>
                      </a:lnTo>
                      <a:lnTo>
                        <a:pt x="326" y="209"/>
                      </a:lnTo>
                      <a:lnTo>
                        <a:pt x="320" y="211"/>
                      </a:lnTo>
                      <a:lnTo>
                        <a:pt x="320" y="213"/>
                      </a:lnTo>
                      <a:lnTo>
                        <a:pt x="318" y="213"/>
                      </a:lnTo>
                      <a:lnTo>
                        <a:pt x="320" y="211"/>
                      </a:lnTo>
                      <a:lnTo>
                        <a:pt x="324" y="205"/>
                      </a:lnTo>
                      <a:lnTo>
                        <a:pt x="326" y="205"/>
                      </a:lnTo>
                      <a:lnTo>
                        <a:pt x="326" y="205"/>
                      </a:lnTo>
                      <a:lnTo>
                        <a:pt x="328" y="204"/>
                      </a:lnTo>
                      <a:lnTo>
                        <a:pt x="328" y="204"/>
                      </a:lnTo>
                      <a:lnTo>
                        <a:pt x="330" y="204"/>
                      </a:lnTo>
                      <a:lnTo>
                        <a:pt x="332" y="204"/>
                      </a:lnTo>
                      <a:lnTo>
                        <a:pt x="332" y="204"/>
                      </a:lnTo>
                      <a:lnTo>
                        <a:pt x="332" y="204"/>
                      </a:lnTo>
                      <a:lnTo>
                        <a:pt x="332" y="198"/>
                      </a:lnTo>
                      <a:lnTo>
                        <a:pt x="332" y="198"/>
                      </a:lnTo>
                      <a:lnTo>
                        <a:pt x="330" y="198"/>
                      </a:lnTo>
                      <a:lnTo>
                        <a:pt x="330" y="198"/>
                      </a:lnTo>
                      <a:lnTo>
                        <a:pt x="330" y="198"/>
                      </a:lnTo>
                      <a:lnTo>
                        <a:pt x="330" y="200"/>
                      </a:lnTo>
                      <a:lnTo>
                        <a:pt x="330" y="200"/>
                      </a:lnTo>
                      <a:lnTo>
                        <a:pt x="330" y="200"/>
                      </a:lnTo>
                      <a:lnTo>
                        <a:pt x="328" y="196"/>
                      </a:lnTo>
                      <a:lnTo>
                        <a:pt x="326" y="190"/>
                      </a:lnTo>
                      <a:lnTo>
                        <a:pt x="326" y="186"/>
                      </a:lnTo>
                      <a:lnTo>
                        <a:pt x="326" y="185"/>
                      </a:lnTo>
                      <a:lnTo>
                        <a:pt x="328" y="181"/>
                      </a:lnTo>
                      <a:lnTo>
                        <a:pt x="328" y="177"/>
                      </a:lnTo>
                      <a:lnTo>
                        <a:pt x="330" y="167"/>
                      </a:lnTo>
                      <a:lnTo>
                        <a:pt x="330" y="166"/>
                      </a:lnTo>
                      <a:lnTo>
                        <a:pt x="332" y="166"/>
                      </a:lnTo>
                      <a:lnTo>
                        <a:pt x="332" y="162"/>
                      </a:lnTo>
                      <a:lnTo>
                        <a:pt x="332" y="162"/>
                      </a:lnTo>
                      <a:lnTo>
                        <a:pt x="328" y="162"/>
                      </a:lnTo>
                      <a:lnTo>
                        <a:pt x="326" y="162"/>
                      </a:lnTo>
                      <a:lnTo>
                        <a:pt x="326" y="162"/>
                      </a:lnTo>
                      <a:lnTo>
                        <a:pt x="326" y="162"/>
                      </a:lnTo>
                      <a:lnTo>
                        <a:pt x="326" y="162"/>
                      </a:lnTo>
                      <a:lnTo>
                        <a:pt x="324" y="162"/>
                      </a:lnTo>
                      <a:lnTo>
                        <a:pt x="324" y="162"/>
                      </a:lnTo>
                      <a:lnTo>
                        <a:pt x="324" y="162"/>
                      </a:lnTo>
                      <a:lnTo>
                        <a:pt x="322" y="160"/>
                      </a:lnTo>
                      <a:lnTo>
                        <a:pt x="322" y="160"/>
                      </a:lnTo>
                      <a:lnTo>
                        <a:pt x="322" y="160"/>
                      </a:lnTo>
                      <a:lnTo>
                        <a:pt x="322" y="160"/>
                      </a:lnTo>
                      <a:lnTo>
                        <a:pt x="322" y="160"/>
                      </a:lnTo>
                      <a:lnTo>
                        <a:pt x="322" y="158"/>
                      </a:lnTo>
                      <a:lnTo>
                        <a:pt x="322" y="158"/>
                      </a:lnTo>
                      <a:lnTo>
                        <a:pt x="322" y="156"/>
                      </a:lnTo>
                      <a:lnTo>
                        <a:pt x="322" y="156"/>
                      </a:lnTo>
                      <a:lnTo>
                        <a:pt x="322" y="154"/>
                      </a:lnTo>
                      <a:lnTo>
                        <a:pt x="322" y="154"/>
                      </a:lnTo>
                      <a:lnTo>
                        <a:pt x="322" y="154"/>
                      </a:lnTo>
                      <a:lnTo>
                        <a:pt x="320" y="154"/>
                      </a:lnTo>
                      <a:lnTo>
                        <a:pt x="320" y="152"/>
                      </a:lnTo>
                      <a:lnTo>
                        <a:pt x="320" y="152"/>
                      </a:lnTo>
                      <a:lnTo>
                        <a:pt x="320" y="152"/>
                      </a:lnTo>
                      <a:lnTo>
                        <a:pt x="320" y="152"/>
                      </a:lnTo>
                      <a:lnTo>
                        <a:pt x="320" y="150"/>
                      </a:lnTo>
                      <a:lnTo>
                        <a:pt x="320" y="150"/>
                      </a:lnTo>
                      <a:lnTo>
                        <a:pt x="318" y="148"/>
                      </a:lnTo>
                      <a:lnTo>
                        <a:pt x="318" y="148"/>
                      </a:lnTo>
                      <a:lnTo>
                        <a:pt x="318" y="148"/>
                      </a:lnTo>
                      <a:lnTo>
                        <a:pt x="318" y="147"/>
                      </a:lnTo>
                      <a:lnTo>
                        <a:pt x="320" y="147"/>
                      </a:lnTo>
                      <a:lnTo>
                        <a:pt x="320" y="147"/>
                      </a:lnTo>
                      <a:lnTo>
                        <a:pt x="320" y="147"/>
                      </a:lnTo>
                      <a:lnTo>
                        <a:pt x="320" y="147"/>
                      </a:lnTo>
                      <a:lnTo>
                        <a:pt x="320" y="147"/>
                      </a:lnTo>
                      <a:lnTo>
                        <a:pt x="322" y="147"/>
                      </a:lnTo>
                      <a:lnTo>
                        <a:pt x="322" y="148"/>
                      </a:lnTo>
                      <a:lnTo>
                        <a:pt x="324" y="148"/>
                      </a:lnTo>
                      <a:lnTo>
                        <a:pt x="324" y="148"/>
                      </a:lnTo>
                      <a:lnTo>
                        <a:pt x="326" y="148"/>
                      </a:lnTo>
                      <a:lnTo>
                        <a:pt x="328" y="148"/>
                      </a:lnTo>
                      <a:lnTo>
                        <a:pt x="328" y="148"/>
                      </a:lnTo>
                      <a:lnTo>
                        <a:pt x="328" y="148"/>
                      </a:lnTo>
                      <a:lnTo>
                        <a:pt x="328" y="150"/>
                      </a:lnTo>
                      <a:lnTo>
                        <a:pt x="328" y="150"/>
                      </a:lnTo>
                      <a:lnTo>
                        <a:pt x="326" y="152"/>
                      </a:lnTo>
                      <a:lnTo>
                        <a:pt x="326" y="152"/>
                      </a:lnTo>
                      <a:lnTo>
                        <a:pt x="326" y="152"/>
                      </a:lnTo>
                      <a:lnTo>
                        <a:pt x="326" y="152"/>
                      </a:lnTo>
                      <a:lnTo>
                        <a:pt x="328" y="152"/>
                      </a:lnTo>
                      <a:lnTo>
                        <a:pt x="328" y="154"/>
                      </a:lnTo>
                      <a:lnTo>
                        <a:pt x="328" y="154"/>
                      </a:lnTo>
                      <a:lnTo>
                        <a:pt x="330" y="154"/>
                      </a:lnTo>
                      <a:lnTo>
                        <a:pt x="330" y="154"/>
                      </a:lnTo>
                      <a:lnTo>
                        <a:pt x="332" y="152"/>
                      </a:lnTo>
                      <a:lnTo>
                        <a:pt x="333" y="150"/>
                      </a:lnTo>
                      <a:lnTo>
                        <a:pt x="335" y="150"/>
                      </a:lnTo>
                      <a:lnTo>
                        <a:pt x="335" y="150"/>
                      </a:lnTo>
                      <a:lnTo>
                        <a:pt x="335" y="150"/>
                      </a:lnTo>
                      <a:lnTo>
                        <a:pt x="335" y="148"/>
                      </a:lnTo>
                      <a:lnTo>
                        <a:pt x="335" y="148"/>
                      </a:lnTo>
                      <a:lnTo>
                        <a:pt x="335" y="145"/>
                      </a:lnTo>
                      <a:lnTo>
                        <a:pt x="335" y="145"/>
                      </a:lnTo>
                      <a:lnTo>
                        <a:pt x="337" y="143"/>
                      </a:lnTo>
                      <a:lnTo>
                        <a:pt x="339" y="139"/>
                      </a:lnTo>
                      <a:lnTo>
                        <a:pt x="343" y="133"/>
                      </a:lnTo>
                      <a:lnTo>
                        <a:pt x="343" y="133"/>
                      </a:lnTo>
                      <a:lnTo>
                        <a:pt x="345" y="131"/>
                      </a:lnTo>
                      <a:lnTo>
                        <a:pt x="349" y="124"/>
                      </a:lnTo>
                      <a:lnTo>
                        <a:pt x="347" y="126"/>
                      </a:lnTo>
                      <a:lnTo>
                        <a:pt x="345" y="126"/>
                      </a:lnTo>
                      <a:lnTo>
                        <a:pt x="343" y="126"/>
                      </a:lnTo>
                      <a:lnTo>
                        <a:pt x="345" y="124"/>
                      </a:lnTo>
                      <a:lnTo>
                        <a:pt x="349" y="122"/>
                      </a:lnTo>
                      <a:lnTo>
                        <a:pt x="351" y="120"/>
                      </a:lnTo>
                      <a:lnTo>
                        <a:pt x="354" y="114"/>
                      </a:lnTo>
                      <a:lnTo>
                        <a:pt x="354" y="114"/>
                      </a:lnTo>
                      <a:lnTo>
                        <a:pt x="354" y="114"/>
                      </a:lnTo>
                      <a:lnTo>
                        <a:pt x="356" y="112"/>
                      </a:lnTo>
                      <a:lnTo>
                        <a:pt x="358" y="112"/>
                      </a:lnTo>
                      <a:lnTo>
                        <a:pt x="360" y="108"/>
                      </a:lnTo>
                      <a:lnTo>
                        <a:pt x="360" y="107"/>
                      </a:lnTo>
                      <a:lnTo>
                        <a:pt x="364" y="101"/>
                      </a:lnTo>
                      <a:lnTo>
                        <a:pt x="366" y="95"/>
                      </a:lnTo>
                      <a:lnTo>
                        <a:pt x="366" y="95"/>
                      </a:lnTo>
                      <a:lnTo>
                        <a:pt x="366" y="93"/>
                      </a:lnTo>
                      <a:lnTo>
                        <a:pt x="368" y="88"/>
                      </a:lnTo>
                      <a:lnTo>
                        <a:pt x="368" y="86"/>
                      </a:lnTo>
                      <a:lnTo>
                        <a:pt x="370" y="84"/>
                      </a:lnTo>
                      <a:lnTo>
                        <a:pt x="370" y="82"/>
                      </a:lnTo>
                      <a:lnTo>
                        <a:pt x="370" y="80"/>
                      </a:lnTo>
                      <a:lnTo>
                        <a:pt x="372" y="74"/>
                      </a:lnTo>
                      <a:lnTo>
                        <a:pt x="373" y="67"/>
                      </a:lnTo>
                      <a:lnTo>
                        <a:pt x="373" y="55"/>
                      </a:lnTo>
                      <a:lnTo>
                        <a:pt x="375" y="50"/>
                      </a:lnTo>
                      <a:lnTo>
                        <a:pt x="375" y="46"/>
                      </a:lnTo>
                      <a:lnTo>
                        <a:pt x="375" y="44"/>
                      </a:lnTo>
                      <a:lnTo>
                        <a:pt x="377" y="42"/>
                      </a:lnTo>
                      <a:lnTo>
                        <a:pt x="377" y="42"/>
                      </a:lnTo>
                      <a:lnTo>
                        <a:pt x="377" y="38"/>
                      </a:lnTo>
                      <a:lnTo>
                        <a:pt x="377" y="38"/>
                      </a:lnTo>
                      <a:lnTo>
                        <a:pt x="377" y="36"/>
                      </a:lnTo>
                      <a:lnTo>
                        <a:pt x="379" y="34"/>
                      </a:lnTo>
                      <a:lnTo>
                        <a:pt x="379" y="32"/>
                      </a:lnTo>
                      <a:lnTo>
                        <a:pt x="379" y="31"/>
                      </a:lnTo>
                      <a:lnTo>
                        <a:pt x="377" y="31"/>
                      </a:lnTo>
                      <a:lnTo>
                        <a:pt x="377" y="31"/>
                      </a:lnTo>
                      <a:lnTo>
                        <a:pt x="377" y="31"/>
                      </a:lnTo>
                      <a:lnTo>
                        <a:pt x="379" y="29"/>
                      </a:lnTo>
                      <a:lnTo>
                        <a:pt x="379" y="29"/>
                      </a:lnTo>
                      <a:lnTo>
                        <a:pt x="379" y="29"/>
                      </a:lnTo>
                      <a:lnTo>
                        <a:pt x="379" y="27"/>
                      </a:lnTo>
                      <a:lnTo>
                        <a:pt x="381" y="21"/>
                      </a:lnTo>
                      <a:lnTo>
                        <a:pt x="381" y="19"/>
                      </a:lnTo>
                      <a:lnTo>
                        <a:pt x="381" y="1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g142a8b75624_19_0"/>
                <p:cNvSpPr/>
                <p:nvPr/>
              </p:nvSpPr>
              <p:spPr>
                <a:xfrm>
                  <a:off x="6831013" y="2495550"/>
                  <a:ext cx="130175" cy="1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05" extrusionOk="0">
                      <a:moveTo>
                        <a:pt x="80" y="80"/>
                      </a:moveTo>
                      <a:lnTo>
                        <a:pt x="78" y="78"/>
                      </a:lnTo>
                      <a:lnTo>
                        <a:pt x="76" y="76"/>
                      </a:lnTo>
                      <a:lnTo>
                        <a:pt x="74" y="76"/>
                      </a:lnTo>
                      <a:lnTo>
                        <a:pt x="74" y="75"/>
                      </a:lnTo>
                      <a:lnTo>
                        <a:pt x="72" y="75"/>
                      </a:lnTo>
                      <a:lnTo>
                        <a:pt x="71" y="73"/>
                      </a:lnTo>
                      <a:lnTo>
                        <a:pt x="69" y="69"/>
                      </a:lnTo>
                      <a:lnTo>
                        <a:pt x="69" y="67"/>
                      </a:lnTo>
                      <a:lnTo>
                        <a:pt x="69" y="63"/>
                      </a:lnTo>
                      <a:lnTo>
                        <a:pt x="69" y="61"/>
                      </a:lnTo>
                      <a:lnTo>
                        <a:pt x="69" y="59"/>
                      </a:lnTo>
                      <a:lnTo>
                        <a:pt x="69" y="57"/>
                      </a:lnTo>
                      <a:lnTo>
                        <a:pt x="69" y="57"/>
                      </a:lnTo>
                      <a:lnTo>
                        <a:pt x="71" y="54"/>
                      </a:lnTo>
                      <a:lnTo>
                        <a:pt x="72" y="50"/>
                      </a:lnTo>
                      <a:lnTo>
                        <a:pt x="74" y="46"/>
                      </a:lnTo>
                      <a:lnTo>
                        <a:pt x="78" y="27"/>
                      </a:lnTo>
                      <a:lnTo>
                        <a:pt x="78" y="25"/>
                      </a:lnTo>
                      <a:lnTo>
                        <a:pt x="78" y="23"/>
                      </a:lnTo>
                      <a:lnTo>
                        <a:pt x="76" y="21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4" y="12"/>
                      </a:lnTo>
                      <a:lnTo>
                        <a:pt x="74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1" y="8"/>
                      </a:lnTo>
                      <a:lnTo>
                        <a:pt x="67" y="4"/>
                      </a:lnTo>
                      <a:lnTo>
                        <a:pt x="65" y="4"/>
                      </a:lnTo>
                      <a:lnTo>
                        <a:pt x="59" y="4"/>
                      </a:lnTo>
                      <a:lnTo>
                        <a:pt x="57" y="2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0" y="2"/>
                      </a:lnTo>
                      <a:lnTo>
                        <a:pt x="48" y="4"/>
                      </a:lnTo>
                      <a:lnTo>
                        <a:pt x="48" y="6"/>
                      </a:lnTo>
                      <a:lnTo>
                        <a:pt x="46" y="8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34" y="12"/>
                      </a:lnTo>
                      <a:lnTo>
                        <a:pt x="17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8" y="21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3" y="25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3" y="31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1" y="40"/>
                      </a:lnTo>
                      <a:lnTo>
                        <a:pt x="10" y="48"/>
                      </a:lnTo>
                      <a:lnTo>
                        <a:pt x="4" y="57"/>
                      </a:lnTo>
                      <a:lnTo>
                        <a:pt x="2" y="63"/>
                      </a:lnTo>
                      <a:lnTo>
                        <a:pt x="2" y="65"/>
                      </a:lnTo>
                      <a:lnTo>
                        <a:pt x="2" y="65"/>
                      </a:lnTo>
                      <a:lnTo>
                        <a:pt x="2" y="67"/>
                      </a:lnTo>
                      <a:lnTo>
                        <a:pt x="2" y="67"/>
                      </a:lnTo>
                      <a:lnTo>
                        <a:pt x="4" y="69"/>
                      </a:lnTo>
                      <a:lnTo>
                        <a:pt x="4" y="69"/>
                      </a:lnTo>
                      <a:lnTo>
                        <a:pt x="4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3"/>
                      </a:lnTo>
                      <a:lnTo>
                        <a:pt x="2" y="75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0"/>
                      </a:lnTo>
                      <a:lnTo>
                        <a:pt x="2" y="84"/>
                      </a:lnTo>
                      <a:lnTo>
                        <a:pt x="0" y="88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6" y="94"/>
                      </a:lnTo>
                      <a:lnTo>
                        <a:pt x="6" y="94"/>
                      </a:lnTo>
                      <a:lnTo>
                        <a:pt x="8" y="95"/>
                      </a:lnTo>
                      <a:lnTo>
                        <a:pt x="8" y="97"/>
                      </a:lnTo>
                      <a:lnTo>
                        <a:pt x="8" y="97"/>
                      </a:lnTo>
                      <a:lnTo>
                        <a:pt x="8" y="99"/>
                      </a:lnTo>
                      <a:lnTo>
                        <a:pt x="10" y="99"/>
                      </a:lnTo>
                      <a:lnTo>
                        <a:pt x="10" y="101"/>
                      </a:lnTo>
                      <a:lnTo>
                        <a:pt x="13" y="101"/>
                      </a:lnTo>
                      <a:lnTo>
                        <a:pt x="17" y="99"/>
                      </a:lnTo>
                      <a:lnTo>
                        <a:pt x="21" y="101"/>
                      </a:lnTo>
                      <a:lnTo>
                        <a:pt x="31" y="105"/>
                      </a:lnTo>
                      <a:lnTo>
                        <a:pt x="31" y="105"/>
                      </a:lnTo>
                      <a:lnTo>
                        <a:pt x="32" y="105"/>
                      </a:lnTo>
                      <a:lnTo>
                        <a:pt x="32" y="105"/>
                      </a:lnTo>
                      <a:lnTo>
                        <a:pt x="34" y="105"/>
                      </a:lnTo>
                      <a:lnTo>
                        <a:pt x="36" y="105"/>
                      </a:lnTo>
                      <a:lnTo>
                        <a:pt x="38" y="105"/>
                      </a:lnTo>
                      <a:lnTo>
                        <a:pt x="40" y="103"/>
                      </a:lnTo>
                      <a:lnTo>
                        <a:pt x="48" y="95"/>
                      </a:lnTo>
                      <a:lnTo>
                        <a:pt x="50" y="95"/>
                      </a:lnTo>
                      <a:lnTo>
                        <a:pt x="55" y="97"/>
                      </a:lnTo>
                      <a:lnTo>
                        <a:pt x="61" y="97"/>
                      </a:lnTo>
                      <a:lnTo>
                        <a:pt x="61" y="97"/>
                      </a:lnTo>
                      <a:lnTo>
                        <a:pt x="63" y="99"/>
                      </a:lnTo>
                      <a:lnTo>
                        <a:pt x="67" y="99"/>
                      </a:lnTo>
                      <a:lnTo>
                        <a:pt x="67" y="99"/>
                      </a:lnTo>
                      <a:lnTo>
                        <a:pt x="67" y="99"/>
                      </a:lnTo>
                      <a:lnTo>
                        <a:pt x="67" y="99"/>
                      </a:lnTo>
                      <a:lnTo>
                        <a:pt x="67" y="95"/>
                      </a:lnTo>
                      <a:lnTo>
                        <a:pt x="69" y="92"/>
                      </a:lnTo>
                      <a:lnTo>
                        <a:pt x="71" y="90"/>
                      </a:lnTo>
                      <a:lnTo>
                        <a:pt x="72" y="88"/>
                      </a:lnTo>
                      <a:lnTo>
                        <a:pt x="78" y="86"/>
                      </a:lnTo>
                      <a:lnTo>
                        <a:pt x="80" y="86"/>
                      </a:lnTo>
                      <a:lnTo>
                        <a:pt x="82" y="84"/>
                      </a:lnTo>
                      <a:lnTo>
                        <a:pt x="82" y="82"/>
                      </a:lnTo>
                      <a:lnTo>
                        <a:pt x="80" y="8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g142a8b75624_19_0"/>
                <p:cNvSpPr/>
                <p:nvPr/>
              </p:nvSpPr>
              <p:spPr>
                <a:xfrm>
                  <a:off x="6831013" y="2495550"/>
                  <a:ext cx="130175" cy="1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05" extrusionOk="0">
                      <a:moveTo>
                        <a:pt x="80" y="80"/>
                      </a:moveTo>
                      <a:lnTo>
                        <a:pt x="78" y="78"/>
                      </a:lnTo>
                      <a:lnTo>
                        <a:pt x="76" y="76"/>
                      </a:lnTo>
                      <a:lnTo>
                        <a:pt x="74" y="76"/>
                      </a:lnTo>
                      <a:lnTo>
                        <a:pt x="74" y="75"/>
                      </a:lnTo>
                      <a:lnTo>
                        <a:pt x="72" y="75"/>
                      </a:lnTo>
                      <a:lnTo>
                        <a:pt x="71" y="73"/>
                      </a:lnTo>
                      <a:lnTo>
                        <a:pt x="69" y="69"/>
                      </a:lnTo>
                      <a:lnTo>
                        <a:pt x="69" y="67"/>
                      </a:lnTo>
                      <a:lnTo>
                        <a:pt x="69" y="63"/>
                      </a:lnTo>
                      <a:lnTo>
                        <a:pt x="69" y="61"/>
                      </a:lnTo>
                      <a:lnTo>
                        <a:pt x="69" y="59"/>
                      </a:lnTo>
                      <a:lnTo>
                        <a:pt x="69" y="57"/>
                      </a:lnTo>
                      <a:lnTo>
                        <a:pt x="69" y="57"/>
                      </a:lnTo>
                      <a:lnTo>
                        <a:pt x="71" y="54"/>
                      </a:lnTo>
                      <a:lnTo>
                        <a:pt x="72" y="50"/>
                      </a:lnTo>
                      <a:lnTo>
                        <a:pt x="74" y="46"/>
                      </a:lnTo>
                      <a:lnTo>
                        <a:pt x="78" y="27"/>
                      </a:lnTo>
                      <a:lnTo>
                        <a:pt x="78" y="25"/>
                      </a:lnTo>
                      <a:lnTo>
                        <a:pt x="78" y="23"/>
                      </a:lnTo>
                      <a:lnTo>
                        <a:pt x="76" y="21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4" y="12"/>
                      </a:lnTo>
                      <a:lnTo>
                        <a:pt x="74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1" y="8"/>
                      </a:lnTo>
                      <a:lnTo>
                        <a:pt x="67" y="4"/>
                      </a:lnTo>
                      <a:lnTo>
                        <a:pt x="65" y="4"/>
                      </a:lnTo>
                      <a:lnTo>
                        <a:pt x="59" y="4"/>
                      </a:lnTo>
                      <a:lnTo>
                        <a:pt x="57" y="2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0" y="2"/>
                      </a:lnTo>
                      <a:lnTo>
                        <a:pt x="48" y="4"/>
                      </a:lnTo>
                      <a:lnTo>
                        <a:pt x="48" y="6"/>
                      </a:lnTo>
                      <a:lnTo>
                        <a:pt x="46" y="8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34" y="12"/>
                      </a:lnTo>
                      <a:lnTo>
                        <a:pt x="17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8" y="21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3" y="25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3" y="31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1" y="40"/>
                      </a:lnTo>
                      <a:lnTo>
                        <a:pt x="10" y="48"/>
                      </a:lnTo>
                      <a:lnTo>
                        <a:pt x="4" y="57"/>
                      </a:lnTo>
                      <a:lnTo>
                        <a:pt x="2" y="63"/>
                      </a:lnTo>
                      <a:lnTo>
                        <a:pt x="2" y="65"/>
                      </a:lnTo>
                      <a:lnTo>
                        <a:pt x="2" y="65"/>
                      </a:lnTo>
                      <a:lnTo>
                        <a:pt x="2" y="67"/>
                      </a:lnTo>
                      <a:lnTo>
                        <a:pt x="2" y="67"/>
                      </a:lnTo>
                      <a:lnTo>
                        <a:pt x="4" y="69"/>
                      </a:lnTo>
                      <a:lnTo>
                        <a:pt x="4" y="69"/>
                      </a:lnTo>
                      <a:lnTo>
                        <a:pt x="4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3"/>
                      </a:lnTo>
                      <a:lnTo>
                        <a:pt x="2" y="75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0"/>
                      </a:lnTo>
                      <a:lnTo>
                        <a:pt x="2" y="84"/>
                      </a:lnTo>
                      <a:lnTo>
                        <a:pt x="0" y="88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6" y="94"/>
                      </a:lnTo>
                      <a:lnTo>
                        <a:pt x="6" y="94"/>
                      </a:lnTo>
                      <a:lnTo>
                        <a:pt x="8" y="95"/>
                      </a:lnTo>
                      <a:lnTo>
                        <a:pt x="8" y="97"/>
                      </a:lnTo>
                      <a:lnTo>
                        <a:pt x="8" y="97"/>
                      </a:lnTo>
                      <a:lnTo>
                        <a:pt x="8" y="99"/>
                      </a:lnTo>
                      <a:lnTo>
                        <a:pt x="10" y="99"/>
                      </a:lnTo>
                      <a:lnTo>
                        <a:pt x="10" y="101"/>
                      </a:lnTo>
                      <a:lnTo>
                        <a:pt x="13" y="101"/>
                      </a:lnTo>
                      <a:lnTo>
                        <a:pt x="17" y="99"/>
                      </a:lnTo>
                      <a:lnTo>
                        <a:pt x="21" y="101"/>
                      </a:lnTo>
                      <a:lnTo>
                        <a:pt x="31" y="105"/>
                      </a:lnTo>
                      <a:lnTo>
                        <a:pt x="31" y="105"/>
                      </a:lnTo>
                      <a:lnTo>
                        <a:pt x="32" y="105"/>
                      </a:lnTo>
                      <a:lnTo>
                        <a:pt x="32" y="105"/>
                      </a:lnTo>
                      <a:lnTo>
                        <a:pt x="34" y="105"/>
                      </a:lnTo>
                      <a:lnTo>
                        <a:pt x="36" y="105"/>
                      </a:lnTo>
                      <a:lnTo>
                        <a:pt x="38" y="105"/>
                      </a:lnTo>
                      <a:lnTo>
                        <a:pt x="40" y="103"/>
                      </a:lnTo>
                      <a:lnTo>
                        <a:pt x="48" y="95"/>
                      </a:lnTo>
                      <a:lnTo>
                        <a:pt x="50" y="95"/>
                      </a:lnTo>
                      <a:lnTo>
                        <a:pt x="55" y="97"/>
                      </a:lnTo>
                      <a:lnTo>
                        <a:pt x="61" y="97"/>
                      </a:lnTo>
                      <a:lnTo>
                        <a:pt x="61" y="97"/>
                      </a:lnTo>
                      <a:lnTo>
                        <a:pt x="63" y="99"/>
                      </a:lnTo>
                      <a:lnTo>
                        <a:pt x="67" y="99"/>
                      </a:lnTo>
                      <a:lnTo>
                        <a:pt x="67" y="99"/>
                      </a:lnTo>
                      <a:lnTo>
                        <a:pt x="67" y="99"/>
                      </a:lnTo>
                      <a:lnTo>
                        <a:pt x="67" y="99"/>
                      </a:lnTo>
                      <a:lnTo>
                        <a:pt x="67" y="95"/>
                      </a:lnTo>
                      <a:lnTo>
                        <a:pt x="69" y="92"/>
                      </a:lnTo>
                      <a:lnTo>
                        <a:pt x="71" y="90"/>
                      </a:lnTo>
                      <a:lnTo>
                        <a:pt x="72" y="88"/>
                      </a:lnTo>
                      <a:lnTo>
                        <a:pt x="78" y="86"/>
                      </a:lnTo>
                      <a:lnTo>
                        <a:pt x="80" y="86"/>
                      </a:lnTo>
                      <a:lnTo>
                        <a:pt x="82" y="84"/>
                      </a:lnTo>
                      <a:lnTo>
                        <a:pt x="82" y="82"/>
                      </a:lnTo>
                      <a:lnTo>
                        <a:pt x="80" y="8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g142a8b75624_19_0"/>
                <p:cNvSpPr/>
                <p:nvPr/>
              </p:nvSpPr>
              <p:spPr>
                <a:xfrm>
                  <a:off x="4114800" y="2143125"/>
                  <a:ext cx="1285875" cy="1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740" extrusionOk="0">
                      <a:moveTo>
                        <a:pt x="810" y="344"/>
                      </a:moveTo>
                      <a:lnTo>
                        <a:pt x="810" y="344"/>
                      </a:lnTo>
                      <a:lnTo>
                        <a:pt x="810" y="344"/>
                      </a:lnTo>
                      <a:lnTo>
                        <a:pt x="808" y="344"/>
                      </a:lnTo>
                      <a:lnTo>
                        <a:pt x="808" y="342"/>
                      </a:lnTo>
                      <a:lnTo>
                        <a:pt x="806" y="342"/>
                      </a:lnTo>
                      <a:lnTo>
                        <a:pt x="804" y="342"/>
                      </a:lnTo>
                      <a:lnTo>
                        <a:pt x="804" y="342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98" y="342"/>
                      </a:lnTo>
                      <a:lnTo>
                        <a:pt x="796" y="342"/>
                      </a:lnTo>
                      <a:lnTo>
                        <a:pt x="796" y="342"/>
                      </a:lnTo>
                      <a:lnTo>
                        <a:pt x="794" y="344"/>
                      </a:lnTo>
                      <a:lnTo>
                        <a:pt x="794" y="344"/>
                      </a:lnTo>
                      <a:lnTo>
                        <a:pt x="794" y="344"/>
                      </a:lnTo>
                      <a:lnTo>
                        <a:pt x="794" y="346"/>
                      </a:lnTo>
                      <a:lnTo>
                        <a:pt x="793" y="346"/>
                      </a:lnTo>
                      <a:lnTo>
                        <a:pt x="793" y="346"/>
                      </a:lnTo>
                      <a:lnTo>
                        <a:pt x="791" y="346"/>
                      </a:lnTo>
                      <a:lnTo>
                        <a:pt x="791" y="346"/>
                      </a:lnTo>
                      <a:lnTo>
                        <a:pt x="789" y="346"/>
                      </a:lnTo>
                      <a:lnTo>
                        <a:pt x="789" y="346"/>
                      </a:lnTo>
                      <a:lnTo>
                        <a:pt x="789" y="348"/>
                      </a:lnTo>
                      <a:lnTo>
                        <a:pt x="789" y="350"/>
                      </a:lnTo>
                      <a:lnTo>
                        <a:pt x="789" y="350"/>
                      </a:lnTo>
                      <a:lnTo>
                        <a:pt x="789" y="350"/>
                      </a:lnTo>
                      <a:lnTo>
                        <a:pt x="789" y="350"/>
                      </a:lnTo>
                      <a:lnTo>
                        <a:pt x="787" y="350"/>
                      </a:lnTo>
                      <a:lnTo>
                        <a:pt x="787" y="350"/>
                      </a:lnTo>
                      <a:lnTo>
                        <a:pt x="787" y="348"/>
                      </a:lnTo>
                      <a:lnTo>
                        <a:pt x="787" y="348"/>
                      </a:lnTo>
                      <a:lnTo>
                        <a:pt x="787" y="346"/>
                      </a:lnTo>
                      <a:lnTo>
                        <a:pt x="785" y="346"/>
                      </a:lnTo>
                      <a:lnTo>
                        <a:pt x="779" y="346"/>
                      </a:lnTo>
                      <a:lnTo>
                        <a:pt x="777" y="346"/>
                      </a:lnTo>
                      <a:lnTo>
                        <a:pt x="775" y="346"/>
                      </a:lnTo>
                      <a:lnTo>
                        <a:pt x="775" y="346"/>
                      </a:lnTo>
                      <a:lnTo>
                        <a:pt x="774" y="346"/>
                      </a:lnTo>
                      <a:lnTo>
                        <a:pt x="774" y="346"/>
                      </a:lnTo>
                      <a:lnTo>
                        <a:pt x="774" y="346"/>
                      </a:lnTo>
                      <a:lnTo>
                        <a:pt x="774" y="346"/>
                      </a:lnTo>
                      <a:lnTo>
                        <a:pt x="772" y="346"/>
                      </a:lnTo>
                      <a:lnTo>
                        <a:pt x="772" y="346"/>
                      </a:lnTo>
                      <a:lnTo>
                        <a:pt x="772" y="344"/>
                      </a:lnTo>
                      <a:lnTo>
                        <a:pt x="766" y="344"/>
                      </a:lnTo>
                      <a:lnTo>
                        <a:pt x="762" y="344"/>
                      </a:lnTo>
                      <a:lnTo>
                        <a:pt x="762" y="344"/>
                      </a:lnTo>
                      <a:lnTo>
                        <a:pt x="760" y="344"/>
                      </a:lnTo>
                      <a:lnTo>
                        <a:pt x="758" y="344"/>
                      </a:lnTo>
                      <a:lnTo>
                        <a:pt x="756" y="348"/>
                      </a:lnTo>
                      <a:lnTo>
                        <a:pt x="754" y="348"/>
                      </a:lnTo>
                      <a:lnTo>
                        <a:pt x="741" y="354"/>
                      </a:lnTo>
                      <a:lnTo>
                        <a:pt x="741" y="354"/>
                      </a:lnTo>
                      <a:lnTo>
                        <a:pt x="741" y="354"/>
                      </a:lnTo>
                      <a:lnTo>
                        <a:pt x="739" y="354"/>
                      </a:lnTo>
                      <a:lnTo>
                        <a:pt x="739" y="354"/>
                      </a:lnTo>
                      <a:lnTo>
                        <a:pt x="737" y="354"/>
                      </a:lnTo>
                      <a:lnTo>
                        <a:pt x="737" y="357"/>
                      </a:lnTo>
                      <a:lnTo>
                        <a:pt x="735" y="357"/>
                      </a:lnTo>
                      <a:lnTo>
                        <a:pt x="735" y="359"/>
                      </a:lnTo>
                      <a:lnTo>
                        <a:pt x="732" y="359"/>
                      </a:lnTo>
                      <a:lnTo>
                        <a:pt x="732" y="359"/>
                      </a:lnTo>
                      <a:lnTo>
                        <a:pt x="732" y="359"/>
                      </a:lnTo>
                      <a:lnTo>
                        <a:pt x="732" y="359"/>
                      </a:lnTo>
                      <a:lnTo>
                        <a:pt x="732" y="356"/>
                      </a:lnTo>
                      <a:lnTo>
                        <a:pt x="732" y="354"/>
                      </a:lnTo>
                      <a:lnTo>
                        <a:pt x="732" y="352"/>
                      </a:lnTo>
                      <a:lnTo>
                        <a:pt x="732" y="352"/>
                      </a:lnTo>
                      <a:lnTo>
                        <a:pt x="732" y="350"/>
                      </a:lnTo>
                      <a:lnTo>
                        <a:pt x="734" y="350"/>
                      </a:lnTo>
                      <a:lnTo>
                        <a:pt x="734" y="348"/>
                      </a:lnTo>
                      <a:lnTo>
                        <a:pt x="737" y="346"/>
                      </a:lnTo>
                      <a:lnTo>
                        <a:pt x="753" y="338"/>
                      </a:lnTo>
                      <a:lnTo>
                        <a:pt x="754" y="338"/>
                      </a:lnTo>
                      <a:lnTo>
                        <a:pt x="760" y="338"/>
                      </a:lnTo>
                      <a:lnTo>
                        <a:pt x="760" y="337"/>
                      </a:lnTo>
                      <a:lnTo>
                        <a:pt x="762" y="337"/>
                      </a:lnTo>
                      <a:lnTo>
                        <a:pt x="762" y="335"/>
                      </a:lnTo>
                      <a:lnTo>
                        <a:pt x="760" y="335"/>
                      </a:lnTo>
                      <a:lnTo>
                        <a:pt x="760" y="335"/>
                      </a:lnTo>
                      <a:lnTo>
                        <a:pt x="760" y="335"/>
                      </a:lnTo>
                      <a:lnTo>
                        <a:pt x="758" y="335"/>
                      </a:lnTo>
                      <a:lnTo>
                        <a:pt x="758" y="335"/>
                      </a:lnTo>
                      <a:lnTo>
                        <a:pt x="758" y="337"/>
                      </a:lnTo>
                      <a:lnTo>
                        <a:pt x="758" y="337"/>
                      </a:lnTo>
                      <a:lnTo>
                        <a:pt x="756" y="337"/>
                      </a:lnTo>
                      <a:lnTo>
                        <a:pt x="756" y="335"/>
                      </a:lnTo>
                      <a:lnTo>
                        <a:pt x="754" y="333"/>
                      </a:lnTo>
                      <a:lnTo>
                        <a:pt x="754" y="333"/>
                      </a:lnTo>
                      <a:lnTo>
                        <a:pt x="754" y="333"/>
                      </a:lnTo>
                      <a:lnTo>
                        <a:pt x="754" y="333"/>
                      </a:lnTo>
                      <a:lnTo>
                        <a:pt x="753" y="333"/>
                      </a:lnTo>
                      <a:lnTo>
                        <a:pt x="753" y="333"/>
                      </a:lnTo>
                      <a:lnTo>
                        <a:pt x="753" y="333"/>
                      </a:lnTo>
                      <a:lnTo>
                        <a:pt x="753" y="333"/>
                      </a:lnTo>
                      <a:lnTo>
                        <a:pt x="753" y="333"/>
                      </a:lnTo>
                      <a:lnTo>
                        <a:pt x="751" y="333"/>
                      </a:lnTo>
                      <a:lnTo>
                        <a:pt x="747" y="333"/>
                      </a:lnTo>
                      <a:lnTo>
                        <a:pt x="745" y="333"/>
                      </a:lnTo>
                      <a:lnTo>
                        <a:pt x="745" y="333"/>
                      </a:lnTo>
                      <a:lnTo>
                        <a:pt x="745" y="331"/>
                      </a:lnTo>
                      <a:lnTo>
                        <a:pt x="745" y="329"/>
                      </a:lnTo>
                      <a:lnTo>
                        <a:pt x="745" y="329"/>
                      </a:lnTo>
                      <a:lnTo>
                        <a:pt x="743" y="329"/>
                      </a:lnTo>
                      <a:lnTo>
                        <a:pt x="743" y="329"/>
                      </a:lnTo>
                      <a:lnTo>
                        <a:pt x="743" y="329"/>
                      </a:lnTo>
                      <a:lnTo>
                        <a:pt x="741" y="329"/>
                      </a:lnTo>
                      <a:lnTo>
                        <a:pt x="741" y="329"/>
                      </a:lnTo>
                      <a:lnTo>
                        <a:pt x="741" y="327"/>
                      </a:lnTo>
                      <a:lnTo>
                        <a:pt x="741" y="327"/>
                      </a:lnTo>
                      <a:lnTo>
                        <a:pt x="741" y="327"/>
                      </a:lnTo>
                      <a:lnTo>
                        <a:pt x="741" y="327"/>
                      </a:lnTo>
                      <a:lnTo>
                        <a:pt x="741" y="325"/>
                      </a:lnTo>
                      <a:lnTo>
                        <a:pt x="743" y="325"/>
                      </a:lnTo>
                      <a:lnTo>
                        <a:pt x="749" y="323"/>
                      </a:lnTo>
                      <a:lnTo>
                        <a:pt x="749" y="323"/>
                      </a:lnTo>
                      <a:lnTo>
                        <a:pt x="751" y="321"/>
                      </a:lnTo>
                      <a:lnTo>
                        <a:pt x="751" y="321"/>
                      </a:lnTo>
                      <a:lnTo>
                        <a:pt x="751" y="319"/>
                      </a:lnTo>
                      <a:lnTo>
                        <a:pt x="753" y="319"/>
                      </a:lnTo>
                      <a:lnTo>
                        <a:pt x="754" y="317"/>
                      </a:lnTo>
                      <a:lnTo>
                        <a:pt x="756" y="316"/>
                      </a:lnTo>
                      <a:lnTo>
                        <a:pt x="754" y="314"/>
                      </a:lnTo>
                      <a:lnTo>
                        <a:pt x="754" y="314"/>
                      </a:lnTo>
                      <a:lnTo>
                        <a:pt x="754" y="314"/>
                      </a:lnTo>
                      <a:lnTo>
                        <a:pt x="754" y="314"/>
                      </a:lnTo>
                      <a:lnTo>
                        <a:pt x="753" y="312"/>
                      </a:lnTo>
                      <a:lnTo>
                        <a:pt x="753" y="310"/>
                      </a:lnTo>
                      <a:lnTo>
                        <a:pt x="753" y="308"/>
                      </a:lnTo>
                      <a:lnTo>
                        <a:pt x="751" y="308"/>
                      </a:lnTo>
                      <a:lnTo>
                        <a:pt x="751" y="306"/>
                      </a:lnTo>
                      <a:lnTo>
                        <a:pt x="751" y="304"/>
                      </a:lnTo>
                      <a:lnTo>
                        <a:pt x="751" y="304"/>
                      </a:lnTo>
                      <a:lnTo>
                        <a:pt x="751" y="302"/>
                      </a:lnTo>
                      <a:lnTo>
                        <a:pt x="751" y="302"/>
                      </a:lnTo>
                      <a:lnTo>
                        <a:pt x="749" y="302"/>
                      </a:lnTo>
                      <a:lnTo>
                        <a:pt x="747" y="302"/>
                      </a:lnTo>
                      <a:lnTo>
                        <a:pt x="747" y="302"/>
                      </a:lnTo>
                      <a:lnTo>
                        <a:pt x="747" y="302"/>
                      </a:lnTo>
                      <a:lnTo>
                        <a:pt x="741" y="298"/>
                      </a:lnTo>
                      <a:lnTo>
                        <a:pt x="741" y="297"/>
                      </a:lnTo>
                      <a:lnTo>
                        <a:pt x="739" y="297"/>
                      </a:lnTo>
                      <a:lnTo>
                        <a:pt x="737" y="297"/>
                      </a:lnTo>
                      <a:lnTo>
                        <a:pt x="737" y="297"/>
                      </a:lnTo>
                      <a:lnTo>
                        <a:pt x="737" y="297"/>
                      </a:lnTo>
                      <a:lnTo>
                        <a:pt x="735" y="295"/>
                      </a:lnTo>
                      <a:lnTo>
                        <a:pt x="735" y="295"/>
                      </a:lnTo>
                      <a:lnTo>
                        <a:pt x="734" y="293"/>
                      </a:lnTo>
                      <a:lnTo>
                        <a:pt x="734" y="289"/>
                      </a:lnTo>
                      <a:lnTo>
                        <a:pt x="732" y="287"/>
                      </a:lnTo>
                      <a:lnTo>
                        <a:pt x="732" y="285"/>
                      </a:lnTo>
                      <a:lnTo>
                        <a:pt x="726" y="281"/>
                      </a:lnTo>
                      <a:lnTo>
                        <a:pt x="726" y="279"/>
                      </a:lnTo>
                      <a:lnTo>
                        <a:pt x="726" y="278"/>
                      </a:lnTo>
                      <a:lnTo>
                        <a:pt x="726" y="278"/>
                      </a:lnTo>
                      <a:lnTo>
                        <a:pt x="726" y="276"/>
                      </a:lnTo>
                      <a:lnTo>
                        <a:pt x="726" y="276"/>
                      </a:lnTo>
                      <a:lnTo>
                        <a:pt x="726" y="274"/>
                      </a:lnTo>
                      <a:lnTo>
                        <a:pt x="726" y="274"/>
                      </a:lnTo>
                      <a:lnTo>
                        <a:pt x="724" y="274"/>
                      </a:lnTo>
                      <a:lnTo>
                        <a:pt x="724" y="272"/>
                      </a:lnTo>
                      <a:lnTo>
                        <a:pt x="724" y="272"/>
                      </a:lnTo>
                      <a:lnTo>
                        <a:pt x="724" y="272"/>
                      </a:lnTo>
                      <a:lnTo>
                        <a:pt x="724" y="270"/>
                      </a:lnTo>
                      <a:lnTo>
                        <a:pt x="726" y="270"/>
                      </a:lnTo>
                      <a:lnTo>
                        <a:pt x="726" y="270"/>
                      </a:lnTo>
                      <a:lnTo>
                        <a:pt x="726" y="268"/>
                      </a:lnTo>
                      <a:lnTo>
                        <a:pt x="726" y="266"/>
                      </a:lnTo>
                      <a:lnTo>
                        <a:pt x="726" y="264"/>
                      </a:lnTo>
                      <a:lnTo>
                        <a:pt x="724" y="264"/>
                      </a:lnTo>
                      <a:lnTo>
                        <a:pt x="724" y="264"/>
                      </a:lnTo>
                      <a:lnTo>
                        <a:pt x="724" y="262"/>
                      </a:lnTo>
                      <a:lnTo>
                        <a:pt x="722" y="262"/>
                      </a:lnTo>
                      <a:lnTo>
                        <a:pt x="722" y="262"/>
                      </a:lnTo>
                      <a:lnTo>
                        <a:pt x="722" y="262"/>
                      </a:lnTo>
                      <a:lnTo>
                        <a:pt x="722" y="262"/>
                      </a:lnTo>
                      <a:lnTo>
                        <a:pt x="722" y="259"/>
                      </a:lnTo>
                      <a:lnTo>
                        <a:pt x="722" y="257"/>
                      </a:lnTo>
                      <a:lnTo>
                        <a:pt x="720" y="253"/>
                      </a:lnTo>
                      <a:lnTo>
                        <a:pt x="718" y="253"/>
                      </a:lnTo>
                      <a:lnTo>
                        <a:pt x="716" y="255"/>
                      </a:lnTo>
                      <a:lnTo>
                        <a:pt x="716" y="255"/>
                      </a:lnTo>
                      <a:lnTo>
                        <a:pt x="716" y="255"/>
                      </a:lnTo>
                      <a:lnTo>
                        <a:pt x="716" y="255"/>
                      </a:lnTo>
                      <a:lnTo>
                        <a:pt x="714" y="253"/>
                      </a:lnTo>
                      <a:lnTo>
                        <a:pt x="714" y="253"/>
                      </a:lnTo>
                      <a:lnTo>
                        <a:pt x="714" y="251"/>
                      </a:lnTo>
                      <a:lnTo>
                        <a:pt x="713" y="251"/>
                      </a:lnTo>
                      <a:lnTo>
                        <a:pt x="713" y="253"/>
                      </a:lnTo>
                      <a:lnTo>
                        <a:pt x="713" y="253"/>
                      </a:lnTo>
                      <a:lnTo>
                        <a:pt x="711" y="253"/>
                      </a:lnTo>
                      <a:lnTo>
                        <a:pt x="711" y="253"/>
                      </a:lnTo>
                      <a:lnTo>
                        <a:pt x="711" y="253"/>
                      </a:lnTo>
                      <a:lnTo>
                        <a:pt x="711" y="251"/>
                      </a:lnTo>
                      <a:lnTo>
                        <a:pt x="709" y="251"/>
                      </a:lnTo>
                      <a:lnTo>
                        <a:pt x="709" y="253"/>
                      </a:lnTo>
                      <a:lnTo>
                        <a:pt x="707" y="255"/>
                      </a:lnTo>
                      <a:lnTo>
                        <a:pt x="705" y="255"/>
                      </a:lnTo>
                      <a:lnTo>
                        <a:pt x="705" y="255"/>
                      </a:lnTo>
                      <a:lnTo>
                        <a:pt x="701" y="253"/>
                      </a:lnTo>
                      <a:lnTo>
                        <a:pt x="699" y="253"/>
                      </a:lnTo>
                      <a:lnTo>
                        <a:pt x="699" y="253"/>
                      </a:lnTo>
                      <a:lnTo>
                        <a:pt x="697" y="255"/>
                      </a:lnTo>
                      <a:lnTo>
                        <a:pt x="697" y="255"/>
                      </a:lnTo>
                      <a:lnTo>
                        <a:pt x="699" y="257"/>
                      </a:lnTo>
                      <a:lnTo>
                        <a:pt x="701" y="259"/>
                      </a:lnTo>
                      <a:lnTo>
                        <a:pt x="701" y="259"/>
                      </a:lnTo>
                      <a:lnTo>
                        <a:pt x="701" y="259"/>
                      </a:lnTo>
                      <a:lnTo>
                        <a:pt x="701" y="260"/>
                      </a:lnTo>
                      <a:lnTo>
                        <a:pt x="697" y="260"/>
                      </a:lnTo>
                      <a:lnTo>
                        <a:pt x="695" y="260"/>
                      </a:lnTo>
                      <a:lnTo>
                        <a:pt x="693" y="262"/>
                      </a:lnTo>
                      <a:lnTo>
                        <a:pt x="693" y="264"/>
                      </a:lnTo>
                      <a:lnTo>
                        <a:pt x="692" y="266"/>
                      </a:lnTo>
                      <a:lnTo>
                        <a:pt x="690" y="266"/>
                      </a:lnTo>
                      <a:lnTo>
                        <a:pt x="686" y="266"/>
                      </a:lnTo>
                      <a:lnTo>
                        <a:pt x="686" y="266"/>
                      </a:lnTo>
                      <a:lnTo>
                        <a:pt x="686" y="266"/>
                      </a:lnTo>
                      <a:lnTo>
                        <a:pt x="684" y="266"/>
                      </a:lnTo>
                      <a:lnTo>
                        <a:pt x="684" y="264"/>
                      </a:lnTo>
                      <a:lnTo>
                        <a:pt x="686" y="264"/>
                      </a:lnTo>
                      <a:lnTo>
                        <a:pt x="686" y="264"/>
                      </a:lnTo>
                      <a:lnTo>
                        <a:pt x="688" y="264"/>
                      </a:lnTo>
                      <a:lnTo>
                        <a:pt x="688" y="262"/>
                      </a:lnTo>
                      <a:lnTo>
                        <a:pt x="688" y="262"/>
                      </a:lnTo>
                      <a:lnTo>
                        <a:pt x="688" y="262"/>
                      </a:lnTo>
                      <a:lnTo>
                        <a:pt x="686" y="262"/>
                      </a:lnTo>
                      <a:lnTo>
                        <a:pt x="686" y="260"/>
                      </a:lnTo>
                      <a:lnTo>
                        <a:pt x="686" y="260"/>
                      </a:lnTo>
                      <a:lnTo>
                        <a:pt x="686" y="259"/>
                      </a:lnTo>
                      <a:lnTo>
                        <a:pt x="688" y="253"/>
                      </a:lnTo>
                      <a:lnTo>
                        <a:pt x="688" y="251"/>
                      </a:lnTo>
                      <a:lnTo>
                        <a:pt x="690" y="249"/>
                      </a:lnTo>
                      <a:lnTo>
                        <a:pt x="690" y="249"/>
                      </a:lnTo>
                      <a:lnTo>
                        <a:pt x="690" y="247"/>
                      </a:lnTo>
                      <a:lnTo>
                        <a:pt x="690" y="247"/>
                      </a:lnTo>
                      <a:lnTo>
                        <a:pt x="690" y="243"/>
                      </a:lnTo>
                      <a:lnTo>
                        <a:pt x="690" y="241"/>
                      </a:lnTo>
                      <a:lnTo>
                        <a:pt x="690" y="241"/>
                      </a:lnTo>
                      <a:lnTo>
                        <a:pt x="690" y="240"/>
                      </a:lnTo>
                      <a:lnTo>
                        <a:pt x="690" y="238"/>
                      </a:lnTo>
                      <a:lnTo>
                        <a:pt x="690" y="238"/>
                      </a:lnTo>
                      <a:lnTo>
                        <a:pt x="690" y="236"/>
                      </a:lnTo>
                      <a:lnTo>
                        <a:pt x="690" y="236"/>
                      </a:lnTo>
                      <a:lnTo>
                        <a:pt x="690" y="234"/>
                      </a:lnTo>
                      <a:lnTo>
                        <a:pt x="690" y="234"/>
                      </a:lnTo>
                      <a:lnTo>
                        <a:pt x="688" y="234"/>
                      </a:lnTo>
                      <a:lnTo>
                        <a:pt x="688" y="232"/>
                      </a:lnTo>
                      <a:lnTo>
                        <a:pt x="688" y="230"/>
                      </a:lnTo>
                      <a:lnTo>
                        <a:pt x="688" y="228"/>
                      </a:lnTo>
                      <a:lnTo>
                        <a:pt x="688" y="226"/>
                      </a:lnTo>
                      <a:lnTo>
                        <a:pt x="690" y="220"/>
                      </a:lnTo>
                      <a:lnTo>
                        <a:pt x="690" y="219"/>
                      </a:lnTo>
                      <a:lnTo>
                        <a:pt x="690" y="217"/>
                      </a:lnTo>
                      <a:lnTo>
                        <a:pt x="690" y="217"/>
                      </a:lnTo>
                      <a:lnTo>
                        <a:pt x="688" y="215"/>
                      </a:lnTo>
                      <a:lnTo>
                        <a:pt x="684" y="213"/>
                      </a:lnTo>
                      <a:lnTo>
                        <a:pt x="684" y="211"/>
                      </a:lnTo>
                      <a:lnTo>
                        <a:pt x="682" y="209"/>
                      </a:lnTo>
                      <a:lnTo>
                        <a:pt x="682" y="209"/>
                      </a:lnTo>
                      <a:lnTo>
                        <a:pt x="682" y="209"/>
                      </a:lnTo>
                      <a:lnTo>
                        <a:pt x="680" y="209"/>
                      </a:lnTo>
                      <a:lnTo>
                        <a:pt x="680" y="209"/>
                      </a:lnTo>
                      <a:lnTo>
                        <a:pt x="680" y="209"/>
                      </a:lnTo>
                      <a:lnTo>
                        <a:pt x="678" y="209"/>
                      </a:lnTo>
                      <a:lnTo>
                        <a:pt x="676" y="209"/>
                      </a:lnTo>
                      <a:lnTo>
                        <a:pt x="676" y="211"/>
                      </a:lnTo>
                      <a:lnTo>
                        <a:pt x="676" y="211"/>
                      </a:lnTo>
                      <a:lnTo>
                        <a:pt x="674" y="213"/>
                      </a:lnTo>
                      <a:lnTo>
                        <a:pt x="673" y="217"/>
                      </a:lnTo>
                      <a:lnTo>
                        <a:pt x="671" y="217"/>
                      </a:lnTo>
                      <a:lnTo>
                        <a:pt x="671" y="219"/>
                      </a:lnTo>
                      <a:lnTo>
                        <a:pt x="669" y="219"/>
                      </a:lnTo>
                      <a:lnTo>
                        <a:pt x="667" y="220"/>
                      </a:lnTo>
                      <a:lnTo>
                        <a:pt x="667" y="220"/>
                      </a:lnTo>
                      <a:lnTo>
                        <a:pt x="665" y="220"/>
                      </a:lnTo>
                      <a:lnTo>
                        <a:pt x="665" y="222"/>
                      </a:lnTo>
                      <a:lnTo>
                        <a:pt x="663" y="222"/>
                      </a:lnTo>
                      <a:lnTo>
                        <a:pt x="663" y="222"/>
                      </a:lnTo>
                      <a:lnTo>
                        <a:pt x="663" y="224"/>
                      </a:lnTo>
                      <a:lnTo>
                        <a:pt x="661" y="224"/>
                      </a:lnTo>
                      <a:lnTo>
                        <a:pt x="661" y="224"/>
                      </a:lnTo>
                      <a:lnTo>
                        <a:pt x="661" y="226"/>
                      </a:lnTo>
                      <a:lnTo>
                        <a:pt x="661" y="226"/>
                      </a:lnTo>
                      <a:lnTo>
                        <a:pt x="663" y="228"/>
                      </a:lnTo>
                      <a:lnTo>
                        <a:pt x="663" y="230"/>
                      </a:lnTo>
                      <a:lnTo>
                        <a:pt x="663" y="230"/>
                      </a:lnTo>
                      <a:lnTo>
                        <a:pt x="663" y="230"/>
                      </a:lnTo>
                      <a:lnTo>
                        <a:pt x="663" y="232"/>
                      </a:lnTo>
                      <a:lnTo>
                        <a:pt x="661" y="232"/>
                      </a:lnTo>
                      <a:lnTo>
                        <a:pt x="659" y="232"/>
                      </a:lnTo>
                      <a:lnTo>
                        <a:pt x="659" y="232"/>
                      </a:lnTo>
                      <a:lnTo>
                        <a:pt x="657" y="232"/>
                      </a:lnTo>
                      <a:lnTo>
                        <a:pt x="657" y="232"/>
                      </a:lnTo>
                      <a:lnTo>
                        <a:pt x="657" y="234"/>
                      </a:lnTo>
                      <a:lnTo>
                        <a:pt x="655" y="236"/>
                      </a:lnTo>
                      <a:lnTo>
                        <a:pt x="653" y="236"/>
                      </a:lnTo>
                      <a:lnTo>
                        <a:pt x="653" y="236"/>
                      </a:lnTo>
                      <a:lnTo>
                        <a:pt x="653" y="236"/>
                      </a:lnTo>
                      <a:lnTo>
                        <a:pt x="652" y="234"/>
                      </a:lnTo>
                      <a:lnTo>
                        <a:pt x="652" y="234"/>
                      </a:lnTo>
                      <a:lnTo>
                        <a:pt x="652" y="230"/>
                      </a:lnTo>
                      <a:lnTo>
                        <a:pt x="652" y="228"/>
                      </a:lnTo>
                      <a:lnTo>
                        <a:pt x="650" y="228"/>
                      </a:lnTo>
                      <a:lnTo>
                        <a:pt x="650" y="228"/>
                      </a:lnTo>
                      <a:lnTo>
                        <a:pt x="648" y="228"/>
                      </a:lnTo>
                      <a:lnTo>
                        <a:pt x="648" y="228"/>
                      </a:lnTo>
                      <a:lnTo>
                        <a:pt x="644" y="226"/>
                      </a:lnTo>
                      <a:lnTo>
                        <a:pt x="644" y="226"/>
                      </a:lnTo>
                      <a:lnTo>
                        <a:pt x="644" y="226"/>
                      </a:lnTo>
                      <a:lnTo>
                        <a:pt x="644" y="224"/>
                      </a:lnTo>
                      <a:lnTo>
                        <a:pt x="646" y="224"/>
                      </a:lnTo>
                      <a:lnTo>
                        <a:pt x="646" y="224"/>
                      </a:lnTo>
                      <a:lnTo>
                        <a:pt x="646" y="224"/>
                      </a:lnTo>
                      <a:lnTo>
                        <a:pt x="646" y="224"/>
                      </a:lnTo>
                      <a:lnTo>
                        <a:pt x="646" y="222"/>
                      </a:lnTo>
                      <a:lnTo>
                        <a:pt x="644" y="222"/>
                      </a:lnTo>
                      <a:lnTo>
                        <a:pt x="644" y="220"/>
                      </a:lnTo>
                      <a:lnTo>
                        <a:pt x="644" y="220"/>
                      </a:lnTo>
                      <a:lnTo>
                        <a:pt x="644" y="220"/>
                      </a:lnTo>
                      <a:lnTo>
                        <a:pt x="644" y="220"/>
                      </a:lnTo>
                      <a:lnTo>
                        <a:pt x="644" y="220"/>
                      </a:lnTo>
                      <a:lnTo>
                        <a:pt x="646" y="220"/>
                      </a:lnTo>
                      <a:lnTo>
                        <a:pt x="646" y="220"/>
                      </a:lnTo>
                      <a:lnTo>
                        <a:pt x="648" y="220"/>
                      </a:lnTo>
                      <a:lnTo>
                        <a:pt x="648" y="220"/>
                      </a:lnTo>
                      <a:lnTo>
                        <a:pt x="648" y="220"/>
                      </a:lnTo>
                      <a:lnTo>
                        <a:pt x="646" y="219"/>
                      </a:lnTo>
                      <a:lnTo>
                        <a:pt x="644" y="215"/>
                      </a:lnTo>
                      <a:lnTo>
                        <a:pt x="644" y="215"/>
                      </a:lnTo>
                      <a:lnTo>
                        <a:pt x="642" y="215"/>
                      </a:lnTo>
                      <a:lnTo>
                        <a:pt x="640" y="215"/>
                      </a:lnTo>
                      <a:lnTo>
                        <a:pt x="636" y="217"/>
                      </a:lnTo>
                      <a:lnTo>
                        <a:pt x="636" y="217"/>
                      </a:lnTo>
                      <a:lnTo>
                        <a:pt x="636" y="217"/>
                      </a:lnTo>
                      <a:lnTo>
                        <a:pt x="634" y="215"/>
                      </a:lnTo>
                      <a:lnTo>
                        <a:pt x="634" y="215"/>
                      </a:lnTo>
                      <a:lnTo>
                        <a:pt x="634" y="215"/>
                      </a:lnTo>
                      <a:lnTo>
                        <a:pt x="634" y="213"/>
                      </a:lnTo>
                      <a:lnTo>
                        <a:pt x="634" y="213"/>
                      </a:lnTo>
                      <a:lnTo>
                        <a:pt x="633" y="213"/>
                      </a:lnTo>
                      <a:lnTo>
                        <a:pt x="633" y="213"/>
                      </a:lnTo>
                      <a:lnTo>
                        <a:pt x="631" y="211"/>
                      </a:lnTo>
                      <a:lnTo>
                        <a:pt x="631" y="211"/>
                      </a:lnTo>
                      <a:lnTo>
                        <a:pt x="631" y="213"/>
                      </a:lnTo>
                      <a:lnTo>
                        <a:pt x="631" y="215"/>
                      </a:lnTo>
                      <a:lnTo>
                        <a:pt x="631" y="215"/>
                      </a:lnTo>
                      <a:lnTo>
                        <a:pt x="631" y="217"/>
                      </a:lnTo>
                      <a:lnTo>
                        <a:pt x="633" y="217"/>
                      </a:lnTo>
                      <a:lnTo>
                        <a:pt x="634" y="217"/>
                      </a:lnTo>
                      <a:lnTo>
                        <a:pt x="634" y="219"/>
                      </a:lnTo>
                      <a:lnTo>
                        <a:pt x="634" y="219"/>
                      </a:lnTo>
                      <a:lnTo>
                        <a:pt x="633" y="219"/>
                      </a:lnTo>
                      <a:lnTo>
                        <a:pt x="633" y="220"/>
                      </a:lnTo>
                      <a:lnTo>
                        <a:pt x="631" y="220"/>
                      </a:lnTo>
                      <a:lnTo>
                        <a:pt x="631" y="220"/>
                      </a:lnTo>
                      <a:lnTo>
                        <a:pt x="631" y="220"/>
                      </a:lnTo>
                      <a:lnTo>
                        <a:pt x="631" y="222"/>
                      </a:lnTo>
                      <a:lnTo>
                        <a:pt x="633" y="222"/>
                      </a:lnTo>
                      <a:lnTo>
                        <a:pt x="634" y="222"/>
                      </a:lnTo>
                      <a:lnTo>
                        <a:pt x="634" y="224"/>
                      </a:lnTo>
                      <a:lnTo>
                        <a:pt x="634" y="224"/>
                      </a:lnTo>
                      <a:lnTo>
                        <a:pt x="634" y="226"/>
                      </a:lnTo>
                      <a:lnTo>
                        <a:pt x="633" y="228"/>
                      </a:lnTo>
                      <a:lnTo>
                        <a:pt x="633" y="228"/>
                      </a:lnTo>
                      <a:lnTo>
                        <a:pt x="631" y="228"/>
                      </a:lnTo>
                      <a:lnTo>
                        <a:pt x="627" y="224"/>
                      </a:lnTo>
                      <a:lnTo>
                        <a:pt x="627" y="224"/>
                      </a:lnTo>
                      <a:lnTo>
                        <a:pt x="625" y="224"/>
                      </a:lnTo>
                      <a:lnTo>
                        <a:pt x="625" y="224"/>
                      </a:lnTo>
                      <a:lnTo>
                        <a:pt x="625" y="226"/>
                      </a:lnTo>
                      <a:lnTo>
                        <a:pt x="623" y="226"/>
                      </a:lnTo>
                      <a:lnTo>
                        <a:pt x="623" y="226"/>
                      </a:lnTo>
                      <a:lnTo>
                        <a:pt x="621" y="226"/>
                      </a:lnTo>
                      <a:lnTo>
                        <a:pt x="619" y="224"/>
                      </a:lnTo>
                      <a:lnTo>
                        <a:pt x="619" y="224"/>
                      </a:lnTo>
                      <a:lnTo>
                        <a:pt x="619" y="224"/>
                      </a:lnTo>
                      <a:lnTo>
                        <a:pt x="619" y="226"/>
                      </a:lnTo>
                      <a:lnTo>
                        <a:pt x="617" y="226"/>
                      </a:lnTo>
                      <a:lnTo>
                        <a:pt x="617" y="226"/>
                      </a:lnTo>
                      <a:lnTo>
                        <a:pt x="617" y="228"/>
                      </a:lnTo>
                      <a:lnTo>
                        <a:pt x="617" y="230"/>
                      </a:lnTo>
                      <a:lnTo>
                        <a:pt x="617" y="230"/>
                      </a:lnTo>
                      <a:lnTo>
                        <a:pt x="617" y="234"/>
                      </a:lnTo>
                      <a:lnTo>
                        <a:pt x="619" y="238"/>
                      </a:lnTo>
                      <a:lnTo>
                        <a:pt x="619" y="240"/>
                      </a:lnTo>
                      <a:lnTo>
                        <a:pt x="619" y="241"/>
                      </a:lnTo>
                      <a:lnTo>
                        <a:pt x="619" y="241"/>
                      </a:lnTo>
                      <a:lnTo>
                        <a:pt x="619" y="243"/>
                      </a:lnTo>
                      <a:lnTo>
                        <a:pt x="621" y="243"/>
                      </a:lnTo>
                      <a:lnTo>
                        <a:pt x="621" y="245"/>
                      </a:lnTo>
                      <a:lnTo>
                        <a:pt x="621" y="245"/>
                      </a:lnTo>
                      <a:lnTo>
                        <a:pt x="621" y="247"/>
                      </a:lnTo>
                      <a:lnTo>
                        <a:pt x="621" y="247"/>
                      </a:lnTo>
                      <a:lnTo>
                        <a:pt x="623" y="249"/>
                      </a:lnTo>
                      <a:lnTo>
                        <a:pt x="623" y="249"/>
                      </a:lnTo>
                      <a:lnTo>
                        <a:pt x="623" y="249"/>
                      </a:lnTo>
                      <a:lnTo>
                        <a:pt x="621" y="251"/>
                      </a:lnTo>
                      <a:lnTo>
                        <a:pt x="619" y="253"/>
                      </a:lnTo>
                      <a:lnTo>
                        <a:pt x="615" y="251"/>
                      </a:lnTo>
                      <a:lnTo>
                        <a:pt x="613" y="249"/>
                      </a:lnTo>
                      <a:lnTo>
                        <a:pt x="612" y="247"/>
                      </a:lnTo>
                      <a:lnTo>
                        <a:pt x="602" y="249"/>
                      </a:lnTo>
                      <a:lnTo>
                        <a:pt x="602" y="249"/>
                      </a:lnTo>
                      <a:lnTo>
                        <a:pt x="600" y="247"/>
                      </a:lnTo>
                      <a:lnTo>
                        <a:pt x="600" y="247"/>
                      </a:lnTo>
                      <a:lnTo>
                        <a:pt x="600" y="245"/>
                      </a:lnTo>
                      <a:lnTo>
                        <a:pt x="600" y="245"/>
                      </a:lnTo>
                      <a:lnTo>
                        <a:pt x="600" y="243"/>
                      </a:lnTo>
                      <a:lnTo>
                        <a:pt x="600" y="243"/>
                      </a:lnTo>
                      <a:lnTo>
                        <a:pt x="596" y="241"/>
                      </a:lnTo>
                      <a:lnTo>
                        <a:pt x="596" y="240"/>
                      </a:lnTo>
                      <a:lnTo>
                        <a:pt x="596" y="238"/>
                      </a:lnTo>
                      <a:lnTo>
                        <a:pt x="596" y="238"/>
                      </a:lnTo>
                      <a:lnTo>
                        <a:pt x="598" y="238"/>
                      </a:lnTo>
                      <a:lnTo>
                        <a:pt x="600" y="238"/>
                      </a:lnTo>
                      <a:lnTo>
                        <a:pt x="600" y="238"/>
                      </a:lnTo>
                      <a:lnTo>
                        <a:pt x="600" y="236"/>
                      </a:lnTo>
                      <a:lnTo>
                        <a:pt x="602" y="236"/>
                      </a:lnTo>
                      <a:lnTo>
                        <a:pt x="602" y="236"/>
                      </a:lnTo>
                      <a:lnTo>
                        <a:pt x="600" y="234"/>
                      </a:lnTo>
                      <a:lnTo>
                        <a:pt x="600" y="234"/>
                      </a:lnTo>
                      <a:lnTo>
                        <a:pt x="600" y="232"/>
                      </a:lnTo>
                      <a:lnTo>
                        <a:pt x="600" y="232"/>
                      </a:lnTo>
                      <a:lnTo>
                        <a:pt x="600" y="232"/>
                      </a:lnTo>
                      <a:lnTo>
                        <a:pt x="600" y="232"/>
                      </a:lnTo>
                      <a:lnTo>
                        <a:pt x="600" y="232"/>
                      </a:lnTo>
                      <a:lnTo>
                        <a:pt x="600" y="230"/>
                      </a:lnTo>
                      <a:lnTo>
                        <a:pt x="602" y="230"/>
                      </a:lnTo>
                      <a:lnTo>
                        <a:pt x="602" y="228"/>
                      </a:lnTo>
                      <a:lnTo>
                        <a:pt x="602" y="228"/>
                      </a:lnTo>
                      <a:lnTo>
                        <a:pt x="604" y="226"/>
                      </a:lnTo>
                      <a:lnTo>
                        <a:pt x="606" y="224"/>
                      </a:lnTo>
                      <a:lnTo>
                        <a:pt x="606" y="222"/>
                      </a:lnTo>
                      <a:lnTo>
                        <a:pt x="606" y="222"/>
                      </a:lnTo>
                      <a:lnTo>
                        <a:pt x="604" y="220"/>
                      </a:lnTo>
                      <a:lnTo>
                        <a:pt x="604" y="220"/>
                      </a:lnTo>
                      <a:lnTo>
                        <a:pt x="604" y="220"/>
                      </a:lnTo>
                      <a:lnTo>
                        <a:pt x="602" y="222"/>
                      </a:lnTo>
                      <a:lnTo>
                        <a:pt x="602" y="222"/>
                      </a:lnTo>
                      <a:lnTo>
                        <a:pt x="602" y="222"/>
                      </a:lnTo>
                      <a:lnTo>
                        <a:pt x="602" y="224"/>
                      </a:lnTo>
                      <a:lnTo>
                        <a:pt x="600" y="224"/>
                      </a:lnTo>
                      <a:lnTo>
                        <a:pt x="600" y="224"/>
                      </a:lnTo>
                      <a:lnTo>
                        <a:pt x="598" y="222"/>
                      </a:lnTo>
                      <a:lnTo>
                        <a:pt x="598" y="220"/>
                      </a:lnTo>
                      <a:lnTo>
                        <a:pt x="596" y="220"/>
                      </a:lnTo>
                      <a:lnTo>
                        <a:pt x="598" y="219"/>
                      </a:lnTo>
                      <a:lnTo>
                        <a:pt x="598" y="219"/>
                      </a:lnTo>
                      <a:lnTo>
                        <a:pt x="598" y="219"/>
                      </a:lnTo>
                      <a:lnTo>
                        <a:pt x="600" y="219"/>
                      </a:lnTo>
                      <a:lnTo>
                        <a:pt x="602" y="217"/>
                      </a:lnTo>
                      <a:lnTo>
                        <a:pt x="602" y="217"/>
                      </a:lnTo>
                      <a:lnTo>
                        <a:pt x="604" y="217"/>
                      </a:lnTo>
                      <a:lnTo>
                        <a:pt x="604" y="215"/>
                      </a:lnTo>
                      <a:lnTo>
                        <a:pt x="606" y="213"/>
                      </a:lnTo>
                      <a:lnTo>
                        <a:pt x="606" y="213"/>
                      </a:lnTo>
                      <a:lnTo>
                        <a:pt x="606" y="213"/>
                      </a:lnTo>
                      <a:lnTo>
                        <a:pt x="608" y="215"/>
                      </a:lnTo>
                      <a:lnTo>
                        <a:pt x="608" y="217"/>
                      </a:lnTo>
                      <a:lnTo>
                        <a:pt x="610" y="217"/>
                      </a:lnTo>
                      <a:lnTo>
                        <a:pt x="610" y="215"/>
                      </a:lnTo>
                      <a:lnTo>
                        <a:pt x="610" y="215"/>
                      </a:lnTo>
                      <a:lnTo>
                        <a:pt x="610" y="213"/>
                      </a:lnTo>
                      <a:lnTo>
                        <a:pt x="608" y="211"/>
                      </a:lnTo>
                      <a:lnTo>
                        <a:pt x="608" y="211"/>
                      </a:lnTo>
                      <a:lnTo>
                        <a:pt x="608" y="209"/>
                      </a:lnTo>
                      <a:lnTo>
                        <a:pt x="606" y="207"/>
                      </a:lnTo>
                      <a:lnTo>
                        <a:pt x="606" y="205"/>
                      </a:lnTo>
                      <a:lnTo>
                        <a:pt x="598" y="198"/>
                      </a:lnTo>
                      <a:lnTo>
                        <a:pt x="594" y="192"/>
                      </a:lnTo>
                      <a:lnTo>
                        <a:pt x="592" y="190"/>
                      </a:lnTo>
                      <a:lnTo>
                        <a:pt x="591" y="190"/>
                      </a:lnTo>
                      <a:lnTo>
                        <a:pt x="589" y="190"/>
                      </a:lnTo>
                      <a:lnTo>
                        <a:pt x="587" y="188"/>
                      </a:lnTo>
                      <a:lnTo>
                        <a:pt x="585" y="188"/>
                      </a:lnTo>
                      <a:lnTo>
                        <a:pt x="585" y="188"/>
                      </a:lnTo>
                      <a:lnTo>
                        <a:pt x="585" y="188"/>
                      </a:lnTo>
                      <a:lnTo>
                        <a:pt x="583" y="188"/>
                      </a:lnTo>
                      <a:lnTo>
                        <a:pt x="583" y="188"/>
                      </a:lnTo>
                      <a:lnTo>
                        <a:pt x="581" y="188"/>
                      </a:lnTo>
                      <a:lnTo>
                        <a:pt x="581" y="186"/>
                      </a:lnTo>
                      <a:lnTo>
                        <a:pt x="581" y="184"/>
                      </a:lnTo>
                      <a:lnTo>
                        <a:pt x="581" y="184"/>
                      </a:lnTo>
                      <a:lnTo>
                        <a:pt x="581" y="184"/>
                      </a:lnTo>
                      <a:lnTo>
                        <a:pt x="581" y="182"/>
                      </a:lnTo>
                      <a:lnTo>
                        <a:pt x="579" y="182"/>
                      </a:lnTo>
                      <a:lnTo>
                        <a:pt x="575" y="179"/>
                      </a:lnTo>
                      <a:lnTo>
                        <a:pt x="572" y="175"/>
                      </a:lnTo>
                      <a:lnTo>
                        <a:pt x="572" y="173"/>
                      </a:lnTo>
                      <a:lnTo>
                        <a:pt x="572" y="173"/>
                      </a:lnTo>
                      <a:lnTo>
                        <a:pt x="570" y="173"/>
                      </a:lnTo>
                      <a:lnTo>
                        <a:pt x="568" y="169"/>
                      </a:lnTo>
                      <a:lnTo>
                        <a:pt x="566" y="167"/>
                      </a:lnTo>
                      <a:lnTo>
                        <a:pt x="566" y="165"/>
                      </a:lnTo>
                      <a:lnTo>
                        <a:pt x="564" y="163"/>
                      </a:lnTo>
                      <a:lnTo>
                        <a:pt x="560" y="154"/>
                      </a:lnTo>
                      <a:lnTo>
                        <a:pt x="560" y="150"/>
                      </a:lnTo>
                      <a:lnTo>
                        <a:pt x="558" y="148"/>
                      </a:lnTo>
                      <a:lnTo>
                        <a:pt x="558" y="146"/>
                      </a:lnTo>
                      <a:lnTo>
                        <a:pt x="558" y="144"/>
                      </a:lnTo>
                      <a:lnTo>
                        <a:pt x="556" y="143"/>
                      </a:lnTo>
                      <a:lnTo>
                        <a:pt x="556" y="141"/>
                      </a:lnTo>
                      <a:lnTo>
                        <a:pt x="556" y="137"/>
                      </a:lnTo>
                      <a:lnTo>
                        <a:pt x="554" y="135"/>
                      </a:lnTo>
                      <a:lnTo>
                        <a:pt x="554" y="135"/>
                      </a:lnTo>
                      <a:lnTo>
                        <a:pt x="556" y="135"/>
                      </a:lnTo>
                      <a:lnTo>
                        <a:pt x="556" y="133"/>
                      </a:lnTo>
                      <a:lnTo>
                        <a:pt x="556" y="133"/>
                      </a:lnTo>
                      <a:lnTo>
                        <a:pt x="558" y="133"/>
                      </a:lnTo>
                      <a:lnTo>
                        <a:pt x="558" y="131"/>
                      </a:lnTo>
                      <a:lnTo>
                        <a:pt x="558" y="131"/>
                      </a:lnTo>
                      <a:lnTo>
                        <a:pt x="558" y="129"/>
                      </a:lnTo>
                      <a:lnTo>
                        <a:pt x="558" y="127"/>
                      </a:lnTo>
                      <a:lnTo>
                        <a:pt x="558" y="127"/>
                      </a:lnTo>
                      <a:lnTo>
                        <a:pt x="556" y="127"/>
                      </a:lnTo>
                      <a:lnTo>
                        <a:pt x="552" y="125"/>
                      </a:lnTo>
                      <a:lnTo>
                        <a:pt x="552" y="125"/>
                      </a:lnTo>
                      <a:lnTo>
                        <a:pt x="549" y="122"/>
                      </a:lnTo>
                      <a:lnTo>
                        <a:pt x="549" y="120"/>
                      </a:lnTo>
                      <a:lnTo>
                        <a:pt x="547" y="118"/>
                      </a:lnTo>
                      <a:lnTo>
                        <a:pt x="547" y="116"/>
                      </a:lnTo>
                      <a:lnTo>
                        <a:pt x="547" y="116"/>
                      </a:lnTo>
                      <a:lnTo>
                        <a:pt x="547" y="114"/>
                      </a:lnTo>
                      <a:lnTo>
                        <a:pt x="547" y="114"/>
                      </a:lnTo>
                      <a:lnTo>
                        <a:pt x="547" y="114"/>
                      </a:lnTo>
                      <a:lnTo>
                        <a:pt x="547" y="112"/>
                      </a:lnTo>
                      <a:lnTo>
                        <a:pt x="545" y="112"/>
                      </a:lnTo>
                      <a:lnTo>
                        <a:pt x="545" y="110"/>
                      </a:lnTo>
                      <a:lnTo>
                        <a:pt x="545" y="110"/>
                      </a:lnTo>
                      <a:lnTo>
                        <a:pt x="545" y="110"/>
                      </a:lnTo>
                      <a:lnTo>
                        <a:pt x="545" y="108"/>
                      </a:lnTo>
                      <a:lnTo>
                        <a:pt x="547" y="108"/>
                      </a:lnTo>
                      <a:lnTo>
                        <a:pt x="547" y="108"/>
                      </a:lnTo>
                      <a:lnTo>
                        <a:pt x="547" y="108"/>
                      </a:lnTo>
                      <a:lnTo>
                        <a:pt x="549" y="108"/>
                      </a:lnTo>
                      <a:lnTo>
                        <a:pt x="549" y="106"/>
                      </a:lnTo>
                      <a:lnTo>
                        <a:pt x="549" y="106"/>
                      </a:lnTo>
                      <a:lnTo>
                        <a:pt x="549" y="106"/>
                      </a:lnTo>
                      <a:lnTo>
                        <a:pt x="549" y="104"/>
                      </a:lnTo>
                      <a:lnTo>
                        <a:pt x="547" y="103"/>
                      </a:lnTo>
                      <a:lnTo>
                        <a:pt x="547" y="101"/>
                      </a:lnTo>
                      <a:lnTo>
                        <a:pt x="547" y="101"/>
                      </a:lnTo>
                      <a:lnTo>
                        <a:pt x="545" y="101"/>
                      </a:lnTo>
                      <a:lnTo>
                        <a:pt x="543" y="101"/>
                      </a:lnTo>
                      <a:lnTo>
                        <a:pt x="543" y="103"/>
                      </a:lnTo>
                      <a:lnTo>
                        <a:pt x="543" y="103"/>
                      </a:lnTo>
                      <a:lnTo>
                        <a:pt x="541" y="103"/>
                      </a:lnTo>
                      <a:lnTo>
                        <a:pt x="541" y="103"/>
                      </a:lnTo>
                      <a:lnTo>
                        <a:pt x="541" y="103"/>
                      </a:lnTo>
                      <a:lnTo>
                        <a:pt x="541" y="103"/>
                      </a:lnTo>
                      <a:lnTo>
                        <a:pt x="539" y="101"/>
                      </a:lnTo>
                      <a:lnTo>
                        <a:pt x="541" y="101"/>
                      </a:lnTo>
                      <a:lnTo>
                        <a:pt x="541" y="99"/>
                      </a:lnTo>
                      <a:lnTo>
                        <a:pt x="541" y="97"/>
                      </a:lnTo>
                      <a:lnTo>
                        <a:pt x="541" y="97"/>
                      </a:lnTo>
                      <a:lnTo>
                        <a:pt x="539" y="97"/>
                      </a:lnTo>
                      <a:lnTo>
                        <a:pt x="539" y="97"/>
                      </a:lnTo>
                      <a:lnTo>
                        <a:pt x="535" y="99"/>
                      </a:lnTo>
                      <a:lnTo>
                        <a:pt x="535" y="99"/>
                      </a:lnTo>
                      <a:lnTo>
                        <a:pt x="535" y="99"/>
                      </a:lnTo>
                      <a:lnTo>
                        <a:pt x="535" y="99"/>
                      </a:lnTo>
                      <a:lnTo>
                        <a:pt x="535" y="101"/>
                      </a:lnTo>
                      <a:lnTo>
                        <a:pt x="535" y="101"/>
                      </a:lnTo>
                      <a:lnTo>
                        <a:pt x="533" y="101"/>
                      </a:lnTo>
                      <a:lnTo>
                        <a:pt x="532" y="101"/>
                      </a:lnTo>
                      <a:lnTo>
                        <a:pt x="530" y="101"/>
                      </a:lnTo>
                      <a:lnTo>
                        <a:pt x="528" y="101"/>
                      </a:lnTo>
                      <a:lnTo>
                        <a:pt x="528" y="99"/>
                      </a:lnTo>
                      <a:lnTo>
                        <a:pt x="528" y="99"/>
                      </a:lnTo>
                      <a:lnTo>
                        <a:pt x="526" y="99"/>
                      </a:lnTo>
                      <a:lnTo>
                        <a:pt x="526" y="101"/>
                      </a:lnTo>
                      <a:lnTo>
                        <a:pt x="524" y="101"/>
                      </a:lnTo>
                      <a:lnTo>
                        <a:pt x="522" y="101"/>
                      </a:lnTo>
                      <a:lnTo>
                        <a:pt x="522" y="103"/>
                      </a:lnTo>
                      <a:lnTo>
                        <a:pt x="520" y="103"/>
                      </a:lnTo>
                      <a:lnTo>
                        <a:pt x="520" y="103"/>
                      </a:lnTo>
                      <a:lnTo>
                        <a:pt x="518" y="103"/>
                      </a:lnTo>
                      <a:lnTo>
                        <a:pt x="518" y="103"/>
                      </a:lnTo>
                      <a:lnTo>
                        <a:pt x="516" y="103"/>
                      </a:lnTo>
                      <a:lnTo>
                        <a:pt x="516" y="103"/>
                      </a:lnTo>
                      <a:lnTo>
                        <a:pt x="516" y="99"/>
                      </a:lnTo>
                      <a:lnTo>
                        <a:pt x="514" y="99"/>
                      </a:lnTo>
                      <a:lnTo>
                        <a:pt x="514" y="97"/>
                      </a:lnTo>
                      <a:lnTo>
                        <a:pt x="512" y="97"/>
                      </a:lnTo>
                      <a:lnTo>
                        <a:pt x="512" y="97"/>
                      </a:lnTo>
                      <a:lnTo>
                        <a:pt x="511" y="99"/>
                      </a:lnTo>
                      <a:lnTo>
                        <a:pt x="511" y="99"/>
                      </a:lnTo>
                      <a:lnTo>
                        <a:pt x="509" y="99"/>
                      </a:lnTo>
                      <a:lnTo>
                        <a:pt x="509" y="99"/>
                      </a:lnTo>
                      <a:lnTo>
                        <a:pt x="507" y="99"/>
                      </a:lnTo>
                      <a:lnTo>
                        <a:pt x="507" y="97"/>
                      </a:lnTo>
                      <a:lnTo>
                        <a:pt x="507" y="97"/>
                      </a:lnTo>
                      <a:lnTo>
                        <a:pt x="505" y="93"/>
                      </a:lnTo>
                      <a:lnTo>
                        <a:pt x="505" y="91"/>
                      </a:lnTo>
                      <a:lnTo>
                        <a:pt x="505" y="91"/>
                      </a:lnTo>
                      <a:lnTo>
                        <a:pt x="503" y="89"/>
                      </a:lnTo>
                      <a:lnTo>
                        <a:pt x="503" y="89"/>
                      </a:lnTo>
                      <a:lnTo>
                        <a:pt x="501" y="87"/>
                      </a:lnTo>
                      <a:lnTo>
                        <a:pt x="501" y="87"/>
                      </a:lnTo>
                      <a:lnTo>
                        <a:pt x="499" y="87"/>
                      </a:lnTo>
                      <a:lnTo>
                        <a:pt x="497" y="87"/>
                      </a:lnTo>
                      <a:lnTo>
                        <a:pt x="497" y="85"/>
                      </a:lnTo>
                      <a:lnTo>
                        <a:pt x="495" y="85"/>
                      </a:lnTo>
                      <a:lnTo>
                        <a:pt x="495" y="85"/>
                      </a:lnTo>
                      <a:lnTo>
                        <a:pt x="493" y="85"/>
                      </a:lnTo>
                      <a:lnTo>
                        <a:pt x="493" y="85"/>
                      </a:lnTo>
                      <a:lnTo>
                        <a:pt x="491" y="87"/>
                      </a:lnTo>
                      <a:lnTo>
                        <a:pt x="490" y="87"/>
                      </a:lnTo>
                      <a:lnTo>
                        <a:pt x="490" y="89"/>
                      </a:lnTo>
                      <a:lnTo>
                        <a:pt x="490" y="89"/>
                      </a:lnTo>
                      <a:lnTo>
                        <a:pt x="488" y="89"/>
                      </a:lnTo>
                      <a:lnTo>
                        <a:pt x="486" y="89"/>
                      </a:lnTo>
                      <a:lnTo>
                        <a:pt x="484" y="89"/>
                      </a:lnTo>
                      <a:lnTo>
                        <a:pt x="482" y="89"/>
                      </a:lnTo>
                      <a:lnTo>
                        <a:pt x="480" y="89"/>
                      </a:lnTo>
                      <a:lnTo>
                        <a:pt x="478" y="89"/>
                      </a:lnTo>
                      <a:lnTo>
                        <a:pt x="478" y="89"/>
                      </a:lnTo>
                      <a:lnTo>
                        <a:pt x="478" y="89"/>
                      </a:lnTo>
                      <a:lnTo>
                        <a:pt x="478" y="89"/>
                      </a:lnTo>
                      <a:lnTo>
                        <a:pt x="478" y="91"/>
                      </a:lnTo>
                      <a:lnTo>
                        <a:pt x="476" y="91"/>
                      </a:lnTo>
                      <a:lnTo>
                        <a:pt x="476" y="93"/>
                      </a:lnTo>
                      <a:lnTo>
                        <a:pt x="476" y="93"/>
                      </a:lnTo>
                      <a:lnTo>
                        <a:pt x="476" y="93"/>
                      </a:lnTo>
                      <a:lnTo>
                        <a:pt x="474" y="93"/>
                      </a:lnTo>
                      <a:lnTo>
                        <a:pt x="474" y="93"/>
                      </a:lnTo>
                      <a:lnTo>
                        <a:pt x="472" y="91"/>
                      </a:lnTo>
                      <a:lnTo>
                        <a:pt x="472" y="89"/>
                      </a:lnTo>
                      <a:lnTo>
                        <a:pt x="472" y="87"/>
                      </a:lnTo>
                      <a:lnTo>
                        <a:pt x="471" y="85"/>
                      </a:lnTo>
                      <a:lnTo>
                        <a:pt x="471" y="85"/>
                      </a:lnTo>
                      <a:lnTo>
                        <a:pt x="469" y="84"/>
                      </a:lnTo>
                      <a:lnTo>
                        <a:pt x="469" y="82"/>
                      </a:lnTo>
                      <a:lnTo>
                        <a:pt x="469" y="82"/>
                      </a:lnTo>
                      <a:lnTo>
                        <a:pt x="467" y="82"/>
                      </a:lnTo>
                      <a:lnTo>
                        <a:pt x="467" y="80"/>
                      </a:lnTo>
                      <a:lnTo>
                        <a:pt x="469" y="80"/>
                      </a:lnTo>
                      <a:lnTo>
                        <a:pt x="469" y="78"/>
                      </a:lnTo>
                      <a:lnTo>
                        <a:pt x="469" y="78"/>
                      </a:lnTo>
                      <a:lnTo>
                        <a:pt x="472" y="78"/>
                      </a:lnTo>
                      <a:lnTo>
                        <a:pt x="472" y="78"/>
                      </a:lnTo>
                      <a:lnTo>
                        <a:pt x="474" y="78"/>
                      </a:lnTo>
                      <a:lnTo>
                        <a:pt x="474" y="78"/>
                      </a:lnTo>
                      <a:lnTo>
                        <a:pt x="474" y="76"/>
                      </a:lnTo>
                      <a:lnTo>
                        <a:pt x="474" y="72"/>
                      </a:lnTo>
                      <a:lnTo>
                        <a:pt x="474" y="72"/>
                      </a:lnTo>
                      <a:lnTo>
                        <a:pt x="474" y="70"/>
                      </a:lnTo>
                      <a:lnTo>
                        <a:pt x="472" y="68"/>
                      </a:lnTo>
                      <a:lnTo>
                        <a:pt x="471" y="66"/>
                      </a:lnTo>
                      <a:lnTo>
                        <a:pt x="471" y="66"/>
                      </a:lnTo>
                      <a:lnTo>
                        <a:pt x="472" y="57"/>
                      </a:lnTo>
                      <a:lnTo>
                        <a:pt x="472" y="55"/>
                      </a:lnTo>
                      <a:lnTo>
                        <a:pt x="474" y="51"/>
                      </a:lnTo>
                      <a:lnTo>
                        <a:pt x="474" y="49"/>
                      </a:lnTo>
                      <a:lnTo>
                        <a:pt x="474" y="47"/>
                      </a:lnTo>
                      <a:lnTo>
                        <a:pt x="472" y="47"/>
                      </a:lnTo>
                      <a:lnTo>
                        <a:pt x="472" y="47"/>
                      </a:lnTo>
                      <a:lnTo>
                        <a:pt x="472" y="46"/>
                      </a:lnTo>
                      <a:lnTo>
                        <a:pt x="471" y="47"/>
                      </a:lnTo>
                      <a:lnTo>
                        <a:pt x="471" y="47"/>
                      </a:lnTo>
                      <a:lnTo>
                        <a:pt x="471" y="47"/>
                      </a:lnTo>
                      <a:lnTo>
                        <a:pt x="471" y="47"/>
                      </a:lnTo>
                      <a:lnTo>
                        <a:pt x="471" y="47"/>
                      </a:lnTo>
                      <a:lnTo>
                        <a:pt x="469" y="47"/>
                      </a:lnTo>
                      <a:lnTo>
                        <a:pt x="469" y="47"/>
                      </a:lnTo>
                      <a:lnTo>
                        <a:pt x="467" y="49"/>
                      </a:lnTo>
                      <a:lnTo>
                        <a:pt x="467" y="49"/>
                      </a:lnTo>
                      <a:lnTo>
                        <a:pt x="465" y="49"/>
                      </a:lnTo>
                      <a:lnTo>
                        <a:pt x="465" y="49"/>
                      </a:lnTo>
                      <a:lnTo>
                        <a:pt x="465" y="49"/>
                      </a:lnTo>
                      <a:lnTo>
                        <a:pt x="463" y="49"/>
                      </a:lnTo>
                      <a:lnTo>
                        <a:pt x="463" y="49"/>
                      </a:lnTo>
                      <a:lnTo>
                        <a:pt x="461" y="49"/>
                      </a:lnTo>
                      <a:lnTo>
                        <a:pt x="461" y="47"/>
                      </a:lnTo>
                      <a:lnTo>
                        <a:pt x="461" y="47"/>
                      </a:lnTo>
                      <a:lnTo>
                        <a:pt x="461" y="46"/>
                      </a:lnTo>
                      <a:lnTo>
                        <a:pt x="461" y="44"/>
                      </a:lnTo>
                      <a:lnTo>
                        <a:pt x="461" y="42"/>
                      </a:lnTo>
                      <a:lnTo>
                        <a:pt x="463" y="40"/>
                      </a:lnTo>
                      <a:lnTo>
                        <a:pt x="463" y="40"/>
                      </a:lnTo>
                      <a:lnTo>
                        <a:pt x="463" y="40"/>
                      </a:lnTo>
                      <a:lnTo>
                        <a:pt x="467" y="40"/>
                      </a:lnTo>
                      <a:lnTo>
                        <a:pt x="467" y="38"/>
                      </a:lnTo>
                      <a:lnTo>
                        <a:pt x="469" y="38"/>
                      </a:lnTo>
                      <a:lnTo>
                        <a:pt x="469" y="36"/>
                      </a:lnTo>
                      <a:lnTo>
                        <a:pt x="469" y="36"/>
                      </a:lnTo>
                      <a:lnTo>
                        <a:pt x="469" y="34"/>
                      </a:lnTo>
                      <a:lnTo>
                        <a:pt x="469" y="34"/>
                      </a:lnTo>
                      <a:lnTo>
                        <a:pt x="467" y="32"/>
                      </a:lnTo>
                      <a:lnTo>
                        <a:pt x="467" y="32"/>
                      </a:lnTo>
                      <a:lnTo>
                        <a:pt x="465" y="32"/>
                      </a:lnTo>
                      <a:lnTo>
                        <a:pt x="465" y="30"/>
                      </a:lnTo>
                      <a:lnTo>
                        <a:pt x="465" y="28"/>
                      </a:lnTo>
                      <a:lnTo>
                        <a:pt x="453" y="26"/>
                      </a:lnTo>
                      <a:lnTo>
                        <a:pt x="444" y="26"/>
                      </a:lnTo>
                      <a:lnTo>
                        <a:pt x="410" y="25"/>
                      </a:lnTo>
                      <a:lnTo>
                        <a:pt x="408" y="25"/>
                      </a:lnTo>
                      <a:lnTo>
                        <a:pt x="408" y="23"/>
                      </a:lnTo>
                      <a:lnTo>
                        <a:pt x="408" y="23"/>
                      </a:lnTo>
                      <a:lnTo>
                        <a:pt x="408" y="21"/>
                      </a:lnTo>
                      <a:lnTo>
                        <a:pt x="408" y="19"/>
                      </a:lnTo>
                      <a:lnTo>
                        <a:pt x="415" y="7"/>
                      </a:lnTo>
                      <a:lnTo>
                        <a:pt x="415" y="7"/>
                      </a:lnTo>
                      <a:lnTo>
                        <a:pt x="415" y="6"/>
                      </a:lnTo>
                      <a:lnTo>
                        <a:pt x="415" y="4"/>
                      </a:lnTo>
                      <a:lnTo>
                        <a:pt x="415" y="2"/>
                      </a:lnTo>
                      <a:lnTo>
                        <a:pt x="413" y="0"/>
                      </a:lnTo>
                      <a:lnTo>
                        <a:pt x="413" y="2"/>
                      </a:lnTo>
                      <a:lnTo>
                        <a:pt x="398" y="15"/>
                      </a:lnTo>
                      <a:lnTo>
                        <a:pt x="394" y="17"/>
                      </a:lnTo>
                      <a:lnTo>
                        <a:pt x="377" y="21"/>
                      </a:lnTo>
                      <a:lnTo>
                        <a:pt x="362" y="28"/>
                      </a:lnTo>
                      <a:lnTo>
                        <a:pt x="360" y="30"/>
                      </a:lnTo>
                      <a:lnTo>
                        <a:pt x="356" y="44"/>
                      </a:lnTo>
                      <a:lnTo>
                        <a:pt x="352" y="55"/>
                      </a:lnTo>
                      <a:lnTo>
                        <a:pt x="347" y="70"/>
                      </a:lnTo>
                      <a:lnTo>
                        <a:pt x="343" y="82"/>
                      </a:lnTo>
                      <a:lnTo>
                        <a:pt x="337" y="89"/>
                      </a:lnTo>
                      <a:lnTo>
                        <a:pt x="330" y="104"/>
                      </a:lnTo>
                      <a:lnTo>
                        <a:pt x="324" y="112"/>
                      </a:lnTo>
                      <a:lnTo>
                        <a:pt x="322" y="116"/>
                      </a:lnTo>
                      <a:lnTo>
                        <a:pt x="320" y="123"/>
                      </a:lnTo>
                      <a:lnTo>
                        <a:pt x="318" y="123"/>
                      </a:lnTo>
                      <a:lnTo>
                        <a:pt x="316" y="125"/>
                      </a:lnTo>
                      <a:lnTo>
                        <a:pt x="305" y="131"/>
                      </a:lnTo>
                      <a:lnTo>
                        <a:pt x="293" y="137"/>
                      </a:lnTo>
                      <a:lnTo>
                        <a:pt x="282" y="144"/>
                      </a:lnTo>
                      <a:lnTo>
                        <a:pt x="269" y="150"/>
                      </a:lnTo>
                      <a:lnTo>
                        <a:pt x="267" y="152"/>
                      </a:lnTo>
                      <a:lnTo>
                        <a:pt x="259" y="162"/>
                      </a:lnTo>
                      <a:lnTo>
                        <a:pt x="257" y="165"/>
                      </a:lnTo>
                      <a:lnTo>
                        <a:pt x="251" y="186"/>
                      </a:lnTo>
                      <a:lnTo>
                        <a:pt x="249" y="192"/>
                      </a:lnTo>
                      <a:lnTo>
                        <a:pt x="248" y="196"/>
                      </a:lnTo>
                      <a:lnTo>
                        <a:pt x="244" y="200"/>
                      </a:lnTo>
                      <a:lnTo>
                        <a:pt x="232" y="209"/>
                      </a:lnTo>
                      <a:lnTo>
                        <a:pt x="225" y="219"/>
                      </a:lnTo>
                      <a:lnTo>
                        <a:pt x="223" y="220"/>
                      </a:lnTo>
                      <a:lnTo>
                        <a:pt x="223" y="222"/>
                      </a:lnTo>
                      <a:lnTo>
                        <a:pt x="223" y="236"/>
                      </a:lnTo>
                      <a:lnTo>
                        <a:pt x="221" y="238"/>
                      </a:lnTo>
                      <a:lnTo>
                        <a:pt x="221" y="238"/>
                      </a:lnTo>
                      <a:lnTo>
                        <a:pt x="206" y="243"/>
                      </a:lnTo>
                      <a:lnTo>
                        <a:pt x="192" y="247"/>
                      </a:lnTo>
                      <a:lnTo>
                        <a:pt x="185" y="247"/>
                      </a:lnTo>
                      <a:lnTo>
                        <a:pt x="177" y="247"/>
                      </a:lnTo>
                      <a:lnTo>
                        <a:pt x="169" y="247"/>
                      </a:lnTo>
                      <a:lnTo>
                        <a:pt x="162" y="249"/>
                      </a:lnTo>
                      <a:lnTo>
                        <a:pt x="154" y="251"/>
                      </a:lnTo>
                      <a:lnTo>
                        <a:pt x="143" y="257"/>
                      </a:lnTo>
                      <a:lnTo>
                        <a:pt x="133" y="262"/>
                      </a:lnTo>
                      <a:lnTo>
                        <a:pt x="126" y="264"/>
                      </a:lnTo>
                      <a:lnTo>
                        <a:pt x="118" y="262"/>
                      </a:lnTo>
                      <a:lnTo>
                        <a:pt x="114" y="260"/>
                      </a:lnTo>
                      <a:lnTo>
                        <a:pt x="110" y="255"/>
                      </a:lnTo>
                      <a:lnTo>
                        <a:pt x="108" y="247"/>
                      </a:lnTo>
                      <a:lnTo>
                        <a:pt x="107" y="245"/>
                      </a:lnTo>
                      <a:lnTo>
                        <a:pt x="108" y="241"/>
                      </a:lnTo>
                      <a:lnTo>
                        <a:pt x="107" y="240"/>
                      </a:lnTo>
                      <a:lnTo>
                        <a:pt x="107" y="238"/>
                      </a:lnTo>
                      <a:lnTo>
                        <a:pt x="103" y="236"/>
                      </a:lnTo>
                      <a:lnTo>
                        <a:pt x="101" y="234"/>
                      </a:lnTo>
                      <a:lnTo>
                        <a:pt x="97" y="232"/>
                      </a:lnTo>
                      <a:lnTo>
                        <a:pt x="95" y="230"/>
                      </a:lnTo>
                      <a:lnTo>
                        <a:pt x="93" y="228"/>
                      </a:lnTo>
                      <a:lnTo>
                        <a:pt x="91" y="228"/>
                      </a:lnTo>
                      <a:lnTo>
                        <a:pt x="89" y="228"/>
                      </a:lnTo>
                      <a:lnTo>
                        <a:pt x="86" y="230"/>
                      </a:lnTo>
                      <a:lnTo>
                        <a:pt x="82" y="232"/>
                      </a:lnTo>
                      <a:lnTo>
                        <a:pt x="80" y="232"/>
                      </a:lnTo>
                      <a:lnTo>
                        <a:pt x="78" y="232"/>
                      </a:lnTo>
                      <a:lnTo>
                        <a:pt x="74" y="238"/>
                      </a:lnTo>
                      <a:lnTo>
                        <a:pt x="67" y="243"/>
                      </a:lnTo>
                      <a:lnTo>
                        <a:pt x="67" y="243"/>
                      </a:lnTo>
                      <a:lnTo>
                        <a:pt x="59" y="253"/>
                      </a:lnTo>
                      <a:lnTo>
                        <a:pt x="57" y="255"/>
                      </a:lnTo>
                      <a:lnTo>
                        <a:pt x="49" y="274"/>
                      </a:lnTo>
                      <a:lnTo>
                        <a:pt x="48" y="278"/>
                      </a:lnTo>
                      <a:lnTo>
                        <a:pt x="40" y="285"/>
                      </a:lnTo>
                      <a:lnTo>
                        <a:pt x="34" y="295"/>
                      </a:lnTo>
                      <a:lnTo>
                        <a:pt x="25" y="304"/>
                      </a:lnTo>
                      <a:lnTo>
                        <a:pt x="17" y="308"/>
                      </a:lnTo>
                      <a:lnTo>
                        <a:pt x="9" y="317"/>
                      </a:lnTo>
                      <a:lnTo>
                        <a:pt x="6" y="323"/>
                      </a:lnTo>
                      <a:lnTo>
                        <a:pt x="4" y="331"/>
                      </a:lnTo>
                      <a:lnTo>
                        <a:pt x="2" y="344"/>
                      </a:lnTo>
                      <a:lnTo>
                        <a:pt x="0" y="356"/>
                      </a:lnTo>
                      <a:lnTo>
                        <a:pt x="0" y="361"/>
                      </a:lnTo>
                      <a:lnTo>
                        <a:pt x="4" y="363"/>
                      </a:lnTo>
                      <a:lnTo>
                        <a:pt x="17" y="371"/>
                      </a:lnTo>
                      <a:lnTo>
                        <a:pt x="21" y="373"/>
                      </a:lnTo>
                      <a:lnTo>
                        <a:pt x="28" y="378"/>
                      </a:lnTo>
                      <a:lnTo>
                        <a:pt x="32" y="380"/>
                      </a:lnTo>
                      <a:lnTo>
                        <a:pt x="53" y="378"/>
                      </a:lnTo>
                      <a:lnTo>
                        <a:pt x="57" y="380"/>
                      </a:lnTo>
                      <a:lnTo>
                        <a:pt x="61" y="382"/>
                      </a:lnTo>
                      <a:lnTo>
                        <a:pt x="63" y="386"/>
                      </a:lnTo>
                      <a:lnTo>
                        <a:pt x="63" y="390"/>
                      </a:lnTo>
                      <a:lnTo>
                        <a:pt x="63" y="397"/>
                      </a:lnTo>
                      <a:lnTo>
                        <a:pt x="63" y="401"/>
                      </a:lnTo>
                      <a:lnTo>
                        <a:pt x="63" y="403"/>
                      </a:lnTo>
                      <a:lnTo>
                        <a:pt x="63" y="405"/>
                      </a:lnTo>
                      <a:lnTo>
                        <a:pt x="61" y="407"/>
                      </a:lnTo>
                      <a:lnTo>
                        <a:pt x="63" y="409"/>
                      </a:lnTo>
                      <a:lnTo>
                        <a:pt x="63" y="413"/>
                      </a:lnTo>
                      <a:lnTo>
                        <a:pt x="63" y="416"/>
                      </a:lnTo>
                      <a:lnTo>
                        <a:pt x="61" y="420"/>
                      </a:lnTo>
                      <a:lnTo>
                        <a:pt x="55" y="430"/>
                      </a:lnTo>
                      <a:lnTo>
                        <a:pt x="55" y="432"/>
                      </a:lnTo>
                      <a:lnTo>
                        <a:pt x="55" y="435"/>
                      </a:lnTo>
                      <a:lnTo>
                        <a:pt x="55" y="439"/>
                      </a:lnTo>
                      <a:lnTo>
                        <a:pt x="55" y="441"/>
                      </a:lnTo>
                      <a:lnTo>
                        <a:pt x="57" y="447"/>
                      </a:lnTo>
                      <a:lnTo>
                        <a:pt x="59" y="453"/>
                      </a:lnTo>
                      <a:lnTo>
                        <a:pt x="63" y="456"/>
                      </a:lnTo>
                      <a:lnTo>
                        <a:pt x="67" y="460"/>
                      </a:lnTo>
                      <a:lnTo>
                        <a:pt x="68" y="462"/>
                      </a:lnTo>
                      <a:lnTo>
                        <a:pt x="70" y="468"/>
                      </a:lnTo>
                      <a:lnTo>
                        <a:pt x="72" y="470"/>
                      </a:lnTo>
                      <a:lnTo>
                        <a:pt x="72" y="470"/>
                      </a:lnTo>
                      <a:lnTo>
                        <a:pt x="76" y="472"/>
                      </a:lnTo>
                      <a:lnTo>
                        <a:pt x="82" y="473"/>
                      </a:lnTo>
                      <a:lnTo>
                        <a:pt x="93" y="473"/>
                      </a:lnTo>
                      <a:lnTo>
                        <a:pt x="97" y="472"/>
                      </a:lnTo>
                      <a:lnTo>
                        <a:pt x="99" y="470"/>
                      </a:lnTo>
                      <a:lnTo>
                        <a:pt x="103" y="470"/>
                      </a:lnTo>
                      <a:lnTo>
                        <a:pt x="107" y="470"/>
                      </a:lnTo>
                      <a:lnTo>
                        <a:pt x="108" y="473"/>
                      </a:lnTo>
                      <a:lnTo>
                        <a:pt x="108" y="477"/>
                      </a:lnTo>
                      <a:lnTo>
                        <a:pt x="108" y="487"/>
                      </a:lnTo>
                      <a:lnTo>
                        <a:pt x="108" y="498"/>
                      </a:lnTo>
                      <a:lnTo>
                        <a:pt x="108" y="502"/>
                      </a:lnTo>
                      <a:lnTo>
                        <a:pt x="110" y="504"/>
                      </a:lnTo>
                      <a:lnTo>
                        <a:pt x="114" y="508"/>
                      </a:lnTo>
                      <a:lnTo>
                        <a:pt x="114" y="510"/>
                      </a:lnTo>
                      <a:lnTo>
                        <a:pt x="116" y="511"/>
                      </a:lnTo>
                      <a:lnTo>
                        <a:pt x="116" y="515"/>
                      </a:lnTo>
                      <a:lnTo>
                        <a:pt x="120" y="517"/>
                      </a:lnTo>
                      <a:lnTo>
                        <a:pt x="126" y="523"/>
                      </a:lnTo>
                      <a:lnTo>
                        <a:pt x="128" y="525"/>
                      </a:lnTo>
                      <a:lnTo>
                        <a:pt x="128" y="527"/>
                      </a:lnTo>
                      <a:lnTo>
                        <a:pt x="131" y="542"/>
                      </a:lnTo>
                      <a:lnTo>
                        <a:pt x="133" y="548"/>
                      </a:lnTo>
                      <a:lnTo>
                        <a:pt x="135" y="553"/>
                      </a:lnTo>
                      <a:lnTo>
                        <a:pt x="141" y="561"/>
                      </a:lnTo>
                      <a:lnTo>
                        <a:pt x="145" y="570"/>
                      </a:lnTo>
                      <a:lnTo>
                        <a:pt x="147" y="572"/>
                      </a:lnTo>
                      <a:lnTo>
                        <a:pt x="148" y="574"/>
                      </a:lnTo>
                      <a:lnTo>
                        <a:pt x="152" y="576"/>
                      </a:lnTo>
                      <a:lnTo>
                        <a:pt x="162" y="578"/>
                      </a:lnTo>
                      <a:lnTo>
                        <a:pt x="162" y="578"/>
                      </a:lnTo>
                      <a:lnTo>
                        <a:pt x="164" y="578"/>
                      </a:lnTo>
                      <a:lnTo>
                        <a:pt x="166" y="578"/>
                      </a:lnTo>
                      <a:lnTo>
                        <a:pt x="168" y="576"/>
                      </a:lnTo>
                      <a:lnTo>
                        <a:pt x="168" y="576"/>
                      </a:lnTo>
                      <a:lnTo>
                        <a:pt x="171" y="576"/>
                      </a:lnTo>
                      <a:lnTo>
                        <a:pt x="171" y="576"/>
                      </a:lnTo>
                      <a:lnTo>
                        <a:pt x="173" y="578"/>
                      </a:lnTo>
                      <a:lnTo>
                        <a:pt x="175" y="578"/>
                      </a:lnTo>
                      <a:lnTo>
                        <a:pt x="177" y="578"/>
                      </a:lnTo>
                      <a:lnTo>
                        <a:pt x="179" y="576"/>
                      </a:lnTo>
                      <a:lnTo>
                        <a:pt x="181" y="574"/>
                      </a:lnTo>
                      <a:lnTo>
                        <a:pt x="183" y="574"/>
                      </a:lnTo>
                      <a:lnTo>
                        <a:pt x="185" y="574"/>
                      </a:lnTo>
                      <a:lnTo>
                        <a:pt x="190" y="574"/>
                      </a:lnTo>
                      <a:lnTo>
                        <a:pt x="194" y="574"/>
                      </a:lnTo>
                      <a:lnTo>
                        <a:pt x="196" y="574"/>
                      </a:lnTo>
                      <a:lnTo>
                        <a:pt x="198" y="576"/>
                      </a:lnTo>
                      <a:lnTo>
                        <a:pt x="198" y="576"/>
                      </a:lnTo>
                      <a:lnTo>
                        <a:pt x="200" y="576"/>
                      </a:lnTo>
                      <a:lnTo>
                        <a:pt x="202" y="576"/>
                      </a:lnTo>
                      <a:lnTo>
                        <a:pt x="209" y="574"/>
                      </a:lnTo>
                      <a:lnTo>
                        <a:pt x="211" y="574"/>
                      </a:lnTo>
                      <a:lnTo>
                        <a:pt x="211" y="574"/>
                      </a:lnTo>
                      <a:lnTo>
                        <a:pt x="211" y="576"/>
                      </a:lnTo>
                      <a:lnTo>
                        <a:pt x="213" y="578"/>
                      </a:lnTo>
                      <a:lnTo>
                        <a:pt x="213" y="578"/>
                      </a:lnTo>
                      <a:lnTo>
                        <a:pt x="215" y="578"/>
                      </a:lnTo>
                      <a:lnTo>
                        <a:pt x="217" y="578"/>
                      </a:lnTo>
                      <a:lnTo>
                        <a:pt x="217" y="578"/>
                      </a:lnTo>
                      <a:lnTo>
                        <a:pt x="217" y="578"/>
                      </a:lnTo>
                      <a:lnTo>
                        <a:pt x="217" y="576"/>
                      </a:lnTo>
                      <a:lnTo>
                        <a:pt x="217" y="576"/>
                      </a:lnTo>
                      <a:lnTo>
                        <a:pt x="217" y="574"/>
                      </a:lnTo>
                      <a:lnTo>
                        <a:pt x="219" y="574"/>
                      </a:lnTo>
                      <a:lnTo>
                        <a:pt x="221" y="574"/>
                      </a:lnTo>
                      <a:lnTo>
                        <a:pt x="221" y="574"/>
                      </a:lnTo>
                      <a:lnTo>
                        <a:pt x="223" y="574"/>
                      </a:lnTo>
                      <a:lnTo>
                        <a:pt x="223" y="574"/>
                      </a:lnTo>
                      <a:lnTo>
                        <a:pt x="223" y="576"/>
                      </a:lnTo>
                      <a:lnTo>
                        <a:pt x="225" y="576"/>
                      </a:lnTo>
                      <a:lnTo>
                        <a:pt x="227" y="576"/>
                      </a:lnTo>
                      <a:lnTo>
                        <a:pt x="227" y="576"/>
                      </a:lnTo>
                      <a:lnTo>
                        <a:pt x="229" y="576"/>
                      </a:lnTo>
                      <a:lnTo>
                        <a:pt x="229" y="574"/>
                      </a:lnTo>
                      <a:lnTo>
                        <a:pt x="230" y="574"/>
                      </a:lnTo>
                      <a:lnTo>
                        <a:pt x="230" y="572"/>
                      </a:lnTo>
                      <a:lnTo>
                        <a:pt x="232" y="572"/>
                      </a:lnTo>
                      <a:lnTo>
                        <a:pt x="236" y="572"/>
                      </a:lnTo>
                      <a:lnTo>
                        <a:pt x="238" y="570"/>
                      </a:lnTo>
                      <a:lnTo>
                        <a:pt x="238" y="572"/>
                      </a:lnTo>
                      <a:lnTo>
                        <a:pt x="240" y="572"/>
                      </a:lnTo>
                      <a:lnTo>
                        <a:pt x="240" y="576"/>
                      </a:lnTo>
                      <a:lnTo>
                        <a:pt x="242" y="576"/>
                      </a:lnTo>
                      <a:lnTo>
                        <a:pt x="249" y="578"/>
                      </a:lnTo>
                      <a:lnTo>
                        <a:pt x="251" y="580"/>
                      </a:lnTo>
                      <a:lnTo>
                        <a:pt x="257" y="578"/>
                      </a:lnTo>
                      <a:lnTo>
                        <a:pt x="261" y="578"/>
                      </a:lnTo>
                      <a:lnTo>
                        <a:pt x="263" y="578"/>
                      </a:lnTo>
                      <a:lnTo>
                        <a:pt x="263" y="578"/>
                      </a:lnTo>
                      <a:lnTo>
                        <a:pt x="265" y="578"/>
                      </a:lnTo>
                      <a:lnTo>
                        <a:pt x="265" y="580"/>
                      </a:lnTo>
                      <a:lnTo>
                        <a:pt x="265" y="580"/>
                      </a:lnTo>
                      <a:lnTo>
                        <a:pt x="263" y="580"/>
                      </a:lnTo>
                      <a:lnTo>
                        <a:pt x="263" y="580"/>
                      </a:lnTo>
                      <a:lnTo>
                        <a:pt x="261" y="582"/>
                      </a:lnTo>
                      <a:lnTo>
                        <a:pt x="257" y="582"/>
                      </a:lnTo>
                      <a:lnTo>
                        <a:pt x="257" y="582"/>
                      </a:lnTo>
                      <a:lnTo>
                        <a:pt x="257" y="582"/>
                      </a:lnTo>
                      <a:lnTo>
                        <a:pt x="255" y="582"/>
                      </a:lnTo>
                      <a:lnTo>
                        <a:pt x="257" y="584"/>
                      </a:lnTo>
                      <a:lnTo>
                        <a:pt x="257" y="584"/>
                      </a:lnTo>
                      <a:lnTo>
                        <a:pt x="259" y="586"/>
                      </a:lnTo>
                      <a:lnTo>
                        <a:pt x="259" y="586"/>
                      </a:lnTo>
                      <a:lnTo>
                        <a:pt x="261" y="586"/>
                      </a:lnTo>
                      <a:lnTo>
                        <a:pt x="263" y="586"/>
                      </a:lnTo>
                      <a:lnTo>
                        <a:pt x="265" y="588"/>
                      </a:lnTo>
                      <a:lnTo>
                        <a:pt x="265" y="588"/>
                      </a:lnTo>
                      <a:lnTo>
                        <a:pt x="265" y="588"/>
                      </a:lnTo>
                      <a:lnTo>
                        <a:pt x="265" y="588"/>
                      </a:lnTo>
                      <a:lnTo>
                        <a:pt x="265" y="589"/>
                      </a:lnTo>
                      <a:lnTo>
                        <a:pt x="267" y="589"/>
                      </a:lnTo>
                      <a:lnTo>
                        <a:pt x="267" y="589"/>
                      </a:lnTo>
                      <a:lnTo>
                        <a:pt x="269" y="589"/>
                      </a:lnTo>
                      <a:lnTo>
                        <a:pt x="269" y="589"/>
                      </a:lnTo>
                      <a:lnTo>
                        <a:pt x="270" y="589"/>
                      </a:lnTo>
                      <a:lnTo>
                        <a:pt x="272" y="589"/>
                      </a:lnTo>
                      <a:lnTo>
                        <a:pt x="272" y="591"/>
                      </a:lnTo>
                      <a:lnTo>
                        <a:pt x="272" y="591"/>
                      </a:lnTo>
                      <a:lnTo>
                        <a:pt x="272" y="591"/>
                      </a:lnTo>
                      <a:lnTo>
                        <a:pt x="272" y="593"/>
                      </a:lnTo>
                      <a:lnTo>
                        <a:pt x="272" y="593"/>
                      </a:lnTo>
                      <a:lnTo>
                        <a:pt x="272" y="595"/>
                      </a:lnTo>
                      <a:lnTo>
                        <a:pt x="272" y="595"/>
                      </a:lnTo>
                      <a:lnTo>
                        <a:pt x="274" y="597"/>
                      </a:lnTo>
                      <a:lnTo>
                        <a:pt x="274" y="599"/>
                      </a:lnTo>
                      <a:lnTo>
                        <a:pt x="276" y="599"/>
                      </a:lnTo>
                      <a:lnTo>
                        <a:pt x="276" y="599"/>
                      </a:lnTo>
                      <a:lnTo>
                        <a:pt x="276" y="599"/>
                      </a:lnTo>
                      <a:lnTo>
                        <a:pt x="278" y="599"/>
                      </a:lnTo>
                      <a:lnTo>
                        <a:pt x="278" y="599"/>
                      </a:lnTo>
                      <a:lnTo>
                        <a:pt x="278" y="599"/>
                      </a:lnTo>
                      <a:lnTo>
                        <a:pt x="278" y="599"/>
                      </a:lnTo>
                      <a:lnTo>
                        <a:pt x="280" y="593"/>
                      </a:lnTo>
                      <a:lnTo>
                        <a:pt x="280" y="591"/>
                      </a:lnTo>
                      <a:lnTo>
                        <a:pt x="280" y="591"/>
                      </a:lnTo>
                      <a:lnTo>
                        <a:pt x="280" y="591"/>
                      </a:lnTo>
                      <a:lnTo>
                        <a:pt x="280" y="591"/>
                      </a:lnTo>
                      <a:lnTo>
                        <a:pt x="282" y="591"/>
                      </a:lnTo>
                      <a:lnTo>
                        <a:pt x="284" y="591"/>
                      </a:lnTo>
                      <a:lnTo>
                        <a:pt x="284" y="591"/>
                      </a:lnTo>
                      <a:lnTo>
                        <a:pt x="290" y="595"/>
                      </a:lnTo>
                      <a:lnTo>
                        <a:pt x="290" y="595"/>
                      </a:lnTo>
                      <a:lnTo>
                        <a:pt x="291" y="595"/>
                      </a:lnTo>
                      <a:lnTo>
                        <a:pt x="293" y="595"/>
                      </a:lnTo>
                      <a:lnTo>
                        <a:pt x="293" y="595"/>
                      </a:lnTo>
                      <a:lnTo>
                        <a:pt x="295" y="597"/>
                      </a:lnTo>
                      <a:lnTo>
                        <a:pt x="295" y="597"/>
                      </a:lnTo>
                      <a:lnTo>
                        <a:pt x="295" y="597"/>
                      </a:lnTo>
                      <a:lnTo>
                        <a:pt x="297" y="601"/>
                      </a:lnTo>
                      <a:lnTo>
                        <a:pt x="297" y="601"/>
                      </a:lnTo>
                      <a:lnTo>
                        <a:pt x="299" y="603"/>
                      </a:lnTo>
                      <a:lnTo>
                        <a:pt x="299" y="603"/>
                      </a:lnTo>
                      <a:lnTo>
                        <a:pt x="301" y="605"/>
                      </a:lnTo>
                      <a:lnTo>
                        <a:pt x="303" y="605"/>
                      </a:lnTo>
                      <a:lnTo>
                        <a:pt x="307" y="605"/>
                      </a:lnTo>
                      <a:lnTo>
                        <a:pt x="310" y="605"/>
                      </a:lnTo>
                      <a:lnTo>
                        <a:pt x="312" y="605"/>
                      </a:lnTo>
                      <a:lnTo>
                        <a:pt x="316" y="607"/>
                      </a:lnTo>
                      <a:lnTo>
                        <a:pt x="318" y="607"/>
                      </a:lnTo>
                      <a:lnTo>
                        <a:pt x="318" y="607"/>
                      </a:lnTo>
                      <a:lnTo>
                        <a:pt x="320" y="605"/>
                      </a:lnTo>
                      <a:lnTo>
                        <a:pt x="322" y="605"/>
                      </a:lnTo>
                      <a:lnTo>
                        <a:pt x="322" y="603"/>
                      </a:lnTo>
                      <a:lnTo>
                        <a:pt x="322" y="603"/>
                      </a:lnTo>
                      <a:lnTo>
                        <a:pt x="322" y="603"/>
                      </a:lnTo>
                      <a:lnTo>
                        <a:pt x="322" y="601"/>
                      </a:lnTo>
                      <a:lnTo>
                        <a:pt x="322" y="601"/>
                      </a:lnTo>
                      <a:lnTo>
                        <a:pt x="322" y="601"/>
                      </a:lnTo>
                      <a:lnTo>
                        <a:pt x="322" y="601"/>
                      </a:lnTo>
                      <a:lnTo>
                        <a:pt x="322" y="599"/>
                      </a:lnTo>
                      <a:lnTo>
                        <a:pt x="324" y="599"/>
                      </a:lnTo>
                      <a:lnTo>
                        <a:pt x="324" y="599"/>
                      </a:lnTo>
                      <a:lnTo>
                        <a:pt x="324" y="597"/>
                      </a:lnTo>
                      <a:lnTo>
                        <a:pt x="324" y="597"/>
                      </a:lnTo>
                      <a:lnTo>
                        <a:pt x="324" y="595"/>
                      </a:lnTo>
                      <a:lnTo>
                        <a:pt x="324" y="595"/>
                      </a:lnTo>
                      <a:lnTo>
                        <a:pt x="324" y="595"/>
                      </a:lnTo>
                      <a:lnTo>
                        <a:pt x="326" y="593"/>
                      </a:lnTo>
                      <a:lnTo>
                        <a:pt x="326" y="593"/>
                      </a:lnTo>
                      <a:lnTo>
                        <a:pt x="326" y="593"/>
                      </a:lnTo>
                      <a:lnTo>
                        <a:pt x="328" y="593"/>
                      </a:lnTo>
                      <a:lnTo>
                        <a:pt x="328" y="593"/>
                      </a:lnTo>
                      <a:lnTo>
                        <a:pt x="331" y="591"/>
                      </a:lnTo>
                      <a:lnTo>
                        <a:pt x="333" y="591"/>
                      </a:lnTo>
                      <a:lnTo>
                        <a:pt x="333" y="591"/>
                      </a:lnTo>
                      <a:lnTo>
                        <a:pt x="335" y="591"/>
                      </a:lnTo>
                      <a:lnTo>
                        <a:pt x="335" y="591"/>
                      </a:lnTo>
                      <a:lnTo>
                        <a:pt x="335" y="593"/>
                      </a:lnTo>
                      <a:lnTo>
                        <a:pt x="335" y="593"/>
                      </a:lnTo>
                      <a:lnTo>
                        <a:pt x="335" y="593"/>
                      </a:lnTo>
                      <a:lnTo>
                        <a:pt x="335" y="595"/>
                      </a:lnTo>
                      <a:lnTo>
                        <a:pt x="335" y="599"/>
                      </a:lnTo>
                      <a:lnTo>
                        <a:pt x="333" y="601"/>
                      </a:lnTo>
                      <a:lnTo>
                        <a:pt x="333" y="601"/>
                      </a:lnTo>
                      <a:lnTo>
                        <a:pt x="333" y="601"/>
                      </a:lnTo>
                      <a:lnTo>
                        <a:pt x="335" y="603"/>
                      </a:lnTo>
                      <a:lnTo>
                        <a:pt x="335" y="603"/>
                      </a:lnTo>
                      <a:lnTo>
                        <a:pt x="337" y="603"/>
                      </a:lnTo>
                      <a:lnTo>
                        <a:pt x="341" y="605"/>
                      </a:lnTo>
                      <a:lnTo>
                        <a:pt x="341" y="605"/>
                      </a:lnTo>
                      <a:lnTo>
                        <a:pt x="343" y="605"/>
                      </a:lnTo>
                      <a:lnTo>
                        <a:pt x="343" y="605"/>
                      </a:lnTo>
                      <a:lnTo>
                        <a:pt x="343" y="603"/>
                      </a:lnTo>
                      <a:lnTo>
                        <a:pt x="345" y="603"/>
                      </a:lnTo>
                      <a:lnTo>
                        <a:pt x="345" y="605"/>
                      </a:lnTo>
                      <a:lnTo>
                        <a:pt x="345" y="605"/>
                      </a:lnTo>
                      <a:lnTo>
                        <a:pt x="345" y="607"/>
                      </a:lnTo>
                      <a:lnTo>
                        <a:pt x="345" y="607"/>
                      </a:lnTo>
                      <a:lnTo>
                        <a:pt x="345" y="608"/>
                      </a:lnTo>
                      <a:lnTo>
                        <a:pt x="345" y="608"/>
                      </a:lnTo>
                      <a:lnTo>
                        <a:pt x="343" y="608"/>
                      </a:lnTo>
                      <a:lnTo>
                        <a:pt x="343" y="608"/>
                      </a:lnTo>
                      <a:lnTo>
                        <a:pt x="341" y="608"/>
                      </a:lnTo>
                      <a:lnTo>
                        <a:pt x="339" y="608"/>
                      </a:lnTo>
                      <a:lnTo>
                        <a:pt x="339" y="608"/>
                      </a:lnTo>
                      <a:lnTo>
                        <a:pt x="339" y="608"/>
                      </a:lnTo>
                      <a:lnTo>
                        <a:pt x="337" y="610"/>
                      </a:lnTo>
                      <a:lnTo>
                        <a:pt x="337" y="610"/>
                      </a:lnTo>
                      <a:lnTo>
                        <a:pt x="337" y="610"/>
                      </a:lnTo>
                      <a:lnTo>
                        <a:pt x="337" y="612"/>
                      </a:lnTo>
                      <a:lnTo>
                        <a:pt x="335" y="612"/>
                      </a:lnTo>
                      <a:lnTo>
                        <a:pt x="335" y="614"/>
                      </a:lnTo>
                      <a:lnTo>
                        <a:pt x="333" y="620"/>
                      </a:lnTo>
                      <a:lnTo>
                        <a:pt x="333" y="622"/>
                      </a:lnTo>
                      <a:lnTo>
                        <a:pt x="333" y="622"/>
                      </a:lnTo>
                      <a:lnTo>
                        <a:pt x="335" y="626"/>
                      </a:lnTo>
                      <a:lnTo>
                        <a:pt x="335" y="627"/>
                      </a:lnTo>
                      <a:lnTo>
                        <a:pt x="335" y="627"/>
                      </a:lnTo>
                      <a:lnTo>
                        <a:pt x="337" y="629"/>
                      </a:lnTo>
                      <a:lnTo>
                        <a:pt x="339" y="629"/>
                      </a:lnTo>
                      <a:lnTo>
                        <a:pt x="339" y="631"/>
                      </a:lnTo>
                      <a:lnTo>
                        <a:pt x="341" y="631"/>
                      </a:lnTo>
                      <a:lnTo>
                        <a:pt x="341" y="633"/>
                      </a:lnTo>
                      <a:lnTo>
                        <a:pt x="343" y="633"/>
                      </a:lnTo>
                      <a:lnTo>
                        <a:pt x="343" y="635"/>
                      </a:lnTo>
                      <a:lnTo>
                        <a:pt x="345" y="635"/>
                      </a:lnTo>
                      <a:lnTo>
                        <a:pt x="345" y="637"/>
                      </a:lnTo>
                      <a:lnTo>
                        <a:pt x="345" y="637"/>
                      </a:lnTo>
                      <a:lnTo>
                        <a:pt x="347" y="641"/>
                      </a:lnTo>
                      <a:lnTo>
                        <a:pt x="349" y="641"/>
                      </a:lnTo>
                      <a:lnTo>
                        <a:pt x="349" y="641"/>
                      </a:lnTo>
                      <a:lnTo>
                        <a:pt x="352" y="639"/>
                      </a:lnTo>
                      <a:lnTo>
                        <a:pt x="354" y="639"/>
                      </a:lnTo>
                      <a:lnTo>
                        <a:pt x="354" y="637"/>
                      </a:lnTo>
                      <a:lnTo>
                        <a:pt x="354" y="637"/>
                      </a:lnTo>
                      <a:lnTo>
                        <a:pt x="356" y="633"/>
                      </a:lnTo>
                      <a:lnTo>
                        <a:pt x="356" y="633"/>
                      </a:lnTo>
                      <a:lnTo>
                        <a:pt x="358" y="631"/>
                      </a:lnTo>
                      <a:lnTo>
                        <a:pt x="358" y="633"/>
                      </a:lnTo>
                      <a:lnTo>
                        <a:pt x="362" y="637"/>
                      </a:lnTo>
                      <a:lnTo>
                        <a:pt x="362" y="639"/>
                      </a:lnTo>
                      <a:lnTo>
                        <a:pt x="362" y="641"/>
                      </a:lnTo>
                      <a:lnTo>
                        <a:pt x="362" y="643"/>
                      </a:lnTo>
                      <a:lnTo>
                        <a:pt x="362" y="643"/>
                      </a:lnTo>
                      <a:lnTo>
                        <a:pt x="362" y="643"/>
                      </a:lnTo>
                      <a:lnTo>
                        <a:pt x="364" y="645"/>
                      </a:lnTo>
                      <a:lnTo>
                        <a:pt x="364" y="647"/>
                      </a:lnTo>
                      <a:lnTo>
                        <a:pt x="364" y="648"/>
                      </a:lnTo>
                      <a:lnTo>
                        <a:pt x="364" y="650"/>
                      </a:lnTo>
                      <a:lnTo>
                        <a:pt x="364" y="650"/>
                      </a:lnTo>
                      <a:lnTo>
                        <a:pt x="362" y="650"/>
                      </a:lnTo>
                      <a:lnTo>
                        <a:pt x="360" y="652"/>
                      </a:lnTo>
                      <a:lnTo>
                        <a:pt x="360" y="652"/>
                      </a:lnTo>
                      <a:lnTo>
                        <a:pt x="360" y="654"/>
                      </a:lnTo>
                      <a:lnTo>
                        <a:pt x="360" y="656"/>
                      </a:lnTo>
                      <a:lnTo>
                        <a:pt x="360" y="658"/>
                      </a:lnTo>
                      <a:lnTo>
                        <a:pt x="360" y="660"/>
                      </a:lnTo>
                      <a:lnTo>
                        <a:pt x="358" y="664"/>
                      </a:lnTo>
                      <a:lnTo>
                        <a:pt x="358" y="664"/>
                      </a:lnTo>
                      <a:lnTo>
                        <a:pt x="358" y="666"/>
                      </a:lnTo>
                      <a:lnTo>
                        <a:pt x="362" y="664"/>
                      </a:lnTo>
                      <a:lnTo>
                        <a:pt x="362" y="666"/>
                      </a:lnTo>
                      <a:lnTo>
                        <a:pt x="364" y="666"/>
                      </a:lnTo>
                      <a:lnTo>
                        <a:pt x="364" y="666"/>
                      </a:lnTo>
                      <a:lnTo>
                        <a:pt x="364" y="667"/>
                      </a:lnTo>
                      <a:lnTo>
                        <a:pt x="366" y="669"/>
                      </a:lnTo>
                      <a:lnTo>
                        <a:pt x="366" y="669"/>
                      </a:lnTo>
                      <a:lnTo>
                        <a:pt x="368" y="671"/>
                      </a:lnTo>
                      <a:lnTo>
                        <a:pt x="368" y="671"/>
                      </a:lnTo>
                      <a:lnTo>
                        <a:pt x="371" y="671"/>
                      </a:lnTo>
                      <a:lnTo>
                        <a:pt x="371" y="673"/>
                      </a:lnTo>
                      <a:lnTo>
                        <a:pt x="371" y="673"/>
                      </a:lnTo>
                      <a:lnTo>
                        <a:pt x="373" y="673"/>
                      </a:lnTo>
                      <a:lnTo>
                        <a:pt x="373" y="675"/>
                      </a:lnTo>
                      <a:lnTo>
                        <a:pt x="373" y="675"/>
                      </a:lnTo>
                      <a:lnTo>
                        <a:pt x="371" y="677"/>
                      </a:lnTo>
                      <a:lnTo>
                        <a:pt x="371" y="677"/>
                      </a:lnTo>
                      <a:lnTo>
                        <a:pt x="371" y="679"/>
                      </a:lnTo>
                      <a:lnTo>
                        <a:pt x="371" y="681"/>
                      </a:lnTo>
                      <a:lnTo>
                        <a:pt x="371" y="683"/>
                      </a:lnTo>
                      <a:lnTo>
                        <a:pt x="371" y="683"/>
                      </a:lnTo>
                      <a:lnTo>
                        <a:pt x="373" y="683"/>
                      </a:lnTo>
                      <a:lnTo>
                        <a:pt x="373" y="683"/>
                      </a:lnTo>
                      <a:lnTo>
                        <a:pt x="375" y="683"/>
                      </a:lnTo>
                      <a:lnTo>
                        <a:pt x="377" y="681"/>
                      </a:lnTo>
                      <a:lnTo>
                        <a:pt x="377" y="679"/>
                      </a:lnTo>
                      <a:lnTo>
                        <a:pt x="379" y="679"/>
                      </a:lnTo>
                      <a:lnTo>
                        <a:pt x="381" y="681"/>
                      </a:lnTo>
                      <a:lnTo>
                        <a:pt x="383" y="683"/>
                      </a:lnTo>
                      <a:lnTo>
                        <a:pt x="383" y="685"/>
                      </a:lnTo>
                      <a:lnTo>
                        <a:pt x="383" y="686"/>
                      </a:lnTo>
                      <a:lnTo>
                        <a:pt x="383" y="688"/>
                      </a:lnTo>
                      <a:lnTo>
                        <a:pt x="383" y="690"/>
                      </a:lnTo>
                      <a:lnTo>
                        <a:pt x="383" y="692"/>
                      </a:lnTo>
                      <a:lnTo>
                        <a:pt x="383" y="694"/>
                      </a:lnTo>
                      <a:lnTo>
                        <a:pt x="385" y="694"/>
                      </a:lnTo>
                      <a:lnTo>
                        <a:pt x="383" y="696"/>
                      </a:lnTo>
                      <a:lnTo>
                        <a:pt x="383" y="698"/>
                      </a:lnTo>
                      <a:lnTo>
                        <a:pt x="383" y="700"/>
                      </a:lnTo>
                      <a:lnTo>
                        <a:pt x="387" y="700"/>
                      </a:lnTo>
                      <a:lnTo>
                        <a:pt x="389" y="700"/>
                      </a:lnTo>
                      <a:lnTo>
                        <a:pt x="391" y="702"/>
                      </a:lnTo>
                      <a:lnTo>
                        <a:pt x="391" y="702"/>
                      </a:lnTo>
                      <a:lnTo>
                        <a:pt x="398" y="700"/>
                      </a:lnTo>
                      <a:lnTo>
                        <a:pt x="400" y="700"/>
                      </a:lnTo>
                      <a:lnTo>
                        <a:pt x="400" y="700"/>
                      </a:lnTo>
                      <a:lnTo>
                        <a:pt x="402" y="702"/>
                      </a:lnTo>
                      <a:lnTo>
                        <a:pt x="404" y="705"/>
                      </a:lnTo>
                      <a:lnTo>
                        <a:pt x="408" y="709"/>
                      </a:lnTo>
                      <a:lnTo>
                        <a:pt x="408" y="709"/>
                      </a:lnTo>
                      <a:lnTo>
                        <a:pt x="410" y="709"/>
                      </a:lnTo>
                      <a:lnTo>
                        <a:pt x="410" y="709"/>
                      </a:lnTo>
                      <a:lnTo>
                        <a:pt x="410" y="709"/>
                      </a:lnTo>
                      <a:lnTo>
                        <a:pt x="411" y="709"/>
                      </a:lnTo>
                      <a:lnTo>
                        <a:pt x="411" y="709"/>
                      </a:lnTo>
                      <a:lnTo>
                        <a:pt x="411" y="709"/>
                      </a:lnTo>
                      <a:lnTo>
                        <a:pt x="411" y="707"/>
                      </a:lnTo>
                      <a:lnTo>
                        <a:pt x="411" y="707"/>
                      </a:lnTo>
                      <a:lnTo>
                        <a:pt x="413" y="707"/>
                      </a:lnTo>
                      <a:lnTo>
                        <a:pt x="413" y="707"/>
                      </a:lnTo>
                      <a:lnTo>
                        <a:pt x="417" y="711"/>
                      </a:lnTo>
                      <a:lnTo>
                        <a:pt x="421" y="713"/>
                      </a:lnTo>
                      <a:lnTo>
                        <a:pt x="425" y="717"/>
                      </a:lnTo>
                      <a:lnTo>
                        <a:pt x="427" y="717"/>
                      </a:lnTo>
                      <a:lnTo>
                        <a:pt x="429" y="719"/>
                      </a:lnTo>
                      <a:lnTo>
                        <a:pt x="429" y="721"/>
                      </a:lnTo>
                      <a:lnTo>
                        <a:pt x="429" y="721"/>
                      </a:lnTo>
                      <a:lnTo>
                        <a:pt x="429" y="723"/>
                      </a:lnTo>
                      <a:lnTo>
                        <a:pt x="429" y="724"/>
                      </a:lnTo>
                      <a:lnTo>
                        <a:pt x="429" y="726"/>
                      </a:lnTo>
                      <a:lnTo>
                        <a:pt x="431" y="726"/>
                      </a:lnTo>
                      <a:lnTo>
                        <a:pt x="431" y="728"/>
                      </a:lnTo>
                      <a:lnTo>
                        <a:pt x="432" y="728"/>
                      </a:lnTo>
                      <a:lnTo>
                        <a:pt x="432" y="726"/>
                      </a:lnTo>
                      <a:lnTo>
                        <a:pt x="434" y="726"/>
                      </a:lnTo>
                      <a:lnTo>
                        <a:pt x="434" y="726"/>
                      </a:lnTo>
                      <a:lnTo>
                        <a:pt x="436" y="726"/>
                      </a:lnTo>
                      <a:lnTo>
                        <a:pt x="436" y="726"/>
                      </a:lnTo>
                      <a:lnTo>
                        <a:pt x="440" y="728"/>
                      </a:lnTo>
                      <a:lnTo>
                        <a:pt x="440" y="728"/>
                      </a:lnTo>
                      <a:lnTo>
                        <a:pt x="442" y="730"/>
                      </a:lnTo>
                      <a:lnTo>
                        <a:pt x="442" y="732"/>
                      </a:lnTo>
                      <a:lnTo>
                        <a:pt x="444" y="734"/>
                      </a:lnTo>
                      <a:lnTo>
                        <a:pt x="444" y="734"/>
                      </a:lnTo>
                      <a:lnTo>
                        <a:pt x="446" y="736"/>
                      </a:lnTo>
                      <a:lnTo>
                        <a:pt x="446" y="736"/>
                      </a:lnTo>
                      <a:lnTo>
                        <a:pt x="446" y="736"/>
                      </a:lnTo>
                      <a:lnTo>
                        <a:pt x="448" y="738"/>
                      </a:lnTo>
                      <a:lnTo>
                        <a:pt x="448" y="740"/>
                      </a:lnTo>
                      <a:lnTo>
                        <a:pt x="450" y="738"/>
                      </a:lnTo>
                      <a:lnTo>
                        <a:pt x="451" y="738"/>
                      </a:lnTo>
                      <a:lnTo>
                        <a:pt x="451" y="738"/>
                      </a:lnTo>
                      <a:lnTo>
                        <a:pt x="453" y="736"/>
                      </a:lnTo>
                      <a:lnTo>
                        <a:pt x="453" y="736"/>
                      </a:lnTo>
                      <a:lnTo>
                        <a:pt x="455" y="736"/>
                      </a:lnTo>
                      <a:lnTo>
                        <a:pt x="457" y="736"/>
                      </a:lnTo>
                      <a:lnTo>
                        <a:pt x="459" y="738"/>
                      </a:lnTo>
                      <a:lnTo>
                        <a:pt x="459" y="738"/>
                      </a:lnTo>
                      <a:lnTo>
                        <a:pt x="461" y="738"/>
                      </a:lnTo>
                      <a:lnTo>
                        <a:pt x="469" y="734"/>
                      </a:lnTo>
                      <a:lnTo>
                        <a:pt x="474" y="732"/>
                      </a:lnTo>
                      <a:lnTo>
                        <a:pt x="480" y="728"/>
                      </a:lnTo>
                      <a:lnTo>
                        <a:pt x="484" y="726"/>
                      </a:lnTo>
                      <a:lnTo>
                        <a:pt x="484" y="726"/>
                      </a:lnTo>
                      <a:lnTo>
                        <a:pt x="484" y="724"/>
                      </a:lnTo>
                      <a:lnTo>
                        <a:pt x="482" y="724"/>
                      </a:lnTo>
                      <a:lnTo>
                        <a:pt x="482" y="723"/>
                      </a:lnTo>
                      <a:lnTo>
                        <a:pt x="480" y="723"/>
                      </a:lnTo>
                      <a:lnTo>
                        <a:pt x="480" y="721"/>
                      </a:lnTo>
                      <a:lnTo>
                        <a:pt x="478" y="721"/>
                      </a:lnTo>
                      <a:lnTo>
                        <a:pt x="478" y="721"/>
                      </a:lnTo>
                      <a:lnTo>
                        <a:pt x="476" y="721"/>
                      </a:lnTo>
                      <a:lnTo>
                        <a:pt x="474" y="721"/>
                      </a:lnTo>
                      <a:lnTo>
                        <a:pt x="472" y="719"/>
                      </a:lnTo>
                      <a:lnTo>
                        <a:pt x="469" y="719"/>
                      </a:lnTo>
                      <a:lnTo>
                        <a:pt x="469" y="719"/>
                      </a:lnTo>
                      <a:lnTo>
                        <a:pt x="467" y="719"/>
                      </a:lnTo>
                      <a:lnTo>
                        <a:pt x="467" y="717"/>
                      </a:lnTo>
                      <a:lnTo>
                        <a:pt x="467" y="717"/>
                      </a:lnTo>
                      <a:lnTo>
                        <a:pt x="467" y="715"/>
                      </a:lnTo>
                      <a:lnTo>
                        <a:pt x="467" y="715"/>
                      </a:lnTo>
                      <a:lnTo>
                        <a:pt x="469" y="707"/>
                      </a:lnTo>
                      <a:lnTo>
                        <a:pt x="471" y="707"/>
                      </a:lnTo>
                      <a:lnTo>
                        <a:pt x="476" y="702"/>
                      </a:lnTo>
                      <a:lnTo>
                        <a:pt x="478" y="700"/>
                      </a:lnTo>
                      <a:lnTo>
                        <a:pt x="482" y="698"/>
                      </a:lnTo>
                      <a:lnTo>
                        <a:pt x="484" y="698"/>
                      </a:lnTo>
                      <a:lnTo>
                        <a:pt x="490" y="694"/>
                      </a:lnTo>
                      <a:lnTo>
                        <a:pt x="491" y="694"/>
                      </a:lnTo>
                      <a:lnTo>
                        <a:pt x="493" y="694"/>
                      </a:lnTo>
                      <a:lnTo>
                        <a:pt x="493" y="694"/>
                      </a:lnTo>
                      <a:lnTo>
                        <a:pt x="497" y="690"/>
                      </a:lnTo>
                      <a:lnTo>
                        <a:pt x="497" y="690"/>
                      </a:lnTo>
                      <a:lnTo>
                        <a:pt x="499" y="688"/>
                      </a:lnTo>
                      <a:lnTo>
                        <a:pt x="499" y="686"/>
                      </a:lnTo>
                      <a:lnTo>
                        <a:pt x="501" y="683"/>
                      </a:lnTo>
                      <a:lnTo>
                        <a:pt x="501" y="681"/>
                      </a:lnTo>
                      <a:lnTo>
                        <a:pt x="501" y="681"/>
                      </a:lnTo>
                      <a:lnTo>
                        <a:pt x="503" y="679"/>
                      </a:lnTo>
                      <a:lnTo>
                        <a:pt x="503" y="679"/>
                      </a:lnTo>
                      <a:lnTo>
                        <a:pt x="505" y="677"/>
                      </a:lnTo>
                      <a:lnTo>
                        <a:pt x="505" y="675"/>
                      </a:lnTo>
                      <a:lnTo>
                        <a:pt x="505" y="673"/>
                      </a:lnTo>
                      <a:lnTo>
                        <a:pt x="505" y="671"/>
                      </a:lnTo>
                      <a:lnTo>
                        <a:pt x="505" y="667"/>
                      </a:lnTo>
                      <a:lnTo>
                        <a:pt x="503" y="666"/>
                      </a:lnTo>
                      <a:lnTo>
                        <a:pt x="501" y="664"/>
                      </a:lnTo>
                      <a:lnTo>
                        <a:pt x="501" y="662"/>
                      </a:lnTo>
                      <a:lnTo>
                        <a:pt x="501" y="660"/>
                      </a:lnTo>
                      <a:lnTo>
                        <a:pt x="501" y="658"/>
                      </a:lnTo>
                      <a:lnTo>
                        <a:pt x="501" y="654"/>
                      </a:lnTo>
                      <a:lnTo>
                        <a:pt x="505" y="643"/>
                      </a:lnTo>
                      <a:lnTo>
                        <a:pt x="507" y="641"/>
                      </a:lnTo>
                      <a:lnTo>
                        <a:pt x="507" y="641"/>
                      </a:lnTo>
                      <a:lnTo>
                        <a:pt x="507" y="639"/>
                      </a:lnTo>
                      <a:lnTo>
                        <a:pt x="507" y="639"/>
                      </a:lnTo>
                      <a:lnTo>
                        <a:pt x="507" y="637"/>
                      </a:lnTo>
                      <a:lnTo>
                        <a:pt x="505" y="637"/>
                      </a:lnTo>
                      <a:lnTo>
                        <a:pt x="503" y="635"/>
                      </a:lnTo>
                      <a:lnTo>
                        <a:pt x="503" y="633"/>
                      </a:lnTo>
                      <a:lnTo>
                        <a:pt x="501" y="633"/>
                      </a:lnTo>
                      <a:lnTo>
                        <a:pt x="501" y="631"/>
                      </a:lnTo>
                      <a:lnTo>
                        <a:pt x="501" y="629"/>
                      </a:lnTo>
                      <a:lnTo>
                        <a:pt x="499" y="627"/>
                      </a:lnTo>
                      <a:lnTo>
                        <a:pt x="499" y="622"/>
                      </a:lnTo>
                      <a:lnTo>
                        <a:pt x="499" y="620"/>
                      </a:lnTo>
                      <a:lnTo>
                        <a:pt x="499" y="620"/>
                      </a:lnTo>
                      <a:lnTo>
                        <a:pt x="497" y="618"/>
                      </a:lnTo>
                      <a:lnTo>
                        <a:pt x="495" y="618"/>
                      </a:lnTo>
                      <a:lnTo>
                        <a:pt x="493" y="616"/>
                      </a:lnTo>
                      <a:lnTo>
                        <a:pt x="491" y="616"/>
                      </a:lnTo>
                      <a:lnTo>
                        <a:pt x="488" y="616"/>
                      </a:lnTo>
                      <a:lnTo>
                        <a:pt x="488" y="616"/>
                      </a:lnTo>
                      <a:lnTo>
                        <a:pt x="486" y="616"/>
                      </a:lnTo>
                      <a:lnTo>
                        <a:pt x="486" y="616"/>
                      </a:lnTo>
                      <a:lnTo>
                        <a:pt x="486" y="614"/>
                      </a:lnTo>
                      <a:lnTo>
                        <a:pt x="488" y="614"/>
                      </a:lnTo>
                      <a:lnTo>
                        <a:pt x="488" y="612"/>
                      </a:lnTo>
                      <a:lnTo>
                        <a:pt x="488" y="610"/>
                      </a:lnTo>
                      <a:lnTo>
                        <a:pt x="488" y="608"/>
                      </a:lnTo>
                      <a:lnTo>
                        <a:pt x="488" y="608"/>
                      </a:lnTo>
                      <a:lnTo>
                        <a:pt x="490" y="607"/>
                      </a:lnTo>
                      <a:lnTo>
                        <a:pt x="493" y="603"/>
                      </a:lnTo>
                      <a:lnTo>
                        <a:pt x="495" y="601"/>
                      </a:lnTo>
                      <a:lnTo>
                        <a:pt x="495" y="599"/>
                      </a:lnTo>
                      <a:lnTo>
                        <a:pt x="495" y="597"/>
                      </a:lnTo>
                      <a:lnTo>
                        <a:pt x="495" y="595"/>
                      </a:lnTo>
                      <a:lnTo>
                        <a:pt x="493" y="595"/>
                      </a:lnTo>
                      <a:lnTo>
                        <a:pt x="484" y="593"/>
                      </a:lnTo>
                      <a:lnTo>
                        <a:pt x="484" y="591"/>
                      </a:lnTo>
                      <a:lnTo>
                        <a:pt x="484" y="591"/>
                      </a:lnTo>
                      <a:lnTo>
                        <a:pt x="484" y="589"/>
                      </a:lnTo>
                      <a:lnTo>
                        <a:pt x="484" y="589"/>
                      </a:lnTo>
                      <a:lnTo>
                        <a:pt x="484" y="588"/>
                      </a:lnTo>
                      <a:lnTo>
                        <a:pt x="488" y="584"/>
                      </a:lnTo>
                      <a:lnTo>
                        <a:pt x="490" y="576"/>
                      </a:lnTo>
                      <a:lnTo>
                        <a:pt x="490" y="574"/>
                      </a:lnTo>
                      <a:lnTo>
                        <a:pt x="490" y="572"/>
                      </a:lnTo>
                      <a:lnTo>
                        <a:pt x="490" y="572"/>
                      </a:lnTo>
                      <a:lnTo>
                        <a:pt x="490" y="569"/>
                      </a:lnTo>
                      <a:lnTo>
                        <a:pt x="490" y="565"/>
                      </a:lnTo>
                      <a:lnTo>
                        <a:pt x="490" y="565"/>
                      </a:lnTo>
                      <a:lnTo>
                        <a:pt x="490" y="565"/>
                      </a:lnTo>
                      <a:lnTo>
                        <a:pt x="491" y="565"/>
                      </a:lnTo>
                      <a:lnTo>
                        <a:pt x="491" y="565"/>
                      </a:lnTo>
                      <a:lnTo>
                        <a:pt x="491" y="567"/>
                      </a:lnTo>
                      <a:lnTo>
                        <a:pt x="491" y="569"/>
                      </a:lnTo>
                      <a:lnTo>
                        <a:pt x="493" y="569"/>
                      </a:lnTo>
                      <a:lnTo>
                        <a:pt x="493" y="570"/>
                      </a:lnTo>
                      <a:lnTo>
                        <a:pt x="495" y="570"/>
                      </a:lnTo>
                      <a:lnTo>
                        <a:pt x="495" y="572"/>
                      </a:lnTo>
                      <a:lnTo>
                        <a:pt x="497" y="574"/>
                      </a:lnTo>
                      <a:lnTo>
                        <a:pt x="497" y="574"/>
                      </a:lnTo>
                      <a:lnTo>
                        <a:pt x="499" y="576"/>
                      </a:lnTo>
                      <a:lnTo>
                        <a:pt x="499" y="576"/>
                      </a:lnTo>
                      <a:lnTo>
                        <a:pt x="503" y="576"/>
                      </a:lnTo>
                      <a:lnTo>
                        <a:pt x="505" y="576"/>
                      </a:lnTo>
                      <a:lnTo>
                        <a:pt x="505" y="574"/>
                      </a:lnTo>
                      <a:lnTo>
                        <a:pt x="507" y="574"/>
                      </a:lnTo>
                      <a:lnTo>
                        <a:pt x="507" y="572"/>
                      </a:lnTo>
                      <a:lnTo>
                        <a:pt x="507" y="570"/>
                      </a:lnTo>
                      <a:lnTo>
                        <a:pt x="507" y="570"/>
                      </a:lnTo>
                      <a:lnTo>
                        <a:pt x="507" y="569"/>
                      </a:lnTo>
                      <a:lnTo>
                        <a:pt x="507" y="567"/>
                      </a:lnTo>
                      <a:lnTo>
                        <a:pt x="509" y="565"/>
                      </a:lnTo>
                      <a:lnTo>
                        <a:pt x="509" y="565"/>
                      </a:lnTo>
                      <a:lnTo>
                        <a:pt x="509" y="563"/>
                      </a:lnTo>
                      <a:lnTo>
                        <a:pt x="507" y="563"/>
                      </a:lnTo>
                      <a:lnTo>
                        <a:pt x="507" y="563"/>
                      </a:lnTo>
                      <a:lnTo>
                        <a:pt x="505" y="563"/>
                      </a:lnTo>
                      <a:lnTo>
                        <a:pt x="505" y="563"/>
                      </a:lnTo>
                      <a:lnTo>
                        <a:pt x="503" y="563"/>
                      </a:lnTo>
                      <a:lnTo>
                        <a:pt x="503" y="563"/>
                      </a:lnTo>
                      <a:lnTo>
                        <a:pt x="501" y="563"/>
                      </a:lnTo>
                      <a:lnTo>
                        <a:pt x="499" y="563"/>
                      </a:lnTo>
                      <a:lnTo>
                        <a:pt x="497" y="563"/>
                      </a:lnTo>
                      <a:lnTo>
                        <a:pt x="495" y="563"/>
                      </a:lnTo>
                      <a:lnTo>
                        <a:pt x="495" y="563"/>
                      </a:lnTo>
                      <a:lnTo>
                        <a:pt x="495" y="561"/>
                      </a:lnTo>
                      <a:lnTo>
                        <a:pt x="495" y="559"/>
                      </a:lnTo>
                      <a:lnTo>
                        <a:pt x="495" y="557"/>
                      </a:lnTo>
                      <a:lnTo>
                        <a:pt x="495" y="555"/>
                      </a:lnTo>
                      <a:lnTo>
                        <a:pt x="495" y="555"/>
                      </a:lnTo>
                      <a:lnTo>
                        <a:pt x="493" y="550"/>
                      </a:lnTo>
                      <a:lnTo>
                        <a:pt x="493" y="550"/>
                      </a:lnTo>
                      <a:lnTo>
                        <a:pt x="493" y="548"/>
                      </a:lnTo>
                      <a:lnTo>
                        <a:pt x="495" y="548"/>
                      </a:lnTo>
                      <a:lnTo>
                        <a:pt x="497" y="550"/>
                      </a:lnTo>
                      <a:lnTo>
                        <a:pt x="499" y="550"/>
                      </a:lnTo>
                      <a:lnTo>
                        <a:pt x="501" y="551"/>
                      </a:lnTo>
                      <a:lnTo>
                        <a:pt x="501" y="551"/>
                      </a:lnTo>
                      <a:lnTo>
                        <a:pt x="501" y="553"/>
                      </a:lnTo>
                      <a:lnTo>
                        <a:pt x="503" y="553"/>
                      </a:lnTo>
                      <a:lnTo>
                        <a:pt x="503" y="553"/>
                      </a:lnTo>
                      <a:lnTo>
                        <a:pt x="507" y="555"/>
                      </a:lnTo>
                      <a:lnTo>
                        <a:pt x="507" y="555"/>
                      </a:lnTo>
                      <a:lnTo>
                        <a:pt x="509" y="555"/>
                      </a:lnTo>
                      <a:lnTo>
                        <a:pt x="511" y="555"/>
                      </a:lnTo>
                      <a:lnTo>
                        <a:pt x="511" y="555"/>
                      </a:lnTo>
                      <a:lnTo>
                        <a:pt x="512" y="555"/>
                      </a:lnTo>
                      <a:lnTo>
                        <a:pt x="514" y="551"/>
                      </a:lnTo>
                      <a:lnTo>
                        <a:pt x="514" y="551"/>
                      </a:lnTo>
                      <a:lnTo>
                        <a:pt x="514" y="551"/>
                      </a:lnTo>
                      <a:lnTo>
                        <a:pt x="516" y="553"/>
                      </a:lnTo>
                      <a:lnTo>
                        <a:pt x="518" y="553"/>
                      </a:lnTo>
                      <a:lnTo>
                        <a:pt x="518" y="553"/>
                      </a:lnTo>
                      <a:lnTo>
                        <a:pt x="518" y="553"/>
                      </a:lnTo>
                      <a:lnTo>
                        <a:pt x="518" y="551"/>
                      </a:lnTo>
                      <a:lnTo>
                        <a:pt x="520" y="551"/>
                      </a:lnTo>
                      <a:lnTo>
                        <a:pt x="520" y="550"/>
                      </a:lnTo>
                      <a:lnTo>
                        <a:pt x="520" y="548"/>
                      </a:lnTo>
                      <a:lnTo>
                        <a:pt x="518" y="544"/>
                      </a:lnTo>
                      <a:lnTo>
                        <a:pt x="518" y="544"/>
                      </a:lnTo>
                      <a:lnTo>
                        <a:pt x="520" y="544"/>
                      </a:lnTo>
                      <a:lnTo>
                        <a:pt x="520" y="542"/>
                      </a:lnTo>
                      <a:lnTo>
                        <a:pt x="520" y="542"/>
                      </a:lnTo>
                      <a:lnTo>
                        <a:pt x="522" y="540"/>
                      </a:lnTo>
                      <a:lnTo>
                        <a:pt x="522" y="540"/>
                      </a:lnTo>
                      <a:lnTo>
                        <a:pt x="522" y="540"/>
                      </a:lnTo>
                      <a:lnTo>
                        <a:pt x="522" y="538"/>
                      </a:lnTo>
                      <a:lnTo>
                        <a:pt x="522" y="538"/>
                      </a:lnTo>
                      <a:lnTo>
                        <a:pt x="522" y="538"/>
                      </a:lnTo>
                      <a:lnTo>
                        <a:pt x="524" y="538"/>
                      </a:lnTo>
                      <a:lnTo>
                        <a:pt x="524" y="536"/>
                      </a:lnTo>
                      <a:lnTo>
                        <a:pt x="530" y="538"/>
                      </a:lnTo>
                      <a:lnTo>
                        <a:pt x="532" y="538"/>
                      </a:lnTo>
                      <a:lnTo>
                        <a:pt x="535" y="536"/>
                      </a:lnTo>
                      <a:lnTo>
                        <a:pt x="539" y="536"/>
                      </a:lnTo>
                      <a:lnTo>
                        <a:pt x="539" y="536"/>
                      </a:lnTo>
                      <a:lnTo>
                        <a:pt x="539" y="536"/>
                      </a:lnTo>
                      <a:lnTo>
                        <a:pt x="541" y="536"/>
                      </a:lnTo>
                      <a:lnTo>
                        <a:pt x="541" y="536"/>
                      </a:lnTo>
                      <a:lnTo>
                        <a:pt x="539" y="538"/>
                      </a:lnTo>
                      <a:lnTo>
                        <a:pt x="539" y="538"/>
                      </a:lnTo>
                      <a:lnTo>
                        <a:pt x="537" y="542"/>
                      </a:lnTo>
                      <a:lnTo>
                        <a:pt x="537" y="544"/>
                      </a:lnTo>
                      <a:lnTo>
                        <a:pt x="537" y="544"/>
                      </a:lnTo>
                      <a:lnTo>
                        <a:pt x="537" y="544"/>
                      </a:lnTo>
                      <a:lnTo>
                        <a:pt x="539" y="546"/>
                      </a:lnTo>
                      <a:lnTo>
                        <a:pt x="539" y="548"/>
                      </a:lnTo>
                      <a:lnTo>
                        <a:pt x="539" y="548"/>
                      </a:lnTo>
                      <a:lnTo>
                        <a:pt x="539" y="550"/>
                      </a:lnTo>
                      <a:lnTo>
                        <a:pt x="539" y="550"/>
                      </a:lnTo>
                      <a:lnTo>
                        <a:pt x="537" y="550"/>
                      </a:lnTo>
                      <a:lnTo>
                        <a:pt x="537" y="550"/>
                      </a:lnTo>
                      <a:lnTo>
                        <a:pt x="535" y="548"/>
                      </a:lnTo>
                      <a:lnTo>
                        <a:pt x="533" y="548"/>
                      </a:lnTo>
                      <a:lnTo>
                        <a:pt x="533" y="548"/>
                      </a:lnTo>
                      <a:lnTo>
                        <a:pt x="533" y="548"/>
                      </a:lnTo>
                      <a:lnTo>
                        <a:pt x="533" y="550"/>
                      </a:lnTo>
                      <a:lnTo>
                        <a:pt x="533" y="550"/>
                      </a:lnTo>
                      <a:lnTo>
                        <a:pt x="533" y="551"/>
                      </a:lnTo>
                      <a:lnTo>
                        <a:pt x="533" y="551"/>
                      </a:lnTo>
                      <a:lnTo>
                        <a:pt x="535" y="553"/>
                      </a:lnTo>
                      <a:lnTo>
                        <a:pt x="537" y="553"/>
                      </a:lnTo>
                      <a:lnTo>
                        <a:pt x="539" y="553"/>
                      </a:lnTo>
                      <a:lnTo>
                        <a:pt x="543" y="553"/>
                      </a:lnTo>
                      <a:lnTo>
                        <a:pt x="547" y="551"/>
                      </a:lnTo>
                      <a:lnTo>
                        <a:pt x="547" y="551"/>
                      </a:lnTo>
                      <a:lnTo>
                        <a:pt x="547" y="551"/>
                      </a:lnTo>
                      <a:lnTo>
                        <a:pt x="549" y="551"/>
                      </a:lnTo>
                      <a:lnTo>
                        <a:pt x="547" y="553"/>
                      </a:lnTo>
                      <a:lnTo>
                        <a:pt x="547" y="553"/>
                      </a:lnTo>
                      <a:lnTo>
                        <a:pt x="547" y="555"/>
                      </a:lnTo>
                      <a:lnTo>
                        <a:pt x="545" y="555"/>
                      </a:lnTo>
                      <a:lnTo>
                        <a:pt x="545" y="557"/>
                      </a:lnTo>
                      <a:lnTo>
                        <a:pt x="543" y="557"/>
                      </a:lnTo>
                      <a:lnTo>
                        <a:pt x="541" y="557"/>
                      </a:lnTo>
                      <a:lnTo>
                        <a:pt x="539" y="557"/>
                      </a:lnTo>
                      <a:lnTo>
                        <a:pt x="537" y="557"/>
                      </a:lnTo>
                      <a:lnTo>
                        <a:pt x="535" y="557"/>
                      </a:lnTo>
                      <a:lnTo>
                        <a:pt x="535" y="557"/>
                      </a:lnTo>
                      <a:lnTo>
                        <a:pt x="533" y="557"/>
                      </a:lnTo>
                      <a:lnTo>
                        <a:pt x="532" y="555"/>
                      </a:lnTo>
                      <a:lnTo>
                        <a:pt x="530" y="553"/>
                      </a:lnTo>
                      <a:lnTo>
                        <a:pt x="530" y="553"/>
                      </a:lnTo>
                      <a:lnTo>
                        <a:pt x="528" y="551"/>
                      </a:lnTo>
                      <a:lnTo>
                        <a:pt x="528" y="553"/>
                      </a:lnTo>
                      <a:lnTo>
                        <a:pt x="528" y="553"/>
                      </a:lnTo>
                      <a:lnTo>
                        <a:pt x="528" y="553"/>
                      </a:lnTo>
                      <a:lnTo>
                        <a:pt x="528" y="555"/>
                      </a:lnTo>
                      <a:lnTo>
                        <a:pt x="530" y="557"/>
                      </a:lnTo>
                      <a:lnTo>
                        <a:pt x="530" y="559"/>
                      </a:lnTo>
                      <a:lnTo>
                        <a:pt x="530" y="559"/>
                      </a:lnTo>
                      <a:lnTo>
                        <a:pt x="530" y="561"/>
                      </a:lnTo>
                      <a:lnTo>
                        <a:pt x="530" y="561"/>
                      </a:lnTo>
                      <a:lnTo>
                        <a:pt x="528" y="563"/>
                      </a:lnTo>
                      <a:lnTo>
                        <a:pt x="526" y="565"/>
                      </a:lnTo>
                      <a:lnTo>
                        <a:pt x="526" y="567"/>
                      </a:lnTo>
                      <a:lnTo>
                        <a:pt x="526" y="567"/>
                      </a:lnTo>
                      <a:lnTo>
                        <a:pt x="528" y="569"/>
                      </a:lnTo>
                      <a:lnTo>
                        <a:pt x="528" y="569"/>
                      </a:lnTo>
                      <a:lnTo>
                        <a:pt x="530" y="570"/>
                      </a:lnTo>
                      <a:lnTo>
                        <a:pt x="532" y="570"/>
                      </a:lnTo>
                      <a:lnTo>
                        <a:pt x="533" y="570"/>
                      </a:lnTo>
                      <a:lnTo>
                        <a:pt x="535" y="570"/>
                      </a:lnTo>
                      <a:lnTo>
                        <a:pt x="539" y="570"/>
                      </a:lnTo>
                      <a:lnTo>
                        <a:pt x="541" y="570"/>
                      </a:lnTo>
                      <a:lnTo>
                        <a:pt x="547" y="572"/>
                      </a:lnTo>
                      <a:lnTo>
                        <a:pt x="549" y="572"/>
                      </a:lnTo>
                      <a:lnTo>
                        <a:pt x="552" y="572"/>
                      </a:lnTo>
                      <a:lnTo>
                        <a:pt x="560" y="569"/>
                      </a:lnTo>
                      <a:lnTo>
                        <a:pt x="566" y="569"/>
                      </a:lnTo>
                      <a:lnTo>
                        <a:pt x="570" y="569"/>
                      </a:lnTo>
                      <a:lnTo>
                        <a:pt x="577" y="565"/>
                      </a:lnTo>
                      <a:lnTo>
                        <a:pt x="577" y="565"/>
                      </a:lnTo>
                      <a:lnTo>
                        <a:pt x="579" y="565"/>
                      </a:lnTo>
                      <a:lnTo>
                        <a:pt x="581" y="565"/>
                      </a:lnTo>
                      <a:lnTo>
                        <a:pt x="581" y="565"/>
                      </a:lnTo>
                      <a:lnTo>
                        <a:pt x="583" y="567"/>
                      </a:lnTo>
                      <a:lnTo>
                        <a:pt x="585" y="570"/>
                      </a:lnTo>
                      <a:lnTo>
                        <a:pt x="585" y="572"/>
                      </a:lnTo>
                      <a:lnTo>
                        <a:pt x="585" y="574"/>
                      </a:lnTo>
                      <a:lnTo>
                        <a:pt x="585" y="574"/>
                      </a:lnTo>
                      <a:lnTo>
                        <a:pt x="585" y="576"/>
                      </a:lnTo>
                      <a:lnTo>
                        <a:pt x="587" y="576"/>
                      </a:lnTo>
                      <a:lnTo>
                        <a:pt x="589" y="578"/>
                      </a:lnTo>
                      <a:lnTo>
                        <a:pt x="591" y="582"/>
                      </a:lnTo>
                      <a:lnTo>
                        <a:pt x="591" y="591"/>
                      </a:lnTo>
                      <a:lnTo>
                        <a:pt x="591" y="591"/>
                      </a:lnTo>
                      <a:lnTo>
                        <a:pt x="591" y="593"/>
                      </a:lnTo>
                      <a:lnTo>
                        <a:pt x="591" y="593"/>
                      </a:lnTo>
                      <a:lnTo>
                        <a:pt x="591" y="595"/>
                      </a:lnTo>
                      <a:lnTo>
                        <a:pt x="589" y="595"/>
                      </a:lnTo>
                      <a:lnTo>
                        <a:pt x="587" y="595"/>
                      </a:lnTo>
                      <a:lnTo>
                        <a:pt x="587" y="595"/>
                      </a:lnTo>
                      <a:lnTo>
                        <a:pt x="583" y="593"/>
                      </a:lnTo>
                      <a:lnTo>
                        <a:pt x="581" y="593"/>
                      </a:lnTo>
                      <a:lnTo>
                        <a:pt x="581" y="593"/>
                      </a:lnTo>
                      <a:lnTo>
                        <a:pt x="579" y="593"/>
                      </a:lnTo>
                      <a:lnTo>
                        <a:pt x="579" y="595"/>
                      </a:lnTo>
                      <a:lnTo>
                        <a:pt x="577" y="599"/>
                      </a:lnTo>
                      <a:lnTo>
                        <a:pt x="577" y="601"/>
                      </a:lnTo>
                      <a:lnTo>
                        <a:pt x="579" y="601"/>
                      </a:lnTo>
                      <a:lnTo>
                        <a:pt x="579" y="603"/>
                      </a:lnTo>
                      <a:lnTo>
                        <a:pt x="579" y="607"/>
                      </a:lnTo>
                      <a:lnTo>
                        <a:pt x="579" y="608"/>
                      </a:lnTo>
                      <a:lnTo>
                        <a:pt x="581" y="608"/>
                      </a:lnTo>
                      <a:lnTo>
                        <a:pt x="581" y="610"/>
                      </a:lnTo>
                      <a:lnTo>
                        <a:pt x="583" y="610"/>
                      </a:lnTo>
                      <a:lnTo>
                        <a:pt x="583" y="610"/>
                      </a:lnTo>
                      <a:lnTo>
                        <a:pt x="583" y="610"/>
                      </a:lnTo>
                      <a:lnTo>
                        <a:pt x="585" y="612"/>
                      </a:lnTo>
                      <a:lnTo>
                        <a:pt x="585" y="614"/>
                      </a:lnTo>
                      <a:lnTo>
                        <a:pt x="585" y="616"/>
                      </a:lnTo>
                      <a:lnTo>
                        <a:pt x="583" y="618"/>
                      </a:lnTo>
                      <a:lnTo>
                        <a:pt x="581" y="622"/>
                      </a:lnTo>
                      <a:lnTo>
                        <a:pt x="579" y="624"/>
                      </a:lnTo>
                      <a:lnTo>
                        <a:pt x="579" y="626"/>
                      </a:lnTo>
                      <a:lnTo>
                        <a:pt x="579" y="627"/>
                      </a:lnTo>
                      <a:lnTo>
                        <a:pt x="581" y="629"/>
                      </a:lnTo>
                      <a:lnTo>
                        <a:pt x="585" y="631"/>
                      </a:lnTo>
                      <a:lnTo>
                        <a:pt x="585" y="631"/>
                      </a:lnTo>
                      <a:lnTo>
                        <a:pt x="585" y="633"/>
                      </a:lnTo>
                      <a:lnTo>
                        <a:pt x="583" y="635"/>
                      </a:lnTo>
                      <a:lnTo>
                        <a:pt x="581" y="637"/>
                      </a:lnTo>
                      <a:lnTo>
                        <a:pt x="579" y="639"/>
                      </a:lnTo>
                      <a:lnTo>
                        <a:pt x="579" y="641"/>
                      </a:lnTo>
                      <a:lnTo>
                        <a:pt x="579" y="643"/>
                      </a:lnTo>
                      <a:lnTo>
                        <a:pt x="577" y="643"/>
                      </a:lnTo>
                      <a:lnTo>
                        <a:pt x="577" y="643"/>
                      </a:lnTo>
                      <a:lnTo>
                        <a:pt x="577" y="643"/>
                      </a:lnTo>
                      <a:lnTo>
                        <a:pt x="575" y="643"/>
                      </a:lnTo>
                      <a:lnTo>
                        <a:pt x="573" y="641"/>
                      </a:lnTo>
                      <a:lnTo>
                        <a:pt x="573" y="641"/>
                      </a:lnTo>
                      <a:lnTo>
                        <a:pt x="572" y="641"/>
                      </a:lnTo>
                      <a:lnTo>
                        <a:pt x="570" y="643"/>
                      </a:lnTo>
                      <a:lnTo>
                        <a:pt x="570" y="643"/>
                      </a:lnTo>
                      <a:lnTo>
                        <a:pt x="568" y="643"/>
                      </a:lnTo>
                      <a:lnTo>
                        <a:pt x="566" y="643"/>
                      </a:lnTo>
                      <a:lnTo>
                        <a:pt x="566" y="643"/>
                      </a:lnTo>
                      <a:lnTo>
                        <a:pt x="564" y="641"/>
                      </a:lnTo>
                      <a:lnTo>
                        <a:pt x="564" y="641"/>
                      </a:lnTo>
                      <a:lnTo>
                        <a:pt x="562" y="641"/>
                      </a:lnTo>
                      <a:lnTo>
                        <a:pt x="560" y="639"/>
                      </a:lnTo>
                      <a:lnTo>
                        <a:pt x="560" y="639"/>
                      </a:lnTo>
                      <a:lnTo>
                        <a:pt x="558" y="639"/>
                      </a:lnTo>
                      <a:lnTo>
                        <a:pt x="558" y="639"/>
                      </a:lnTo>
                      <a:lnTo>
                        <a:pt x="558" y="639"/>
                      </a:lnTo>
                      <a:lnTo>
                        <a:pt x="556" y="641"/>
                      </a:lnTo>
                      <a:lnTo>
                        <a:pt x="554" y="645"/>
                      </a:lnTo>
                      <a:lnTo>
                        <a:pt x="554" y="645"/>
                      </a:lnTo>
                      <a:lnTo>
                        <a:pt x="556" y="648"/>
                      </a:lnTo>
                      <a:lnTo>
                        <a:pt x="556" y="650"/>
                      </a:lnTo>
                      <a:lnTo>
                        <a:pt x="556" y="652"/>
                      </a:lnTo>
                      <a:lnTo>
                        <a:pt x="558" y="652"/>
                      </a:lnTo>
                      <a:lnTo>
                        <a:pt x="564" y="656"/>
                      </a:lnTo>
                      <a:lnTo>
                        <a:pt x="564" y="656"/>
                      </a:lnTo>
                      <a:lnTo>
                        <a:pt x="564" y="658"/>
                      </a:lnTo>
                      <a:lnTo>
                        <a:pt x="564" y="660"/>
                      </a:lnTo>
                      <a:lnTo>
                        <a:pt x="566" y="662"/>
                      </a:lnTo>
                      <a:lnTo>
                        <a:pt x="570" y="662"/>
                      </a:lnTo>
                      <a:lnTo>
                        <a:pt x="570" y="662"/>
                      </a:lnTo>
                      <a:lnTo>
                        <a:pt x="572" y="662"/>
                      </a:lnTo>
                      <a:lnTo>
                        <a:pt x="573" y="664"/>
                      </a:lnTo>
                      <a:lnTo>
                        <a:pt x="573" y="664"/>
                      </a:lnTo>
                      <a:lnTo>
                        <a:pt x="575" y="664"/>
                      </a:lnTo>
                      <a:lnTo>
                        <a:pt x="575" y="664"/>
                      </a:lnTo>
                      <a:lnTo>
                        <a:pt x="575" y="662"/>
                      </a:lnTo>
                      <a:lnTo>
                        <a:pt x="575" y="662"/>
                      </a:lnTo>
                      <a:lnTo>
                        <a:pt x="575" y="660"/>
                      </a:lnTo>
                      <a:lnTo>
                        <a:pt x="577" y="658"/>
                      </a:lnTo>
                      <a:lnTo>
                        <a:pt x="577" y="656"/>
                      </a:lnTo>
                      <a:lnTo>
                        <a:pt x="577" y="656"/>
                      </a:lnTo>
                      <a:lnTo>
                        <a:pt x="577" y="652"/>
                      </a:lnTo>
                      <a:lnTo>
                        <a:pt x="577" y="652"/>
                      </a:lnTo>
                      <a:lnTo>
                        <a:pt x="577" y="652"/>
                      </a:lnTo>
                      <a:lnTo>
                        <a:pt x="577" y="652"/>
                      </a:lnTo>
                      <a:lnTo>
                        <a:pt x="579" y="652"/>
                      </a:lnTo>
                      <a:lnTo>
                        <a:pt x="579" y="652"/>
                      </a:lnTo>
                      <a:lnTo>
                        <a:pt x="581" y="652"/>
                      </a:lnTo>
                      <a:lnTo>
                        <a:pt x="581" y="654"/>
                      </a:lnTo>
                      <a:lnTo>
                        <a:pt x="581" y="654"/>
                      </a:lnTo>
                      <a:lnTo>
                        <a:pt x="583" y="654"/>
                      </a:lnTo>
                      <a:lnTo>
                        <a:pt x="585" y="654"/>
                      </a:lnTo>
                      <a:lnTo>
                        <a:pt x="589" y="652"/>
                      </a:lnTo>
                      <a:lnTo>
                        <a:pt x="592" y="650"/>
                      </a:lnTo>
                      <a:lnTo>
                        <a:pt x="600" y="647"/>
                      </a:lnTo>
                      <a:lnTo>
                        <a:pt x="602" y="647"/>
                      </a:lnTo>
                      <a:lnTo>
                        <a:pt x="602" y="645"/>
                      </a:lnTo>
                      <a:lnTo>
                        <a:pt x="602" y="645"/>
                      </a:lnTo>
                      <a:lnTo>
                        <a:pt x="602" y="643"/>
                      </a:lnTo>
                      <a:lnTo>
                        <a:pt x="602" y="643"/>
                      </a:lnTo>
                      <a:lnTo>
                        <a:pt x="602" y="643"/>
                      </a:lnTo>
                      <a:lnTo>
                        <a:pt x="602" y="643"/>
                      </a:lnTo>
                      <a:lnTo>
                        <a:pt x="602" y="641"/>
                      </a:lnTo>
                      <a:lnTo>
                        <a:pt x="600" y="641"/>
                      </a:lnTo>
                      <a:lnTo>
                        <a:pt x="602" y="639"/>
                      </a:lnTo>
                      <a:lnTo>
                        <a:pt x="602" y="637"/>
                      </a:lnTo>
                      <a:lnTo>
                        <a:pt x="610" y="633"/>
                      </a:lnTo>
                      <a:lnTo>
                        <a:pt x="613" y="629"/>
                      </a:lnTo>
                      <a:lnTo>
                        <a:pt x="613" y="627"/>
                      </a:lnTo>
                      <a:lnTo>
                        <a:pt x="613" y="627"/>
                      </a:lnTo>
                      <a:lnTo>
                        <a:pt x="613" y="624"/>
                      </a:lnTo>
                      <a:lnTo>
                        <a:pt x="613" y="624"/>
                      </a:lnTo>
                      <a:lnTo>
                        <a:pt x="613" y="620"/>
                      </a:lnTo>
                      <a:lnTo>
                        <a:pt x="613" y="618"/>
                      </a:lnTo>
                      <a:lnTo>
                        <a:pt x="613" y="616"/>
                      </a:lnTo>
                      <a:lnTo>
                        <a:pt x="613" y="614"/>
                      </a:lnTo>
                      <a:lnTo>
                        <a:pt x="613" y="612"/>
                      </a:lnTo>
                      <a:lnTo>
                        <a:pt x="613" y="610"/>
                      </a:lnTo>
                      <a:lnTo>
                        <a:pt x="615" y="610"/>
                      </a:lnTo>
                      <a:lnTo>
                        <a:pt x="615" y="608"/>
                      </a:lnTo>
                      <a:lnTo>
                        <a:pt x="617" y="608"/>
                      </a:lnTo>
                      <a:lnTo>
                        <a:pt x="619" y="607"/>
                      </a:lnTo>
                      <a:lnTo>
                        <a:pt x="619" y="607"/>
                      </a:lnTo>
                      <a:lnTo>
                        <a:pt x="619" y="607"/>
                      </a:lnTo>
                      <a:lnTo>
                        <a:pt x="621" y="608"/>
                      </a:lnTo>
                      <a:lnTo>
                        <a:pt x="621" y="608"/>
                      </a:lnTo>
                      <a:lnTo>
                        <a:pt x="619" y="610"/>
                      </a:lnTo>
                      <a:lnTo>
                        <a:pt x="619" y="610"/>
                      </a:lnTo>
                      <a:lnTo>
                        <a:pt x="619" y="612"/>
                      </a:lnTo>
                      <a:lnTo>
                        <a:pt x="621" y="612"/>
                      </a:lnTo>
                      <a:lnTo>
                        <a:pt x="621" y="614"/>
                      </a:lnTo>
                      <a:lnTo>
                        <a:pt x="623" y="614"/>
                      </a:lnTo>
                      <a:lnTo>
                        <a:pt x="623" y="614"/>
                      </a:lnTo>
                      <a:lnTo>
                        <a:pt x="627" y="614"/>
                      </a:lnTo>
                      <a:lnTo>
                        <a:pt x="629" y="614"/>
                      </a:lnTo>
                      <a:lnTo>
                        <a:pt x="631" y="614"/>
                      </a:lnTo>
                      <a:lnTo>
                        <a:pt x="636" y="616"/>
                      </a:lnTo>
                      <a:lnTo>
                        <a:pt x="638" y="616"/>
                      </a:lnTo>
                      <a:lnTo>
                        <a:pt x="640" y="616"/>
                      </a:lnTo>
                      <a:lnTo>
                        <a:pt x="644" y="616"/>
                      </a:lnTo>
                      <a:lnTo>
                        <a:pt x="646" y="616"/>
                      </a:lnTo>
                      <a:lnTo>
                        <a:pt x="646" y="618"/>
                      </a:lnTo>
                      <a:lnTo>
                        <a:pt x="648" y="618"/>
                      </a:lnTo>
                      <a:lnTo>
                        <a:pt x="648" y="620"/>
                      </a:lnTo>
                      <a:lnTo>
                        <a:pt x="648" y="622"/>
                      </a:lnTo>
                      <a:lnTo>
                        <a:pt x="650" y="622"/>
                      </a:lnTo>
                      <a:lnTo>
                        <a:pt x="650" y="622"/>
                      </a:lnTo>
                      <a:lnTo>
                        <a:pt x="652" y="622"/>
                      </a:lnTo>
                      <a:lnTo>
                        <a:pt x="653" y="622"/>
                      </a:lnTo>
                      <a:lnTo>
                        <a:pt x="653" y="620"/>
                      </a:lnTo>
                      <a:lnTo>
                        <a:pt x="653" y="620"/>
                      </a:lnTo>
                      <a:lnTo>
                        <a:pt x="655" y="616"/>
                      </a:lnTo>
                      <a:lnTo>
                        <a:pt x="655" y="616"/>
                      </a:lnTo>
                      <a:lnTo>
                        <a:pt x="655" y="614"/>
                      </a:lnTo>
                      <a:lnTo>
                        <a:pt x="657" y="614"/>
                      </a:lnTo>
                      <a:lnTo>
                        <a:pt x="659" y="612"/>
                      </a:lnTo>
                      <a:lnTo>
                        <a:pt x="663" y="612"/>
                      </a:lnTo>
                      <a:lnTo>
                        <a:pt x="663" y="612"/>
                      </a:lnTo>
                      <a:lnTo>
                        <a:pt x="665" y="612"/>
                      </a:lnTo>
                      <a:lnTo>
                        <a:pt x="665" y="612"/>
                      </a:lnTo>
                      <a:lnTo>
                        <a:pt x="665" y="614"/>
                      </a:lnTo>
                      <a:lnTo>
                        <a:pt x="665" y="616"/>
                      </a:lnTo>
                      <a:lnTo>
                        <a:pt x="663" y="616"/>
                      </a:lnTo>
                      <a:lnTo>
                        <a:pt x="663" y="618"/>
                      </a:lnTo>
                      <a:lnTo>
                        <a:pt x="663" y="618"/>
                      </a:lnTo>
                      <a:lnTo>
                        <a:pt x="663" y="620"/>
                      </a:lnTo>
                      <a:lnTo>
                        <a:pt x="665" y="620"/>
                      </a:lnTo>
                      <a:lnTo>
                        <a:pt x="669" y="624"/>
                      </a:lnTo>
                      <a:lnTo>
                        <a:pt x="671" y="626"/>
                      </a:lnTo>
                      <a:lnTo>
                        <a:pt x="673" y="627"/>
                      </a:lnTo>
                      <a:lnTo>
                        <a:pt x="676" y="627"/>
                      </a:lnTo>
                      <a:lnTo>
                        <a:pt x="678" y="626"/>
                      </a:lnTo>
                      <a:lnTo>
                        <a:pt x="678" y="626"/>
                      </a:lnTo>
                      <a:lnTo>
                        <a:pt x="678" y="626"/>
                      </a:lnTo>
                      <a:lnTo>
                        <a:pt x="680" y="626"/>
                      </a:lnTo>
                      <a:lnTo>
                        <a:pt x="682" y="626"/>
                      </a:lnTo>
                      <a:lnTo>
                        <a:pt x="682" y="626"/>
                      </a:lnTo>
                      <a:lnTo>
                        <a:pt x="682" y="624"/>
                      </a:lnTo>
                      <a:lnTo>
                        <a:pt x="684" y="624"/>
                      </a:lnTo>
                      <a:lnTo>
                        <a:pt x="684" y="622"/>
                      </a:lnTo>
                      <a:lnTo>
                        <a:pt x="684" y="622"/>
                      </a:lnTo>
                      <a:lnTo>
                        <a:pt x="684" y="620"/>
                      </a:lnTo>
                      <a:lnTo>
                        <a:pt x="686" y="620"/>
                      </a:lnTo>
                      <a:lnTo>
                        <a:pt x="684" y="618"/>
                      </a:lnTo>
                      <a:lnTo>
                        <a:pt x="684" y="616"/>
                      </a:lnTo>
                      <a:lnTo>
                        <a:pt x="680" y="610"/>
                      </a:lnTo>
                      <a:lnTo>
                        <a:pt x="678" y="608"/>
                      </a:lnTo>
                      <a:lnTo>
                        <a:pt x="678" y="607"/>
                      </a:lnTo>
                      <a:lnTo>
                        <a:pt x="678" y="599"/>
                      </a:lnTo>
                      <a:lnTo>
                        <a:pt x="676" y="597"/>
                      </a:lnTo>
                      <a:lnTo>
                        <a:pt x="676" y="597"/>
                      </a:lnTo>
                      <a:lnTo>
                        <a:pt x="676" y="595"/>
                      </a:lnTo>
                      <a:lnTo>
                        <a:pt x="676" y="595"/>
                      </a:lnTo>
                      <a:lnTo>
                        <a:pt x="678" y="591"/>
                      </a:lnTo>
                      <a:lnTo>
                        <a:pt x="678" y="591"/>
                      </a:lnTo>
                      <a:lnTo>
                        <a:pt x="678" y="591"/>
                      </a:lnTo>
                      <a:lnTo>
                        <a:pt x="678" y="589"/>
                      </a:lnTo>
                      <a:lnTo>
                        <a:pt x="676" y="588"/>
                      </a:lnTo>
                      <a:lnTo>
                        <a:pt x="676" y="586"/>
                      </a:lnTo>
                      <a:lnTo>
                        <a:pt x="678" y="586"/>
                      </a:lnTo>
                      <a:lnTo>
                        <a:pt x="678" y="584"/>
                      </a:lnTo>
                      <a:lnTo>
                        <a:pt x="678" y="584"/>
                      </a:lnTo>
                      <a:lnTo>
                        <a:pt x="680" y="586"/>
                      </a:lnTo>
                      <a:lnTo>
                        <a:pt x="680" y="586"/>
                      </a:lnTo>
                      <a:lnTo>
                        <a:pt x="680" y="586"/>
                      </a:lnTo>
                      <a:lnTo>
                        <a:pt x="682" y="586"/>
                      </a:lnTo>
                      <a:lnTo>
                        <a:pt x="682" y="586"/>
                      </a:lnTo>
                      <a:lnTo>
                        <a:pt x="684" y="586"/>
                      </a:lnTo>
                      <a:lnTo>
                        <a:pt x="684" y="586"/>
                      </a:lnTo>
                      <a:lnTo>
                        <a:pt x="684" y="588"/>
                      </a:lnTo>
                      <a:lnTo>
                        <a:pt x="684" y="588"/>
                      </a:lnTo>
                      <a:lnTo>
                        <a:pt x="686" y="589"/>
                      </a:lnTo>
                      <a:lnTo>
                        <a:pt x="686" y="589"/>
                      </a:lnTo>
                      <a:lnTo>
                        <a:pt x="686" y="589"/>
                      </a:lnTo>
                      <a:lnTo>
                        <a:pt x="686" y="591"/>
                      </a:lnTo>
                      <a:lnTo>
                        <a:pt x="686" y="593"/>
                      </a:lnTo>
                      <a:lnTo>
                        <a:pt x="686" y="593"/>
                      </a:lnTo>
                      <a:lnTo>
                        <a:pt x="686" y="593"/>
                      </a:lnTo>
                      <a:lnTo>
                        <a:pt x="686" y="593"/>
                      </a:lnTo>
                      <a:lnTo>
                        <a:pt x="688" y="593"/>
                      </a:lnTo>
                      <a:lnTo>
                        <a:pt x="690" y="593"/>
                      </a:lnTo>
                      <a:lnTo>
                        <a:pt x="690" y="593"/>
                      </a:lnTo>
                      <a:lnTo>
                        <a:pt x="697" y="588"/>
                      </a:lnTo>
                      <a:lnTo>
                        <a:pt x="699" y="588"/>
                      </a:lnTo>
                      <a:lnTo>
                        <a:pt x="699" y="588"/>
                      </a:lnTo>
                      <a:lnTo>
                        <a:pt x="701" y="586"/>
                      </a:lnTo>
                      <a:lnTo>
                        <a:pt x="701" y="584"/>
                      </a:lnTo>
                      <a:lnTo>
                        <a:pt x="701" y="582"/>
                      </a:lnTo>
                      <a:lnTo>
                        <a:pt x="699" y="578"/>
                      </a:lnTo>
                      <a:lnTo>
                        <a:pt x="699" y="574"/>
                      </a:lnTo>
                      <a:lnTo>
                        <a:pt x="697" y="574"/>
                      </a:lnTo>
                      <a:lnTo>
                        <a:pt x="695" y="572"/>
                      </a:lnTo>
                      <a:lnTo>
                        <a:pt x="692" y="569"/>
                      </a:lnTo>
                      <a:lnTo>
                        <a:pt x="692" y="569"/>
                      </a:lnTo>
                      <a:lnTo>
                        <a:pt x="690" y="569"/>
                      </a:lnTo>
                      <a:lnTo>
                        <a:pt x="690" y="569"/>
                      </a:lnTo>
                      <a:lnTo>
                        <a:pt x="688" y="569"/>
                      </a:lnTo>
                      <a:lnTo>
                        <a:pt x="688" y="569"/>
                      </a:lnTo>
                      <a:lnTo>
                        <a:pt x="684" y="569"/>
                      </a:lnTo>
                      <a:lnTo>
                        <a:pt x="680" y="567"/>
                      </a:lnTo>
                      <a:lnTo>
                        <a:pt x="676" y="561"/>
                      </a:lnTo>
                      <a:lnTo>
                        <a:pt x="674" y="559"/>
                      </a:lnTo>
                      <a:lnTo>
                        <a:pt x="674" y="559"/>
                      </a:lnTo>
                      <a:lnTo>
                        <a:pt x="674" y="557"/>
                      </a:lnTo>
                      <a:lnTo>
                        <a:pt x="676" y="557"/>
                      </a:lnTo>
                      <a:lnTo>
                        <a:pt x="676" y="557"/>
                      </a:lnTo>
                      <a:lnTo>
                        <a:pt x="676" y="557"/>
                      </a:lnTo>
                      <a:lnTo>
                        <a:pt x="678" y="555"/>
                      </a:lnTo>
                      <a:lnTo>
                        <a:pt x="680" y="555"/>
                      </a:lnTo>
                      <a:lnTo>
                        <a:pt x="682" y="555"/>
                      </a:lnTo>
                      <a:lnTo>
                        <a:pt x="682" y="555"/>
                      </a:lnTo>
                      <a:lnTo>
                        <a:pt x="684" y="553"/>
                      </a:lnTo>
                      <a:lnTo>
                        <a:pt x="684" y="553"/>
                      </a:lnTo>
                      <a:lnTo>
                        <a:pt x="684" y="551"/>
                      </a:lnTo>
                      <a:lnTo>
                        <a:pt x="684" y="550"/>
                      </a:lnTo>
                      <a:lnTo>
                        <a:pt x="684" y="548"/>
                      </a:lnTo>
                      <a:lnTo>
                        <a:pt x="682" y="546"/>
                      </a:lnTo>
                      <a:lnTo>
                        <a:pt x="680" y="542"/>
                      </a:lnTo>
                      <a:lnTo>
                        <a:pt x="680" y="542"/>
                      </a:lnTo>
                      <a:lnTo>
                        <a:pt x="680" y="542"/>
                      </a:lnTo>
                      <a:lnTo>
                        <a:pt x="680" y="542"/>
                      </a:lnTo>
                      <a:lnTo>
                        <a:pt x="680" y="540"/>
                      </a:lnTo>
                      <a:lnTo>
                        <a:pt x="682" y="540"/>
                      </a:lnTo>
                      <a:lnTo>
                        <a:pt x="682" y="538"/>
                      </a:lnTo>
                      <a:lnTo>
                        <a:pt x="682" y="538"/>
                      </a:lnTo>
                      <a:lnTo>
                        <a:pt x="684" y="536"/>
                      </a:lnTo>
                      <a:lnTo>
                        <a:pt x="688" y="536"/>
                      </a:lnTo>
                      <a:lnTo>
                        <a:pt x="695" y="532"/>
                      </a:lnTo>
                      <a:lnTo>
                        <a:pt x="695" y="532"/>
                      </a:lnTo>
                      <a:lnTo>
                        <a:pt x="697" y="532"/>
                      </a:lnTo>
                      <a:lnTo>
                        <a:pt x="699" y="532"/>
                      </a:lnTo>
                      <a:lnTo>
                        <a:pt x="703" y="532"/>
                      </a:lnTo>
                      <a:lnTo>
                        <a:pt x="713" y="529"/>
                      </a:lnTo>
                      <a:lnTo>
                        <a:pt x="713" y="529"/>
                      </a:lnTo>
                      <a:lnTo>
                        <a:pt x="714" y="529"/>
                      </a:lnTo>
                      <a:lnTo>
                        <a:pt x="716" y="529"/>
                      </a:lnTo>
                      <a:lnTo>
                        <a:pt x="718" y="529"/>
                      </a:lnTo>
                      <a:lnTo>
                        <a:pt x="720" y="529"/>
                      </a:lnTo>
                      <a:lnTo>
                        <a:pt x="720" y="529"/>
                      </a:lnTo>
                      <a:lnTo>
                        <a:pt x="722" y="530"/>
                      </a:lnTo>
                      <a:lnTo>
                        <a:pt x="724" y="530"/>
                      </a:lnTo>
                      <a:lnTo>
                        <a:pt x="726" y="530"/>
                      </a:lnTo>
                      <a:lnTo>
                        <a:pt x="726" y="530"/>
                      </a:lnTo>
                      <a:lnTo>
                        <a:pt x="728" y="529"/>
                      </a:lnTo>
                      <a:lnTo>
                        <a:pt x="728" y="529"/>
                      </a:lnTo>
                      <a:lnTo>
                        <a:pt x="728" y="529"/>
                      </a:lnTo>
                      <a:lnTo>
                        <a:pt x="728" y="529"/>
                      </a:lnTo>
                      <a:lnTo>
                        <a:pt x="730" y="527"/>
                      </a:lnTo>
                      <a:lnTo>
                        <a:pt x="730" y="527"/>
                      </a:lnTo>
                      <a:lnTo>
                        <a:pt x="732" y="527"/>
                      </a:lnTo>
                      <a:lnTo>
                        <a:pt x="732" y="525"/>
                      </a:lnTo>
                      <a:lnTo>
                        <a:pt x="730" y="523"/>
                      </a:lnTo>
                      <a:lnTo>
                        <a:pt x="732" y="523"/>
                      </a:lnTo>
                      <a:lnTo>
                        <a:pt x="732" y="521"/>
                      </a:lnTo>
                      <a:lnTo>
                        <a:pt x="732" y="521"/>
                      </a:lnTo>
                      <a:lnTo>
                        <a:pt x="732" y="521"/>
                      </a:lnTo>
                      <a:lnTo>
                        <a:pt x="732" y="519"/>
                      </a:lnTo>
                      <a:lnTo>
                        <a:pt x="732" y="519"/>
                      </a:lnTo>
                      <a:lnTo>
                        <a:pt x="730" y="515"/>
                      </a:lnTo>
                      <a:lnTo>
                        <a:pt x="728" y="515"/>
                      </a:lnTo>
                      <a:lnTo>
                        <a:pt x="728" y="513"/>
                      </a:lnTo>
                      <a:lnTo>
                        <a:pt x="728" y="513"/>
                      </a:lnTo>
                      <a:lnTo>
                        <a:pt x="728" y="511"/>
                      </a:lnTo>
                      <a:lnTo>
                        <a:pt x="728" y="511"/>
                      </a:lnTo>
                      <a:lnTo>
                        <a:pt x="728" y="511"/>
                      </a:lnTo>
                      <a:lnTo>
                        <a:pt x="728" y="510"/>
                      </a:lnTo>
                      <a:lnTo>
                        <a:pt x="728" y="510"/>
                      </a:lnTo>
                      <a:lnTo>
                        <a:pt x="728" y="508"/>
                      </a:lnTo>
                      <a:lnTo>
                        <a:pt x="728" y="508"/>
                      </a:lnTo>
                      <a:lnTo>
                        <a:pt x="728" y="506"/>
                      </a:lnTo>
                      <a:lnTo>
                        <a:pt x="726" y="506"/>
                      </a:lnTo>
                      <a:lnTo>
                        <a:pt x="726" y="504"/>
                      </a:lnTo>
                      <a:lnTo>
                        <a:pt x="726" y="504"/>
                      </a:lnTo>
                      <a:lnTo>
                        <a:pt x="728" y="502"/>
                      </a:lnTo>
                      <a:lnTo>
                        <a:pt x="728" y="502"/>
                      </a:lnTo>
                      <a:lnTo>
                        <a:pt x="728" y="500"/>
                      </a:lnTo>
                      <a:lnTo>
                        <a:pt x="728" y="500"/>
                      </a:lnTo>
                      <a:lnTo>
                        <a:pt x="728" y="500"/>
                      </a:lnTo>
                      <a:lnTo>
                        <a:pt x="728" y="498"/>
                      </a:lnTo>
                      <a:lnTo>
                        <a:pt x="728" y="498"/>
                      </a:lnTo>
                      <a:lnTo>
                        <a:pt x="728" y="498"/>
                      </a:lnTo>
                      <a:lnTo>
                        <a:pt x="726" y="496"/>
                      </a:lnTo>
                      <a:lnTo>
                        <a:pt x="726" y="496"/>
                      </a:lnTo>
                      <a:lnTo>
                        <a:pt x="726" y="496"/>
                      </a:lnTo>
                      <a:lnTo>
                        <a:pt x="724" y="496"/>
                      </a:lnTo>
                      <a:lnTo>
                        <a:pt x="722" y="496"/>
                      </a:lnTo>
                      <a:lnTo>
                        <a:pt x="720" y="496"/>
                      </a:lnTo>
                      <a:lnTo>
                        <a:pt x="718" y="498"/>
                      </a:lnTo>
                      <a:lnTo>
                        <a:pt x="716" y="498"/>
                      </a:lnTo>
                      <a:lnTo>
                        <a:pt x="716" y="500"/>
                      </a:lnTo>
                      <a:lnTo>
                        <a:pt x="716" y="500"/>
                      </a:lnTo>
                      <a:lnTo>
                        <a:pt x="714" y="504"/>
                      </a:lnTo>
                      <a:lnTo>
                        <a:pt x="714" y="504"/>
                      </a:lnTo>
                      <a:lnTo>
                        <a:pt x="713" y="506"/>
                      </a:lnTo>
                      <a:lnTo>
                        <a:pt x="713" y="506"/>
                      </a:lnTo>
                      <a:lnTo>
                        <a:pt x="711" y="508"/>
                      </a:lnTo>
                      <a:lnTo>
                        <a:pt x="711" y="508"/>
                      </a:lnTo>
                      <a:lnTo>
                        <a:pt x="709" y="508"/>
                      </a:lnTo>
                      <a:lnTo>
                        <a:pt x="707" y="506"/>
                      </a:lnTo>
                      <a:lnTo>
                        <a:pt x="705" y="506"/>
                      </a:lnTo>
                      <a:lnTo>
                        <a:pt x="703" y="506"/>
                      </a:lnTo>
                      <a:lnTo>
                        <a:pt x="703" y="506"/>
                      </a:lnTo>
                      <a:lnTo>
                        <a:pt x="701" y="506"/>
                      </a:lnTo>
                      <a:lnTo>
                        <a:pt x="697" y="508"/>
                      </a:lnTo>
                      <a:lnTo>
                        <a:pt x="695" y="510"/>
                      </a:lnTo>
                      <a:lnTo>
                        <a:pt x="690" y="510"/>
                      </a:lnTo>
                      <a:lnTo>
                        <a:pt x="688" y="510"/>
                      </a:lnTo>
                      <a:lnTo>
                        <a:pt x="688" y="510"/>
                      </a:lnTo>
                      <a:lnTo>
                        <a:pt x="688" y="510"/>
                      </a:lnTo>
                      <a:lnTo>
                        <a:pt x="684" y="508"/>
                      </a:lnTo>
                      <a:lnTo>
                        <a:pt x="682" y="508"/>
                      </a:lnTo>
                      <a:lnTo>
                        <a:pt x="678" y="506"/>
                      </a:lnTo>
                      <a:lnTo>
                        <a:pt x="678" y="506"/>
                      </a:lnTo>
                      <a:lnTo>
                        <a:pt x="678" y="508"/>
                      </a:lnTo>
                      <a:lnTo>
                        <a:pt x="674" y="508"/>
                      </a:lnTo>
                      <a:lnTo>
                        <a:pt x="674" y="508"/>
                      </a:lnTo>
                      <a:lnTo>
                        <a:pt x="673" y="508"/>
                      </a:lnTo>
                      <a:lnTo>
                        <a:pt x="673" y="508"/>
                      </a:lnTo>
                      <a:lnTo>
                        <a:pt x="669" y="504"/>
                      </a:lnTo>
                      <a:lnTo>
                        <a:pt x="667" y="504"/>
                      </a:lnTo>
                      <a:lnTo>
                        <a:pt x="667" y="504"/>
                      </a:lnTo>
                      <a:lnTo>
                        <a:pt x="665" y="504"/>
                      </a:lnTo>
                      <a:lnTo>
                        <a:pt x="663" y="504"/>
                      </a:lnTo>
                      <a:lnTo>
                        <a:pt x="663" y="504"/>
                      </a:lnTo>
                      <a:lnTo>
                        <a:pt x="661" y="502"/>
                      </a:lnTo>
                      <a:lnTo>
                        <a:pt x="661" y="502"/>
                      </a:lnTo>
                      <a:lnTo>
                        <a:pt x="659" y="498"/>
                      </a:lnTo>
                      <a:lnTo>
                        <a:pt x="657" y="496"/>
                      </a:lnTo>
                      <a:lnTo>
                        <a:pt x="657" y="496"/>
                      </a:lnTo>
                      <a:lnTo>
                        <a:pt x="655" y="496"/>
                      </a:lnTo>
                      <a:lnTo>
                        <a:pt x="655" y="496"/>
                      </a:lnTo>
                      <a:lnTo>
                        <a:pt x="653" y="496"/>
                      </a:lnTo>
                      <a:lnTo>
                        <a:pt x="653" y="494"/>
                      </a:lnTo>
                      <a:lnTo>
                        <a:pt x="653" y="494"/>
                      </a:lnTo>
                      <a:lnTo>
                        <a:pt x="653" y="491"/>
                      </a:lnTo>
                      <a:lnTo>
                        <a:pt x="652" y="485"/>
                      </a:lnTo>
                      <a:lnTo>
                        <a:pt x="648" y="472"/>
                      </a:lnTo>
                      <a:lnTo>
                        <a:pt x="648" y="470"/>
                      </a:lnTo>
                      <a:lnTo>
                        <a:pt x="648" y="470"/>
                      </a:lnTo>
                      <a:lnTo>
                        <a:pt x="646" y="468"/>
                      </a:lnTo>
                      <a:lnTo>
                        <a:pt x="648" y="468"/>
                      </a:lnTo>
                      <a:lnTo>
                        <a:pt x="648" y="466"/>
                      </a:lnTo>
                      <a:lnTo>
                        <a:pt x="650" y="466"/>
                      </a:lnTo>
                      <a:lnTo>
                        <a:pt x="650" y="466"/>
                      </a:lnTo>
                      <a:lnTo>
                        <a:pt x="650" y="464"/>
                      </a:lnTo>
                      <a:lnTo>
                        <a:pt x="650" y="462"/>
                      </a:lnTo>
                      <a:lnTo>
                        <a:pt x="650" y="460"/>
                      </a:lnTo>
                      <a:lnTo>
                        <a:pt x="652" y="458"/>
                      </a:lnTo>
                      <a:lnTo>
                        <a:pt x="653" y="454"/>
                      </a:lnTo>
                      <a:lnTo>
                        <a:pt x="653" y="454"/>
                      </a:lnTo>
                      <a:lnTo>
                        <a:pt x="653" y="454"/>
                      </a:lnTo>
                      <a:lnTo>
                        <a:pt x="657" y="453"/>
                      </a:lnTo>
                      <a:lnTo>
                        <a:pt x="657" y="453"/>
                      </a:lnTo>
                      <a:lnTo>
                        <a:pt x="659" y="453"/>
                      </a:lnTo>
                      <a:lnTo>
                        <a:pt x="659" y="451"/>
                      </a:lnTo>
                      <a:lnTo>
                        <a:pt x="661" y="451"/>
                      </a:lnTo>
                      <a:lnTo>
                        <a:pt x="661" y="449"/>
                      </a:lnTo>
                      <a:lnTo>
                        <a:pt x="661" y="447"/>
                      </a:lnTo>
                      <a:lnTo>
                        <a:pt x="663" y="447"/>
                      </a:lnTo>
                      <a:lnTo>
                        <a:pt x="667" y="449"/>
                      </a:lnTo>
                      <a:lnTo>
                        <a:pt x="669" y="449"/>
                      </a:lnTo>
                      <a:lnTo>
                        <a:pt x="671" y="449"/>
                      </a:lnTo>
                      <a:lnTo>
                        <a:pt x="671" y="447"/>
                      </a:lnTo>
                      <a:lnTo>
                        <a:pt x="673" y="445"/>
                      </a:lnTo>
                      <a:lnTo>
                        <a:pt x="674" y="445"/>
                      </a:lnTo>
                      <a:lnTo>
                        <a:pt x="674" y="443"/>
                      </a:lnTo>
                      <a:lnTo>
                        <a:pt x="674" y="443"/>
                      </a:lnTo>
                      <a:lnTo>
                        <a:pt x="676" y="443"/>
                      </a:lnTo>
                      <a:lnTo>
                        <a:pt x="676" y="443"/>
                      </a:lnTo>
                      <a:lnTo>
                        <a:pt x="676" y="441"/>
                      </a:lnTo>
                      <a:lnTo>
                        <a:pt x="676" y="439"/>
                      </a:lnTo>
                      <a:lnTo>
                        <a:pt x="676" y="439"/>
                      </a:lnTo>
                      <a:lnTo>
                        <a:pt x="678" y="437"/>
                      </a:lnTo>
                      <a:lnTo>
                        <a:pt x="684" y="433"/>
                      </a:lnTo>
                      <a:lnTo>
                        <a:pt x="684" y="433"/>
                      </a:lnTo>
                      <a:lnTo>
                        <a:pt x="686" y="432"/>
                      </a:lnTo>
                      <a:lnTo>
                        <a:pt x="686" y="432"/>
                      </a:lnTo>
                      <a:lnTo>
                        <a:pt x="686" y="430"/>
                      </a:lnTo>
                      <a:lnTo>
                        <a:pt x="686" y="430"/>
                      </a:lnTo>
                      <a:lnTo>
                        <a:pt x="690" y="430"/>
                      </a:lnTo>
                      <a:lnTo>
                        <a:pt x="690" y="428"/>
                      </a:lnTo>
                      <a:lnTo>
                        <a:pt x="692" y="428"/>
                      </a:lnTo>
                      <a:lnTo>
                        <a:pt x="692" y="426"/>
                      </a:lnTo>
                      <a:lnTo>
                        <a:pt x="693" y="426"/>
                      </a:lnTo>
                      <a:lnTo>
                        <a:pt x="695" y="424"/>
                      </a:lnTo>
                      <a:lnTo>
                        <a:pt x="695" y="424"/>
                      </a:lnTo>
                      <a:lnTo>
                        <a:pt x="695" y="422"/>
                      </a:lnTo>
                      <a:lnTo>
                        <a:pt x="697" y="422"/>
                      </a:lnTo>
                      <a:lnTo>
                        <a:pt x="699" y="420"/>
                      </a:lnTo>
                      <a:lnTo>
                        <a:pt x="701" y="420"/>
                      </a:lnTo>
                      <a:lnTo>
                        <a:pt x="701" y="420"/>
                      </a:lnTo>
                      <a:lnTo>
                        <a:pt x="703" y="420"/>
                      </a:lnTo>
                      <a:lnTo>
                        <a:pt x="703" y="420"/>
                      </a:lnTo>
                      <a:lnTo>
                        <a:pt x="703" y="418"/>
                      </a:lnTo>
                      <a:lnTo>
                        <a:pt x="703" y="418"/>
                      </a:lnTo>
                      <a:lnTo>
                        <a:pt x="705" y="416"/>
                      </a:lnTo>
                      <a:lnTo>
                        <a:pt x="707" y="414"/>
                      </a:lnTo>
                      <a:lnTo>
                        <a:pt x="709" y="414"/>
                      </a:lnTo>
                      <a:lnTo>
                        <a:pt x="711" y="414"/>
                      </a:lnTo>
                      <a:lnTo>
                        <a:pt x="714" y="414"/>
                      </a:lnTo>
                      <a:lnTo>
                        <a:pt x="716" y="413"/>
                      </a:lnTo>
                      <a:lnTo>
                        <a:pt x="718" y="411"/>
                      </a:lnTo>
                      <a:lnTo>
                        <a:pt x="720" y="411"/>
                      </a:lnTo>
                      <a:lnTo>
                        <a:pt x="720" y="409"/>
                      </a:lnTo>
                      <a:lnTo>
                        <a:pt x="722" y="409"/>
                      </a:lnTo>
                      <a:lnTo>
                        <a:pt x="722" y="409"/>
                      </a:lnTo>
                      <a:lnTo>
                        <a:pt x="722" y="407"/>
                      </a:lnTo>
                      <a:lnTo>
                        <a:pt x="724" y="405"/>
                      </a:lnTo>
                      <a:lnTo>
                        <a:pt x="724" y="403"/>
                      </a:lnTo>
                      <a:lnTo>
                        <a:pt x="726" y="403"/>
                      </a:lnTo>
                      <a:lnTo>
                        <a:pt x="728" y="401"/>
                      </a:lnTo>
                      <a:lnTo>
                        <a:pt x="730" y="403"/>
                      </a:lnTo>
                      <a:lnTo>
                        <a:pt x="732" y="401"/>
                      </a:lnTo>
                      <a:lnTo>
                        <a:pt x="732" y="401"/>
                      </a:lnTo>
                      <a:lnTo>
                        <a:pt x="734" y="401"/>
                      </a:lnTo>
                      <a:lnTo>
                        <a:pt x="735" y="401"/>
                      </a:lnTo>
                      <a:lnTo>
                        <a:pt x="735" y="399"/>
                      </a:lnTo>
                      <a:lnTo>
                        <a:pt x="735" y="399"/>
                      </a:lnTo>
                      <a:lnTo>
                        <a:pt x="735" y="397"/>
                      </a:lnTo>
                      <a:lnTo>
                        <a:pt x="737" y="397"/>
                      </a:lnTo>
                      <a:lnTo>
                        <a:pt x="741" y="397"/>
                      </a:lnTo>
                      <a:lnTo>
                        <a:pt x="743" y="397"/>
                      </a:lnTo>
                      <a:lnTo>
                        <a:pt x="743" y="395"/>
                      </a:lnTo>
                      <a:lnTo>
                        <a:pt x="747" y="394"/>
                      </a:lnTo>
                      <a:lnTo>
                        <a:pt x="753" y="390"/>
                      </a:lnTo>
                      <a:lnTo>
                        <a:pt x="753" y="390"/>
                      </a:lnTo>
                      <a:lnTo>
                        <a:pt x="754" y="390"/>
                      </a:lnTo>
                      <a:lnTo>
                        <a:pt x="758" y="388"/>
                      </a:lnTo>
                      <a:lnTo>
                        <a:pt x="760" y="388"/>
                      </a:lnTo>
                      <a:lnTo>
                        <a:pt x="760" y="388"/>
                      </a:lnTo>
                      <a:lnTo>
                        <a:pt x="762" y="386"/>
                      </a:lnTo>
                      <a:lnTo>
                        <a:pt x="764" y="384"/>
                      </a:lnTo>
                      <a:lnTo>
                        <a:pt x="766" y="384"/>
                      </a:lnTo>
                      <a:lnTo>
                        <a:pt x="770" y="382"/>
                      </a:lnTo>
                      <a:lnTo>
                        <a:pt x="772" y="380"/>
                      </a:lnTo>
                      <a:lnTo>
                        <a:pt x="770" y="376"/>
                      </a:lnTo>
                      <a:lnTo>
                        <a:pt x="775" y="376"/>
                      </a:lnTo>
                      <a:lnTo>
                        <a:pt x="775" y="375"/>
                      </a:lnTo>
                      <a:lnTo>
                        <a:pt x="777" y="375"/>
                      </a:lnTo>
                      <a:lnTo>
                        <a:pt x="777" y="373"/>
                      </a:lnTo>
                      <a:lnTo>
                        <a:pt x="777" y="373"/>
                      </a:lnTo>
                      <a:lnTo>
                        <a:pt x="777" y="371"/>
                      </a:lnTo>
                      <a:lnTo>
                        <a:pt x="779" y="371"/>
                      </a:lnTo>
                      <a:lnTo>
                        <a:pt x="781" y="371"/>
                      </a:lnTo>
                      <a:lnTo>
                        <a:pt x="783" y="371"/>
                      </a:lnTo>
                      <a:lnTo>
                        <a:pt x="785" y="369"/>
                      </a:lnTo>
                      <a:lnTo>
                        <a:pt x="787" y="369"/>
                      </a:lnTo>
                      <a:lnTo>
                        <a:pt x="789" y="369"/>
                      </a:lnTo>
                      <a:lnTo>
                        <a:pt x="789" y="369"/>
                      </a:lnTo>
                      <a:lnTo>
                        <a:pt x="791" y="369"/>
                      </a:lnTo>
                      <a:lnTo>
                        <a:pt x="791" y="369"/>
                      </a:lnTo>
                      <a:lnTo>
                        <a:pt x="793" y="369"/>
                      </a:lnTo>
                      <a:lnTo>
                        <a:pt x="793" y="369"/>
                      </a:lnTo>
                      <a:lnTo>
                        <a:pt x="794" y="369"/>
                      </a:lnTo>
                      <a:lnTo>
                        <a:pt x="794" y="369"/>
                      </a:lnTo>
                      <a:lnTo>
                        <a:pt x="794" y="367"/>
                      </a:lnTo>
                      <a:lnTo>
                        <a:pt x="794" y="365"/>
                      </a:lnTo>
                      <a:lnTo>
                        <a:pt x="796" y="365"/>
                      </a:lnTo>
                      <a:lnTo>
                        <a:pt x="796" y="363"/>
                      </a:lnTo>
                      <a:lnTo>
                        <a:pt x="796" y="363"/>
                      </a:lnTo>
                      <a:lnTo>
                        <a:pt x="796" y="361"/>
                      </a:lnTo>
                      <a:lnTo>
                        <a:pt x="796" y="361"/>
                      </a:lnTo>
                      <a:lnTo>
                        <a:pt x="796" y="359"/>
                      </a:lnTo>
                      <a:lnTo>
                        <a:pt x="796" y="357"/>
                      </a:lnTo>
                      <a:lnTo>
                        <a:pt x="798" y="357"/>
                      </a:lnTo>
                      <a:lnTo>
                        <a:pt x="802" y="359"/>
                      </a:lnTo>
                      <a:lnTo>
                        <a:pt x="802" y="357"/>
                      </a:lnTo>
                      <a:lnTo>
                        <a:pt x="802" y="356"/>
                      </a:lnTo>
                      <a:lnTo>
                        <a:pt x="804" y="356"/>
                      </a:lnTo>
                      <a:lnTo>
                        <a:pt x="806" y="356"/>
                      </a:lnTo>
                      <a:lnTo>
                        <a:pt x="806" y="354"/>
                      </a:lnTo>
                      <a:lnTo>
                        <a:pt x="806" y="354"/>
                      </a:lnTo>
                      <a:lnTo>
                        <a:pt x="804" y="352"/>
                      </a:lnTo>
                      <a:lnTo>
                        <a:pt x="804" y="352"/>
                      </a:lnTo>
                      <a:lnTo>
                        <a:pt x="804" y="350"/>
                      </a:lnTo>
                      <a:lnTo>
                        <a:pt x="804" y="350"/>
                      </a:lnTo>
                      <a:lnTo>
                        <a:pt x="804" y="350"/>
                      </a:lnTo>
                      <a:lnTo>
                        <a:pt x="804" y="350"/>
                      </a:lnTo>
                      <a:lnTo>
                        <a:pt x="804" y="350"/>
                      </a:lnTo>
                      <a:lnTo>
                        <a:pt x="806" y="350"/>
                      </a:lnTo>
                      <a:lnTo>
                        <a:pt x="806" y="348"/>
                      </a:lnTo>
                      <a:lnTo>
                        <a:pt x="810" y="346"/>
                      </a:lnTo>
                      <a:lnTo>
                        <a:pt x="810" y="346"/>
                      </a:lnTo>
                      <a:lnTo>
                        <a:pt x="810" y="34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g142a8b75624_19_0"/>
                <p:cNvSpPr/>
                <p:nvPr/>
              </p:nvSpPr>
              <p:spPr>
                <a:xfrm>
                  <a:off x="4114800" y="2143125"/>
                  <a:ext cx="1285875" cy="1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740" extrusionOk="0">
                      <a:moveTo>
                        <a:pt x="810" y="344"/>
                      </a:moveTo>
                      <a:lnTo>
                        <a:pt x="810" y="344"/>
                      </a:lnTo>
                      <a:lnTo>
                        <a:pt x="810" y="344"/>
                      </a:lnTo>
                      <a:lnTo>
                        <a:pt x="808" y="344"/>
                      </a:lnTo>
                      <a:lnTo>
                        <a:pt x="808" y="342"/>
                      </a:lnTo>
                      <a:lnTo>
                        <a:pt x="806" y="342"/>
                      </a:lnTo>
                      <a:lnTo>
                        <a:pt x="804" y="342"/>
                      </a:lnTo>
                      <a:lnTo>
                        <a:pt x="804" y="342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98" y="342"/>
                      </a:lnTo>
                      <a:lnTo>
                        <a:pt x="796" y="342"/>
                      </a:lnTo>
                      <a:lnTo>
                        <a:pt x="796" y="342"/>
                      </a:lnTo>
                      <a:lnTo>
                        <a:pt x="794" y="344"/>
                      </a:lnTo>
                      <a:lnTo>
                        <a:pt x="794" y="344"/>
                      </a:lnTo>
                      <a:lnTo>
                        <a:pt x="794" y="344"/>
                      </a:lnTo>
                      <a:lnTo>
                        <a:pt x="794" y="346"/>
                      </a:lnTo>
                      <a:lnTo>
                        <a:pt x="793" y="346"/>
                      </a:lnTo>
                      <a:lnTo>
                        <a:pt x="793" y="346"/>
                      </a:lnTo>
                      <a:lnTo>
                        <a:pt x="791" y="346"/>
                      </a:lnTo>
                      <a:lnTo>
                        <a:pt x="791" y="346"/>
                      </a:lnTo>
                      <a:lnTo>
                        <a:pt x="789" y="346"/>
                      </a:lnTo>
                      <a:lnTo>
                        <a:pt x="789" y="346"/>
                      </a:lnTo>
                      <a:lnTo>
                        <a:pt x="789" y="348"/>
                      </a:lnTo>
                      <a:lnTo>
                        <a:pt x="789" y="350"/>
                      </a:lnTo>
                      <a:lnTo>
                        <a:pt x="789" y="350"/>
                      </a:lnTo>
                      <a:lnTo>
                        <a:pt x="789" y="350"/>
                      </a:lnTo>
                      <a:lnTo>
                        <a:pt x="789" y="350"/>
                      </a:lnTo>
                      <a:lnTo>
                        <a:pt x="787" y="350"/>
                      </a:lnTo>
                      <a:lnTo>
                        <a:pt x="787" y="350"/>
                      </a:lnTo>
                      <a:lnTo>
                        <a:pt x="787" y="348"/>
                      </a:lnTo>
                      <a:lnTo>
                        <a:pt x="787" y="348"/>
                      </a:lnTo>
                      <a:lnTo>
                        <a:pt x="787" y="346"/>
                      </a:lnTo>
                      <a:lnTo>
                        <a:pt x="785" y="346"/>
                      </a:lnTo>
                      <a:lnTo>
                        <a:pt x="779" y="346"/>
                      </a:lnTo>
                      <a:lnTo>
                        <a:pt x="777" y="346"/>
                      </a:lnTo>
                      <a:lnTo>
                        <a:pt x="775" y="346"/>
                      </a:lnTo>
                      <a:lnTo>
                        <a:pt x="775" y="346"/>
                      </a:lnTo>
                      <a:lnTo>
                        <a:pt x="774" y="346"/>
                      </a:lnTo>
                      <a:lnTo>
                        <a:pt x="774" y="346"/>
                      </a:lnTo>
                      <a:lnTo>
                        <a:pt x="774" y="346"/>
                      </a:lnTo>
                      <a:lnTo>
                        <a:pt x="774" y="346"/>
                      </a:lnTo>
                      <a:lnTo>
                        <a:pt x="772" y="346"/>
                      </a:lnTo>
                      <a:lnTo>
                        <a:pt x="772" y="346"/>
                      </a:lnTo>
                      <a:lnTo>
                        <a:pt x="772" y="344"/>
                      </a:lnTo>
                      <a:lnTo>
                        <a:pt x="766" y="344"/>
                      </a:lnTo>
                      <a:lnTo>
                        <a:pt x="762" y="344"/>
                      </a:lnTo>
                      <a:lnTo>
                        <a:pt x="762" y="344"/>
                      </a:lnTo>
                      <a:lnTo>
                        <a:pt x="760" y="344"/>
                      </a:lnTo>
                      <a:lnTo>
                        <a:pt x="758" y="344"/>
                      </a:lnTo>
                      <a:lnTo>
                        <a:pt x="756" y="348"/>
                      </a:lnTo>
                      <a:lnTo>
                        <a:pt x="754" y="348"/>
                      </a:lnTo>
                      <a:lnTo>
                        <a:pt x="741" y="354"/>
                      </a:lnTo>
                      <a:lnTo>
                        <a:pt x="741" y="354"/>
                      </a:lnTo>
                      <a:lnTo>
                        <a:pt x="741" y="354"/>
                      </a:lnTo>
                      <a:lnTo>
                        <a:pt x="739" y="354"/>
                      </a:lnTo>
                      <a:lnTo>
                        <a:pt x="739" y="354"/>
                      </a:lnTo>
                      <a:lnTo>
                        <a:pt x="737" y="354"/>
                      </a:lnTo>
                      <a:lnTo>
                        <a:pt x="737" y="357"/>
                      </a:lnTo>
                      <a:lnTo>
                        <a:pt x="735" y="357"/>
                      </a:lnTo>
                      <a:lnTo>
                        <a:pt x="735" y="359"/>
                      </a:lnTo>
                      <a:lnTo>
                        <a:pt x="732" y="359"/>
                      </a:lnTo>
                      <a:lnTo>
                        <a:pt x="732" y="359"/>
                      </a:lnTo>
                      <a:lnTo>
                        <a:pt x="732" y="359"/>
                      </a:lnTo>
                      <a:lnTo>
                        <a:pt x="732" y="359"/>
                      </a:lnTo>
                      <a:lnTo>
                        <a:pt x="732" y="356"/>
                      </a:lnTo>
                      <a:lnTo>
                        <a:pt x="732" y="354"/>
                      </a:lnTo>
                      <a:lnTo>
                        <a:pt x="732" y="352"/>
                      </a:lnTo>
                      <a:lnTo>
                        <a:pt x="732" y="352"/>
                      </a:lnTo>
                      <a:lnTo>
                        <a:pt x="732" y="350"/>
                      </a:lnTo>
                      <a:lnTo>
                        <a:pt x="734" y="350"/>
                      </a:lnTo>
                      <a:lnTo>
                        <a:pt x="734" y="348"/>
                      </a:lnTo>
                      <a:lnTo>
                        <a:pt x="737" y="346"/>
                      </a:lnTo>
                      <a:lnTo>
                        <a:pt x="753" y="338"/>
                      </a:lnTo>
                      <a:lnTo>
                        <a:pt x="754" y="338"/>
                      </a:lnTo>
                      <a:lnTo>
                        <a:pt x="760" y="338"/>
                      </a:lnTo>
                      <a:lnTo>
                        <a:pt x="760" y="337"/>
                      </a:lnTo>
                      <a:lnTo>
                        <a:pt x="762" y="337"/>
                      </a:lnTo>
                      <a:lnTo>
                        <a:pt x="762" y="335"/>
                      </a:lnTo>
                      <a:lnTo>
                        <a:pt x="760" y="335"/>
                      </a:lnTo>
                      <a:lnTo>
                        <a:pt x="760" y="335"/>
                      </a:lnTo>
                      <a:lnTo>
                        <a:pt x="760" y="335"/>
                      </a:lnTo>
                      <a:lnTo>
                        <a:pt x="758" y="335"/>
                      </a:lnTo>
                      <a:lnTo>
                        <a:pt x="758" y="335"/>
                      </a:lnTo>
                      <a:lnTo>
                        <a:pt x="758" y="337"/>
                      </a:lnTo>
                      <a:lnTo>
                        <a:pt x="758" y="337"/>
                      </a:lnTo>
                      <a:lnTo>
                        <a:pt x="756" y="337"/>
                      </a:lnTo>
                      <a:lnTo>
                        <a:pt x="756" y="335"/>
                      </a:lnTo>
                      <a:lnTo>
                        <a:pt x="754" y="333"/>
                      </a:lnTo>
                      <a:lnTo>
                        <a:pt x="754" y="333"/>
                      </a:lnTo>
                      <a:lnTo>
                        <a:pt x="754" y="333"/>
                      </a:lnTo>
                      <a:lnTo>
                        <a:pt x="754" y="333"/>
                      </a:lnTo>
                      <a:lnTo>
                        <a:pt x="753" y="333"/>
                      </a:lnTo>
                      <a:lnTo>
                        <a:pt x="753" y="333"/>
                      </a:lnTo>
                      <a:lnTo>
                        <a:pt x="753" y="333"/>
                      </a:lnTo>
                      <a:lnTo>
                        <a:pt x="753" y="333"/>
                      </a:lnTo>
                      <a:lnTo>
                        <a:pt x="753" y="333"/>
                      </a:lnTo>
                      <a:lnTo>
                        <a:pt x="751" y="333"/>
                      </a:lnTo>
                      <a:lnTo>
                        <a:pt x="747" y="333"/>
                      </a:lnTo>
                      <a:lnTo>
                        <a:pt x="745" y="333"/>
                      </a:lnTo>
                      <a:lnTo>
                        <a:pt x="745" y="333"/>
                      </a:lnTo>
                      <a:lnTo>
                        <a:pt x="745" y="331"/>
                      </a:lnTo>
                      <a:lnTo>
                        <a:pt x="745" y="329"/>
                      </a:lnTo>
                      <a:lnTo>
                        <a:pt x="745" y="329"/>
                      </a:lnTo>
                      <a:lnTo>
                        <a:pt x="743" y="329"/>
                      </a:lnTo>
                      <a:lnTo>
                        <a:pt x="743" y="329"/>
                      </a:lnTo>
                      <a:lnTo>
                        <a:pt x="743" y="329"/>
                      </a:lnTo>
                      <a:lnTo>
                        <a:pt x="741" y="329"/>
                      </a:lnTo>
                      <a:lnTo>
                        <a:pt x="741" y="329"/>
                      </a:lnTo>
                      <a:lnTo>
                        <a:pt x="741" y="327"/>
                      </a:lnTo>
                      <a:lnTo>
                        <a:pt x="741" y="327"/>
                      </a:lnTo>
                      <a:lnTo>
                        <a:pt x="741" y="327"/>
                      </a:lnTo>
                      <a:lnTo>
                        <a:pt x="741" y="327"/>
                      </a:lnTo>
                      <a:lnTo>
                        <a:pt x="741" y="325"/>
                      </a:lnTo>
                      <a:lnTo>
                        <a:pt x="743" y="325"/>
                      </a:lnTo>
                      <a:lnTo>
                        <a:pt x="749" y="323"/>
                      </a:lnTo>
                      <a:lnTo>
                        <a:pt x="749" y="323"/>
                      </a:lnTo>
                      <a:lnTo>
                        <a:pt x="751" y="321"/>
                      </a:lnTo>
                      <a:lnTo>
                        <a:pt x="751" y="321"/>
                      </a:lnTo>
                      <a:lnTo>
                        <a:pt x="751" y="319"/>
                      </a:lnTo>
                      <a:lnTo>
                        <a:pt x="753" y="319"/>
                      </a:lnTo>
                      <a:lnTo>
                        <a:pt x="754" y="317"/>
                      </a:lnTo>
                      <a:lnTo>
                        <a:pt x="756" y="316"/>
                      </a:lnTo>
                      <a:lnTo>
                        <a:pt x="754" y="314"/>
                      </a:lnTo>
                      <a:lnTo>
                        <a:pt x="754" y="314"/>
                      </a:lnTo>
                      <a:lnTo>
                        <a:pt x="754" y="314"/>
                      </a:lnTo>
                      <a:lnTo>
                        <a:pt x="754" y="314"/>
                      </a:lnTo>
                      <a:lnTo>
                        <a:pt x="753" y="312"/>
                      </a:lnTo>
                      <a:lnTo>
                        <a:pt x="753" y="310"/>
                      </a:lnTo>
                      <a:lnTo>
                        <a:pt x="753" y="308"/>
                      </a:lnTo>
                      <a:lnTo>
                        <a:pt x="751" y="308"/>
                      </a:lnTo>
                      <a:lnTo>
                        <a:pt x="751" y="306"/>
                      </a:lnTo>
                      <a:lnTo>
                        <a:pt x="751" y="304"/>
                      </a:lnTo>
                      <a:lnTo>
                        <a:pt x="751" y="304"/>
                      </a:lnTo>
                      <a:lnTo>
                        <a:pt x="751" y="302"/>
                      </a:lnTo>
                      <a:lnTo>
                        <a:pt x="751" y="302"/>
                      </a:lnTo>
                      <a:lnTo>
                        <a:pt x="749" y="302"/>
                      </a:lnTo>
                      <a:lnTo>
                        <a:pt x="747" y="302"/>
                      </a:lnTo>
                      <a:lnTo>
                        <a:pt x="747" y="302"/>
                      </a:lnTo>
                      <a:lnTo>
                        <a:pt x="747" y="302"/>
                      </a:lnTo>
                      <a:lnTo>
                        <a:pt x="741" y="298"/>
                      </a:lnTo>
                      <a:lnTo>
                        <a:pt x="741" y="297"/>
                      </a:lnTo>
                      <a:lnTo>
                        <a:pt x="739" y="297"/>
                      </a:lnTo>
                      <a:lnTo>
                        <a:pt x="737" y="297"/>
                      </a:lnTo>
                      <a:lnTo>
                        <a:pt x="737" y="297"/>
                      </a:lnTo>
                      <a:lnTo>
                        <a:pt x="737" y="297"/>
                      </a:lnTo>
                      <a:lnTo>
                        <a:pt x="735" y="295"/>
                      </a:lnTo>
                      <a:lnTo>
                        <a:pt x="735" y="295"/>
                      </a:lnTo>
                      <a:lnTo>
                        <a:pt x="734" y="293"/>
                      </a:lnTo>
                      <a:lnTo>
                        <a:pt x="734" y="289"/>
                      </a:lnTo>
                      <a:lnTo>
                        <a:pt x="732" y="287"/>
                      </a:lnTo>
                      <a:lnTo>
                        <a:pt x="732" y="285"/>
                      </a:lnTo>
                      <a:lnTo>
                        <a:pt x="726" y="281"/>
                      </a:lnTo>
                      <a:lnTo>
                        <a:pt x="726" y="279"/>
                      </a:lnTo>
                      <a:lnTo>
                        <a:pt x="726" y="278"/>
                      </a:lnTo>
                      <a:lnTo>
                        <a:pt x="726" y="278"/>
                      </a:lnTo>
                      <a:lnTo>
                        <a:pt x="726" y="276"/>
                      </a:lnTo>
                      <a:lnTo>
                        <a:pt x="726" y="276"/>
                      </a:lnTo>
                      <a:lnTo>
                        <a:pt x="726" y="274"/>
                      </a:lnTo>
                      <a:lnTo>
                        <a:pt x="726" y="274"/>
                      </a:lnTo>
                      <a:lnTo>
                        <a:pt x="724" y="274"/>
                      </a:lnTo>
                      <a:lnTo>
                        <a:pt x="724" y="272"/>
                      </a:lnTo>
                      <a:lnTo>
                        <a:pt x="724" y="272"/>
                      </a:lnTo>
                      <a:lnTo>
                        <a:pt x="724" y="272"/>
                      </a:lnTo>
                      <a:lnTo>
                        <a:pt x="724" y="270"/>
                      </a:lnTo>
                      <a:lnTo>
                        <a:pt x="726" y="270"/>
                      </a:lnTo>
                      <a:lnTo>
                        <a:pt x="726" y="270"/>
                      </a:lnTo>
                      <a:lnTo>
                        <a:pt x="726" y="268"/>
                      </a:lnTo>
                      <a:lnTo>
                        <a:pt x="726" y="266"/>
                      </a:lnTo>
                      <a:lnTo>
                        <a:pt x="726" y="264"/>
                      </a:lnTo>
                      <a:lnTo>
                        <a:pt x="724" y="264"/>
                      </a:lnTo>
                      <a:lnTo>
                        <a:pt x="724" y="264"/>
                      </a:lnTo>
                      <a:lnTo>
                        <a:pt x="724" y="262"/>
                      </a:lnTo>
                      <a:lnTo>
                        <a:pt x="722" y="262"/>
                      </a:lnTo>
                      <a:lnTo>
                        <a:pt x="722" y="262"/>
                      </a:lnTo>
                      <a:lnTo>
                        <a:pt x="722" y="262"/>
                      </a:lnTo>
                      <a:lnTo>
                        <a:pt x="722" y="262"/>
                      </a:lnTo>
                      <a:lnTo>
                        <a:pt x="722" y="259"/>
                      </a:lnTo>
                      <a:lnTo>
                        <a:pt x="722" y="257"/>
                      </a:lnTo>
                      <a:lnTo>
                        <a:pt x="720" y="253"/>
                      </a:lnTo>
                      <a:lnTo>
                        <a:pt x="718" y="253"/>
                      </a:lnTo>
                      <a:lnTo>
                        <a:pt x="716" y="255"/>
                      </a:lnTo>
                      <a:lnTo>
                        <a:pt x="716" y="255"/>
                      </a:lnTo>
                      <a:lnTo>
                        <a:pt x="716" y="255"/>
                      </a:lnTo>
                      <a:lnTo>
                        <a:pt x="716" y="255"/>
                      </a:lnTo>
                      <a:lnTo>
                        <a:pt x="714" y="253"/>
                      </a:lnTo>
                      <a:lnTo>
                        <a:pt x="714" y="253"/>
                      </a:lnTo>
                      <a:lnTo>
                        <a:pt x="714" y="251"/>
                      </a:lnTo>
                      <a:lnTo>
                        <a:pt x="713" y="251"/>
                      </a:lnTo>
                      <a:lnTo>
                        <a:pt x="713" y="253"/>
                      </a:lnTo>
                      <a:lnTo>
                        <a:pt x="713" y="253"/>
                      </a:lnTo>
                      <a:lnTo>
                        <a:pt x="711" y="253"/>
                      </a:lnTo>
                      <a:lnTo>
                        <a:pt x="711" y="253"/>
                      </a:lnTo>
                      <a:lnTo>
                        <a:pt x="711" y="253"/>
                      </a:lnTo>
                      <a:lnTo>
                        <a:pt x="711" y="251"/>
                      </a:lnTo>
                      <a:lnTo>
                        <a:pt x="709" y="251"/>
                      </a:lnTo>
                      <a:lnTo>
                        <a:pt x="709" y="253"/>
                      </a:lnTo>
                      <a:lnTo>
                        <a:pt x="707" y="255"/>
                      </a:lnTo>
                      <a:lnTo>
                        <a:pt x="705" y="255"/>
                      </a:lnTo>
                      <a:lnTo>
                        <a:pt x="705" y="255"/>
                      </a:lnTo>
                      <a:lnTo>
                        <a:pt x="701" y="253"/>
                      </a:lnTo>
                      <a:lnTo>
                        <a:pt x="699" y="253"/>
                      </a:lnTo>
                      <a:lnTo>
                        <a:pt x="699" y="253"/>
                      </a:lnTo>
                      <a:lnTo>
                        <a:pt x="697" y="255"/>
                      </a:lnTo>
                      <a:lnTo>
                        <a:pt x="697" y="255"/>
                      </a:lnTo>
                      <a:lnTo>
                        <a:pt x="699" y="257"/>
                      </a:lnTo>
                      <a:lnTo>
                        <a:pt x="701" y="259"/>
                      </a:lnTo>
                      <a:lnTo>
                        <a:pt x="701" y="259"/>
                      </a:lnTo>
                      <a:lnTo>
                        <a:pt x="701" y="259"/>
                      </a:lnTo>
                      <a:lnTo>
                        <a:pt x="701" y="260"/>
                      </a:lnTo>
                      <a:lnTo>
                        <a:pt x="697" y="260"/>
                      </a:lnTo>
                      <a:lnTo>
                        <a:pt x="695" y="260"/>
                      </a:lnTo>
                      <a:lnTo>
                        <a:pt x="693" y="262"/>
                      </a:lnTo>
                      <a:lnTo>
                        <a:pt x="693" y="264"/>
                      </a:lnTo>
                      <a:lnTo>
                        <a:pt x="692" y="266"/>
                      </a:lnTo>
                      <a:lnTo>
                        <a:pt x="690" y="266"/>
                      </a:lnTo>
                      <a:lnTo>
                        <a:pt x="686" y="266"/>
                      </a:lnTo>
                      <a:lnTo>
                        <a:pt x="686" y="266"/>
                      </a:lnTo>
                      <a:lnTo>
                        <a:pt x="686" y="266"/>
                      </a:lnTo>
                      <a:lnTo>
                        <a:pt x="684" y="266"/>
                      </a:lnTo>
                      <a:lnTo>
                        <a:pt x="684" y="264"/>
                      </a:lnTo>
                      <a:lnTo>
                        <a:pt x="686" y="264"/>
                      </a:lnTo>
                      <a:lnTo>
                        <a:pt x="686" y="264"/>
                      </a:lnTo>
                      <a:lnTo>
                        <a:pt x="688" y="264"/>
                      </a:lnTo>
                      <a:lnTo>
                        <a:pt x="688" y="262"/>
                      </a:lnTo>
                      <a:lnTo>
                        <a:pt x="688" y="262"/>
                      </a:lnTo>
                      <a:lnTo>
                        <a:pt x="688" y="262"/>
                      </a:lnTo>
                      <a:lnTo>
                        <a:pt x="686" y="262"/>
                      </a:lnTo>
                      <a:lnTo>
                        <a:pt x="686" y="260"/>
                      </a:lnTo>
                      <a:lnTo>
                        <a:pt x="686" y="260"/>
                      </a:lnTo>
                      <a:lnTo>
                        <a:pt x="686" y="259"/>
                      </a:lnTo>
                      <a:lnTo>
                        <a:pt x="688" y="253"/>
                      </a:lnTo>
                      <a:lnTo>
                        <a:pt x="688" y="251"/>
                      </a:lnTo>
                      <a:lnTo>
                        <a:pt x="690" y="249"/>
                      </a:lnTo>
                      <a:lnTo>
                        <a:pt x="690" y="249"/>
                      </a:lnTo>
                      <a:lnTo>
                        <a:pt x="690" y="247"/>
                      </a:lnTo>
                      <a:lnTo>
                        <a:pt x="690" y="247"/>
                      </a:lnTo>
                      <a:lnTo>
                        <a:pt x="690" y="243"/>
                      </a:lnTo>
                      <a:lnTo>
                        <a:pt x="690" y="241"/>
                      </a:lnTo>
                      <a:lnTo>
                        <a:pt x="690" y="241"/>
                      </a:lnTo>
                      <a:lnTo>
                        <a:pt x="690" y="240"/>
                      </a:lnTo>
                      <a:lnTo>
                        <a:pt x="690" y="238"/>
                      </a:lnTo>
                      <a:lnTo>
                        <a:pt x="690" y="238"/>
                      </a:lnTo>
                      <a:lnTo>
                        <a:pt x="690" y="236"/>
                      </a:lnTo>
                      <a:lnTo>
                        <a:pt x="690" y="236"/>
                      </a:lnTo>
                      <a:lnTo>
                        <a:pt x="690" y="234"/>
                      </a:lnTo>
                      <a:lnTo>
                        <a:pt x="690" y="234"/>
                      </a:lnTo>
                      <a:lnTo>
                        <a:pt x="688" y="234"/>
                      </a:lnTo>
                      <a:lnTo>
                        <a:pt x="688" y="232"/>
                      </a:lnTo>
                      <a:lnTo>
                        <a:pt x="688" y="230"/>
                      </a:lnTo>
                      <a:lnTo>
                        <a:pt x="688" y="228"/>
                      </a:lnTo>
                      <a:lnTo>
                        <a:pt x="688" y="226"/>
                      </a:lnTo>
                      <a:lnTo>
                        <a:pt x="690" y="220"/>
                      </a:lnTo>
                      <a:lnTo>
                        <a:pt x="690" y="219"/>
                      </a:lnTo>
                      <a:lnTo>
                        <a:pt x="690" y="217"/>
                      </a:lnTo>
                      <a:lnTo>
                        <a:pt x="690" y="217"/>
                      </a:lnTo>
                      <a:lnTo>
                        <a:pt x="688" y="215"/>
                      </a:lnTo>
                      <a:lnTo>
                        <a:pt x="684" y="213"/>
                      </a:lnTo>
                      <a:lnTo>
                        <a:pt x="684" y="211"/>
                      </a:lnTo>
                      <a:lnTo>
                        <a:pt x="682" y="209"/>
                      </a:lnTo>
                      <a:lnTo>
                        <a:pt x="682" y="209"/>
                      </a:lnTo>
                      <a:lnTo>
                        <a:pt x="682" y="209"/>
                      </a:lnTo>
                      <a:lnTo>
                        <a:pt x="680" y="209"/>
                      </a:lnTo>
                      <a:lnTo>
                        <a:pt x="680" y="209"/>
                      </a:lnTo>
                      <a:lnTo>
                        <a:pt x="680" y="209"/>
                      </a:lnTo>
                      <a:lnTo>
                        <a:pt x="678" y="209"/>
                      </a:lnTo>
                      <a:lnTo>
                        <a:pt x="676" y="209"/>
                      </a:lnTo>
                      <a:lnTo>
                        <a:pt x="676" y="211"/>
                      </a:lnTo>
                      <a:lnTo>
                        <a:pt x="676" y="211"/>
                      </a:lnTo>
                      <a:lnTo>
                        <a:pt x="674" y="213"/>
                      </a:lnTo>
                      <a:lnTo>
                        <a:pt x="673" y="217"/>
                      </a:lnTo>
                      <a:lnTo>
                        <a:pt x="671" y="217"/>
                      </a:lnTo>
                      <a:lnTo>
                        <a:pt x="671" y="219"/>
                      </a:lnTo>
                      <a:lnTo>
                        <a:pt x="669" y="219"/>
                      </a:lnTo>
                      <a:lnTo>
                        <a:pt x="667" y="220"/>
                      </a:lnTo>
                      <a:lnTo>
                        <a:pt x="667" y="220"/>
                      </a:lnTo>
                      <a:lnTo>
                        <a:pt x="665" y="220"/>
                      </a:lnTo>
                      <a:lnTo>
                        <a:pt x="665" y="222"/>
                      </a:lnTo>
                      <a:lnTo>
                        <a:pt x="663" y="222"/>
                      </a:lnTo>
                      <a:lnTo>
                        <a:pt x="663" y="222"/>
                      </a:lnTo>
                      <a:lnTo>
                        <a:pt x="663" y="224"/>
                      </a:lnTo>
                      <a:lnTo>
                        <a:pt x="661" y="224"/>
                      </a:lnTo>
                      <a:lnTo>
                        <a:pt x="661" y="224"/>
                      </a:lnTo>
                      <a:lnTo>
                        <a:pt x="661" y="226"/>
                      </a:lnTo>
                      <a:lnTo>
                        <a:pt x="661" y="226"/>
                      </a:lnTo>
                      <a:lnTo>
                        <a:pt x="663" y="228"/>
                      </a:lnTo>
                      <a:lnTo>
                        <a:pt x="663" y="230"/>
                      </a:lnTo>
                      <a:lnTo>
                        <a:pt x="663" y="230"/>
                      </a:lnTo>
                      <a:lnTo>
                        <a:pt x="663" y="230"/>
                      </a:lnTo>
                      <a:lnTo>
                        <a:pt x="663" y="232"/>
                      </a:lnTo>
                      <a:lnTo>
                        <a:pt x="661" y="232"/>
                      </a:lnTo>
                      <a:lnTo>
                        <a:pt x="659" y="232"/>
                      </a:lnTo>
                      <a:lnTo>
                        <a:pt x="659" y="232"/>
                      </a:lnTo>
                      <a:lnTo>
                        <a:pt x="657" y="232"/>
                      </a:lnTo>
                      <a:lnTo>
                        <a:pt x="657" y="232"/>
                      </a:lnTo>
                      <a:lnTo>
                        <a:pt x="657" y="234"/>
                      </a:lnTo>
                      <a:lnTo>
                        <a:pt x="655" y="236"/>
                      </a:lnTo>
                      <a:lnTo>
                        <a:pt x="653" y="236"/>
                      </a:lnTo>
                      <a:lnTo>
                        <a:pt x="653" y="236"/>
                      </a:lnTo>
                      <a:lnTo>
                        <a:pt x="653" y="236"/>
                      </a:lnTo>
                      <a:lnTo>
                        <a:pt x="652" y="234"/>
                      </a:lnTo>
                      <a:lnTo>
                        <a:pt x="652" y="234"/>
                      </a:lnTo>
                      <a:lnTo>
                        <a:pt x="652" y="230"/>
                      </a:lnTo>
                      <a:lnTo>
                        <a:pt x="652" y="228"/>
                      </a:lnTo>
                      <a:lnTo>
                        <a:pt x="650" y="228"/>
                      </a:lnTo>
                      <a:lnTo>
                        <a:pt x="650" y="228"/>
                      </a:lnTo>
                      <a:lnTo>
                        <a:pt x="648" y="228"/>
                      </a:lnTo>
                      <a:lnTo>
                        <a:pt x="648" y="228"/>
                      </a:lnTo>
                      <a:lnTo>
                        <a:pt x="644" y="226"/>
                      </a:lnTo>
                      <a:lnTo>
                        <a:pt x="644" y="226"/>
                      </a:lnTo>
                      <a:lnTo>
                        <a:pt x="644" y="226"/>
                      </a:lnTo>
                      <a:lnTo>
                        <a:pt x="644" y="224"/>
                      </a:lnTo>
                      <a:lnTo>
                        <a:pt x="646" y="224"/>
                      </a:lnTo>
                      <a:lnTo>
                        <a:pt x="646" y="224"/>
                      </a:lnTo>
                      <a:lnTo>
                        <a:pt x="646" y="224"/>
                      </a:lnTo>
                      <a:lnTo>
                        <a:pt x="646" y="224"/>
                      </a:lnTo>
                      <a:lnTo>
                        <a:pt x="646" y="222"/>
                      </a:lnTo>
                      <a:lnTo>
                        <a:pt x="644" y="222"/>
                      </a:lnTo>
                      <a:lnTo>
                        <a:pt x="644" y="220"/>
                      </a:lnTo>
                      <a:lnTo>
                        <a:pt x="644" y="220"/>
                      </a:lnTo>
                      <a:lnTo>
                        <a:pt x="644" y="220"/>
                      </a:lnTo>
                      <a:lnTo>
                        <a:pt x="644" y="220"/>
                      </a:lnTo>
                      <a:lnTo>
                        <a:pt x="644" y="220"/>
                      </a:lnTo>
                      <a:lnTo>
                        <a:pt x="646" y="220"/>
                      </a:lnTo>
                      <a:lnTo>
                        <a:pt x="646" y="220"/>
                      </a:lnTo>
                      <a:lnTo>
                        <a:pt x="648" y="220"/>
                      </a:lnTo>
                      <a:lnTo>
                        <a:pt x="648" y="220"/>
                      </a:lnTo>
                      <a:lnTo>
                        <a:pt x="648" y="220"/>
                      </a:lnTo>
                      <a:lnTo>
                        <a:pt x="646" y="219"/>
                      </a:lnTo>
                      <a:lnTo>
                        <a:pt x="644" y="215"/>
                      </a:lnTo>
                      <a:lnTo>
                        <a:pt x="644" y="215"/>
                      </a:lnTo>
                      <a:lnTo>
                        <a:pt x="642" y="215"/>
                      </a:lnTo>
                      <a:lnTo>
                        <a:pt x="640" y="215"/>
                      </a:lnTo>
                      <a:lnTo>
                        <a:pt x="636" y="217"/>
                      </a:lnTo>
                      <a:lnTo>
                        <a:pt x="636" y="217"/>
                      </a:lnTo>
                      <a:lnTo>
                        <a:pt x="636" y="217"/>
                      </a:lnTo>
                      <a:lnTo>
                        <a:pt x="634" y="215"/>
                      </a:lnTo>
                      <a:lnTo>
                        <a:pt x="634" y="215"/>
                      </a:lnTo>
                      <a:lnTo>
                        <a:pt x="634" y="215"/>
                      </a:lnTo>
                      <a:lnTo>
                        <a:pt x="634" y="213"/>
                      </a:lnTo>
                      <a:lnTo>
                        <a:pt x="634" y="213"/>
                      </a:lnTo>
                      <a:lnTo>
                        <a:pt x="633" y="213"/>
                      </a:lnTo>
                      <a:lnTo>
                        <a:pt x="633" y="213"/>
                      </a:lnTo>
                      <a:lnTo>
                        <a:pt x="631" y="211"/>
                      </a:lnTo>
                      <a:lnTo>
                        <a:pt x="631" y="211"/>
                      </a:lnTo>
                      <a:lnTo>
                        <a:pt x="631" y="213"/>
                      </a:lnTo>
                      <a:lnTo>
                        <a:pt x="631" y="215"/>
                      </a:lnTo>
                      <a:lnTo>
                        <a:pt x="631" y="215"/>
                      </a:lnTo>
                      <a:lnTo>
                        <a:pt x="631" y="217"/>
                      </a:lnTo>
                      <a:lnTo>
                        <a:pt x="633" y="217"/>
                      </a:lnTo>
                      <a:lnTo>
                        <a:pt x="634" y="217"/>
                      </a:lnTo>
                      <a:lnTo>
                        <a:pt x="634" y="219"/>
                      </a:lnTo>
                      <a:lnTo>
                        <a:pt x="634" y="219"/>
                      </a:lnTo>
                      <a:lnTo>
                        <a:pt x="633" y="219"/>
                      </a:lnTo>
                      <a:lnTo>
                        <a:pt x="633" y="220"/>
                      </a:lnTo>
                      <a:lnTo>
                        <a:pt x="631" y="220"/>
                      </a:lnTo>
                      <a:lnTo>
                        <a:pt x="631" y="220"/>
                      </a:lnTo>
                      <a:lnTo>
                        <a:pt x="631" y="220"/>
                      </a:lnTo>
                      <a:lnTo>
                        <a:pt x="631" y="222"/>
                      </a:lnTo>
                      <a:lnTo>
                        <a:pt x="633" y="222"/>
                      </a:lnTo>
                      <a:lnTo>
                        <a:pt x="634" y="222"/>
                      </a:lnTo>
                      <a:lnTo>
                        <a:pt x="634" y="224"/>
                      </a:lnTo>
                      <a:lnTo>
                        <a:pt x="634" y="224"/>
                      </a:lnTo>
                      <a:lnTo>
                        <a:pt x="634" y="226"/>
                      </a:lnTo>
                      <a:lnTo>
                        <a:pt x="633" y="228"/>
                      </a:lnTo>
                      <a:lnTo>
                        <a:pt x="633" y="228"/>
                      </a:lnTo>
                      <a:lnTo>
                        <a:pt x="631" y="228"/>
                      </a:lnTo>
                      <a:lnTo>
                        <a:pt x="627" y="224"/>
                      </a:lnTo>
                      <a:lnTo>
                        <a:pt x="627" y="224"/>
                      </a:lnTo>
                      <a:lnTo>
                        <a:pt x="625" y="224"/>
                      </a:lnTo>
                      <a:lnTo>
                        <a:pt x="625" y="224"/>
                      </a:lnTo>
                      <a:lnTo>
                        <a:pt x="625" y="226"/>
                      </a:lnTo>
                      <a:lnTo>
                        <a:pt x="623" y="226"/>
                      </a:lnTo>
                      <a:lnTo>
                        <a:pt x="623" y="226"/>
                      </a:lnTo>
                      <a:lnTo>
                        <a:pt x="621" y="226"/>
                      </a:lnTo>
                      <a:lnTo>
                        <a:pt x="619" y="224"/>
                      </a:lnTo>
                      <a:lnTo>
                        <a:pt x="619" y="224"/>
                      </a:lnTo>
                      <a:lnTo>
                        <a:pt x="619" y="224"/>
                      </a:lnTo>
                      <a:lnTo>
                        <a:pt x="619" y="226"/>
                      </a:lnTo>
                      <a:lnTo>
                        <a:pt x="617" y="226"/>
                      </a:lnTo>
                      <a:lnTo>
                        <a:pt x="617" y="226"/>
                      </a:lnTo>
                      <a:lnTo>
                        <a:pt x="617" y="228"/>
                      </a:lnTo>
                      <a:lnTo>
                        <a:pt x="617" y="230"/>
                      </a:lnTo>
                      <a:lnTo>
                        <a:pt x="617" y="230"/>
                      </a:lnTo>
                      <a:lnTo>
                        <a:pt x="617" y="234"/>
                      </a:lnTo>
                      <a:lnTo>
                        <a:pt x="619" y="238"/>
                      </a:lnTo>
                      <a:lnTo>
                        <a:pt x="619" y="240"/>
                      </a:lnTo>
                      <a:lnTo>
                        <a:pt x="619" y="241"/>
                      </a:lnTo>
                      <a:lnTo>
                        <a:pt x="619" y="241"/>
                      </a:lnTo>
                      <a:lnTo>
                        <a:pt x="619" y="243"/>
                      </a:lnTo>
                      <a:lnTo>
                        <a:pt x="621" y="243"/>
                      </a:lnTo>
                      <a:lnTo>
                        <a:pt x="621" y="245"/>
                      </a:lnTo>
                      <a:lnTo>
                        <a:pt x="621" y="245"/>
                      </a:lnTo>
                      <a:lnTo>
                        <a:pt x="621" y="247"/>
                      </a:lnTo>
                      <a:lnTo>
                        <a:pt x="621" y="247"/>
                      </a:lnTo>
                      <a:lnTo>
                        <a:pt x="623" y="249"/>
                      </a:lnTo>
                      <a:lnTo>
                        <a:pt x="623" y="249"/>
                      </a:lnTo>
                      <a:lnTo>
                        <a:pt x="623" y="249"/>
                      </a:lnTo>
                      <a:lnTo>
                        <a:pt x="621" y="251"/>
                      </a:lnTo>
                      <a:lnTo>
                        <a:pt x="619" y="253"/>
                      </a:lnTo>
                      <a:lnTo>
                        <a:pt x="615" y="251"/>
                      </a:lnTo>
                      <a:lnTo>
                        <a:pt x="613" y="249"/>
                      </a:lnTo>
                      <a:lnTo>
                        <a:pt x="612" y="247"/>
                      </a:lnTo>
                      <a:lnTo>
                        <a:pt x="602" y="249"/>
                      </a:lnTo>
                      <a:lnTo>
                        <a:pt x="602" y="249"/>
                      </a:lnTo>
                      <a:lnTo>
                        <a:pt x="600" y="247"/>
                      </a:lnTo>
                      <a:lnTo>
                        <a:pt x="600" y="247"/>
                      </a:lnTo>
                      <a:lnTo>
                        <a:pt x="600" y="245"/>
                      </a:lnTo>
                      <a:lnTo>
                        <a:pt x="600" y="245"/>
                      </a:lnTo>
                      <a:lnTo>
                        <a:pt x="600" y="243"/>
                      </a:lnTo>
                      <a:lnTo>
                        <a:pt x="600" y="243"/>
                      </a:lnTo>
                      <a:lnTo>
                        <a:pt x="596" y="241"/>
                      </a:lnTo>
                      <a:lnTo>
                        <a:pt x="596" y="240"/>
                      </a:lnTo>
                      <a:lnTo>
                        <a:pt x="596" y="238"/>
                      </a:lnTo>
                      <a:lnTo>
                        <a:pt x="596" y="238"/>
                      </a:lnTo>
                      <a:lnTo>
                        <a:pt x="598" y="238"/>
                      </a:lnTo>
                      <a:lnTo>
                        <a:pt x="600" y="238"/>
                      </a:lnTo>
                      <a:lnTo>
                        <a:pt x="600" y="238"/>
                      </a:lnTo>
                      <a:lnTo>
                        <a:pt x="600" y="236"/>
                      </a:lnTo>
                      <a:lnTo>
                        <a:pt x="602" y="236"/>
                      </a:lnTo>
                      <a:lnTo>
                        <a:pt x="602" y="236"/>
                      </a:lnTo>
                      <a:lnTo>
                        <a:pt x="600" y="234"/>
                      </a:lnTo>
                      <a:lnTo>
                        <a:pt x="600" y="234"/>
                      </a:lnTo>
                      <a:lnTo>
                        <a:pt x="600" y="232"/>
                      </a:lnTo>
                      <a:lnTo>
                        <a:pt x="600" y="232"/>
                      </a:lnTo>
                      <a:lnTo>
                        <a:pt x="600" y="232"/>
                      </a:lnTo>
                      <a:lnTo>
                        <a:pt x="600" y="232"/>
                      </a:lnTo>
                      <a:lnTo>
                        <a:pt x="600" y="232"/>
                      </a:lnTo>
                      <a:lnTo>
                        <a:pt x="600" y="230"/>
                      </a:lnTo>
                      <a:lnTo>
                        <a:pt x="602" y="230"/>
                      </a:lnTo>
                      <a:lnTo>
                        <a:pt x="602" y="228"/>
                      </a:lnTo>
                      <a:lnTo>
                        <a:pt x="602" y="228"/>
                      </a:lnTo>
                      <a:lnTo>
                        <a:pt x="604" y="226"/>
                      </a:lnTo>
                      <a:lnTo>
                        <a:pt x="606" y="224"/>
                      </a:lnTo>
                      <a:lnTo>
                        <a:pt x="606" y="222"/>
                      </a:lnTo>
                      <a:lnTo>
                        <a:pt x="606" y="222"/>
                      </a:lnTo>
                      <a:lnTo>
                        <a:pt x="604" y="220"/>
                      </a:lnTo>
                      <a:lnTo>
                        <a:pt x="604" y="220"/>
                      </a:lnTo>
                      <a:lnTo>
                        <a:pt x="604" y="220"/>
                      </a:lnTo>
                      <a:lnTo>
                        <a:pt x="602" y="222"/>
                      </a:lnTo>
                      <a:lnTo>
                        <a:pt x="602" y="222"/>
                      </a:lnTo>
                      <a:lnTo>
                        <a:pt x="602" y="222"/>
                      </a:lnTo>
                      <a:lnTo>
                        <a:pt x="602" y="224"/>
                      </a:lnTo>
                      <a:lnTo>
                        <a:pt x="600" y="224"/>
                      </a:lnTo>
                      <a:lnTo>
                        <a:pt x="600" y="224"/>
                      </a:lnTo>
                      <a:lnTo>
                        <a:pt x="598" y="222"/>
                      </a:lnTo>
                      <a:lnTo>
                        <a:pt x="598" y="220"/>
                      </a:lnTo>
                      <a:lnTo>
                        <a:pt x="596" y="220"/>
                      </a:lnTo>
                      <a:lnTo>
                        <a:pt x="598" y="219"/>
                      </a:lnTo>
                      <a:lnTo>
                        <a:pt x="598" y="219"/>
                      </a:lnTo>
                      <a:lnTo>
                        <a:pt x="598" y="219"/>
                      </a:lnTo>
                      <a:lnTo>
                        <a:pt x="600" y="219"/>
                      </a:lnTo>
                      <a:lnTo>
                        <a:pt x="602" y="217"/>
                      </a:lnTo>
                      <a:lnTo>
                        <a:pt x="602" y="217"/>
                      </a:lnTo>
                      <a:lnTo>
                        <a:pt x="604" y="217"/>
                      </a:lnTo>
                      <a:lnTo>
                        <a:pt x="604" y="215"/>
                      </a:lnTo>
                      <a:lnTo>
                        <a:pt x="606" y="213"/>
                      </a:lnTo>
                      <a:lnTo>
                        <a:pt x="606" y="213"/>
                      </a:lnTo>
                      <a:lnTo>
                        <a:pt x="606" y="213"/>
                      </a:lnTo>
                      <a:lnTo>
                        <a:pt x="608" y="215"/>
                      </a:lnTo>
                      <a:lnTo>
                        <a:pt x="608" y="217"/>
                      </a:lnTo>
                      <a:lnTo>
                        <a:pt x="610" y="217"/>
                      </a:lnTo>
                      <a:lnTo>
                        <a:pt x="610" y="215"/>
                      </a:lnTo>
                      <a:lnTo>
                        <a:pt x="610" y="215"/>
                      </a:lnTo>
                      <a:lnTo>
                        <a:pt x="610" y="213"/>
                      </a:lnTo>
                      <a:lnTo>
                        <a:pt x="608" y="211"/>
                      </a:lnTo>
                      <a:lnTo>
                        <a:pt x="608" y="211"/>
                      </a:lnTo>
                      <a:lnTo>
                        <a:pt x="608" y="209"/>
                      </a:lnTo>
                      <a:lnTo>
                        <a:pt x="606" y="207"/>
                      </a:lnTo>
                      <a:lnTo>
                        <a:pt x="606" y="205"/>
                      </a:lnTo>
                      <a:lnTo>
                        <a:pt x="598" y="198"/>
                      </a:lnTo>
                      <a:lnTo>
                        <a:pt x="594" y="192"/>
                      </a:lnTo>
                      <a:lnTo>
                        <a:pt x="592" y="190"/>
                      </a:lnTo>
                      <a:lnTo>
                        <a:pt x="591" y="190"/>
                      </a:lnTo>
                      <a:lnTo>
                        <a:pt x="589" y="190"/>
                      </a:lnTo>
                      <a:lnTo>
                        <a:pt x="587" y="188"/>
                      </a:lnTo>
                      <a:lnTo>
                        <a:pt x="585" y="188"/>
                      </a:lnTo>
                      <a:lnTo>
                        <a:pt x="585" y="188"/>
                      </a:lnTo>
                      <a:lnTo>
                        <a:pt x="585" y="188"/>
                      </a:lnTo>
                      <a:lnTo>
                        <a:pt x="583" y="188"/>
                      </a:lnTo>
                      <a:lnTo>
                        <a:pt x="583" y="188"/>
                      </a:lnTo>
                      <a:lnTo>
                        <a:pt x="581" y="188"/>
                      </a:lnTo>
                      <a:lnTo>
                        <a:pt x="581" y="186"/>
                      </a:lnTo>
                      <a:lnTo>
                        <a:pt x="581" y="184"/>
                      </a:lnTo>
                      <a:lnTo>
                        <a:pt x="581" y="184"/>
                      </a:lnTo>
                      <a:lnTo>
                        <a:pt x="581" y="184"/>
                      </a:lnTo>
                      <a:lnTo>
                        <a:pt x="581" y="182"/>
                      </a:lnTo>
                      <a:lnTo>
                        <a:pt x="579" y="182"/>
                      </a:lnTo>
                      <a:lnTo>
                        <a:pt x="575" y="179"/>
                      </a:lnTo>
                      <a:lnTo>
                        <a:pt x="572" y="175"/>
                      </a:lnTo>
                      <a:lnTo>
                        <a:pt x="572" y="173"/>
                      </a:lnTo>
                      <a:lnTo>
                        <a:pt x="572" y="173"/>
                      </a:lnTo>
                      <a:lnTo>
                        <a:pt x="570" y="173"/>
                      </a:lnTo>
                      <a:lnTo>
                        <a:pt x="568" y="169"/>
                      </a:lnTo>
                      <a:lnTo>
                        <a:pt x="566" y="167"/>
                      </a:lnTo>
                      <a:lnTo>
                        <a:pt x="566" y="165"/>
                      </a:lnTo>
                      <a:lnTo>
                        <a:pt x="564" y="163"/>
                      </a:lnTo>
                      <a:lnTo>
                        <a:pt x="560" y="154"/>
                      </a:lnTo>
                      <a:lnTo>
                        <a:pt x="560" y="150"/>
                      </a:lnTo>
                      <a:lnTo>
                        <a:pt x="558" y="148"/>
                      </a:lnTo>
                      <a:lnTo>
                        <a:pt x="558" y="146"/>
                      </a:lnTo>
                      <a:lnTo>
                        <a:pt x="558" y="144"/>
                      </a:lnTo>
                      <a:lnTo>
                        <a:pt x="556" y="143"/>
                      </a:lnTo>
                      <a:lnTo>
                        <a:pt x="556" y="141"/>
                      </a:lnTo>
                      <a:lnTo>
                        <a:pt x="556" y="137"/>
                      </a:lnTo>
                      <a:lnTo>
                        <a:pt x="554" y="135"/>
                      </a:lnTo>
                      <a:lnTo>
                        <a:pt x="554" y="135"/>
                      </a:lnTo>
                      <a:lnTo>
                        <a:pt x="556" y="135"/>
                      </a:lnTo>
                      <a:lnTo>
                        <a:pt x="556" y="133"/>
                      </a:lnTo>
                      <a:lnTo>
                        <a:pt x="556" y="133"/>
                      </a:lnTo>
                      <a:lnTo>
                        <a:pt x="558" y="133"/>
                      </a:lnTo>
                      <a:lnTo>
                        <a:pt x="558" y="131"/>
                      </a:lnTo>
                      <a:lnTo>
                        <a:pt x="558" y="131"/>
                      </a:lnTo>
                      <a:lnTo>
                        <a:pt x="558" y="129"/>
                      </a:lnTo>
                      <a:lnTo>
                        <a:pt x="558" y="127"/>
                      </a:lnTo>
                      <a:lnTo>
                        <a:pt x="558" y="127"/>
                      </a:lnTo>
                      <a:lnTo>
                        <a:pt x="556" y="127"/>
                      </a:lnTo>
                      <a:lnTo>
                        <a:pt x="552" y="125"/>
                      </a:lnTo>
                      <a:lnTo>
                        <a:pt x="552" y="125"/>
                      </a:lnTo>
                      <a:lnTo>
                        <a:pt x="549" y="122"/>
                      </a:lnTo>
                      <a:lnTo>
                        <a:pt x="549" y="120"/>
                      </a:lnTo>
                      <a:lnTo>
                        <a:pt x="547" y="118"/>
                      </a:lnTo>
                      <a:lnTo>
                        <a:pt x="547" y="116"/>
                      </a:lnTo>
                      <a:lnTo>
                        <a:pt x="547" y="116"/>
                      </a:lnTo>
                      <a:lnTo>
                        <a:pt x="547" y="114"/>
                      </a:lnTo>
                      <a:lnTo>
                        <a:pt x="547" y="114"/>
                      </a:lnTo>
                      <a:lnTo>
                        <a:pt x="547" y="114"/>
                      </a:lnTo>
                      <a:lnTo>
                        <a:pt x="547" y="112"/>
                      </a:lnTo>
                      <a:lnTo>
                        <a:pt x="545" y="112"/>
                      </a:lnTo>
                      <a:lnTo>
                        <a:pt x="545" y="110"/>
                      </a:lnTo>
                      <a:lnTo>
                        <a:pt x="545" y="110"/>
                      </a:lnTo>
                      <a:lnTo>
                        <a:pt x="545" y="110"/>
                      </a:lnTo>
                      <a:lnTo>
                        <a:pt x="545" y="108"/>
                      </a:lnTo>
                      <a:lnTo>
                        <a:pt x="547" y="108"/>
                      </a:lnTo>
                      <a:lnTo>
                        <a:pt x="547" y="108"/>
                      </a:lnTo>
                      <a:lnTo>
                        <a:pt x="547" y="108"/>
                      </a:lnTo>
                      <a:lnTo>
                        <a:pt x="549" y="108"/>
                      </a:lnTo>
                      <a:lnTo>
                        <a:pt x="549" y="106"/>
                      </a:lnTo>
                      <a:lnTo>
                        <a:pt x="549" y="106"/>
                      </a:lnTo>
                      <a:lnTo>
                        <a:pt x="549" y="106"/>
                      </a:lnTo>
                      <a:lnTo>
                        <a:pt x="549" y="104"/>
                      </a:lnTo>
                      <a:lnTo>
                        <a:pt x="547" y="103"/>
                      </a:lnTo>
                      <a:lnTo>
                        <a:pt x="547" y="101"/>
                      </a:lnTo>
                      <a:lnTo>
                        <a:pt x="547" y="101"/>
                      </a:lnTo>
                      <a:lnTo>
                        <a:pt x="545" y="101"/>
                      </a:lnTo>
                      <a:lnTo>
                        <a:pt x="543" y="101"/>
                      </a:lnTo>
                      <a:lnTo>
                        <a:pt x="543" y="103"/>
                      </a:lnTo>
                      <a:lnTo>
                        <a:pt x="543" y="103"/>
                      </a:lnTo>
                      <a:lnTo>
                        <a:pt x="541" y="103"/>
                      </a:lnTo>
                      <a:lnTo>
                        <a:pt x="541" y="103"/>
                      </a:lnTo>
                      <a:lnTo>
                        <a:pt x="541" y="103"/>
                      </a:lnTo>
                      <a:lnTo>
                        <a:pt x="541" y="103"/>
                      </a:lnTo>
                      <a:lnTo>
                        <a:pt x="539" y="101"/>
                      </a:lnTo>
                      <a:lnTo>
                        <a:pt x="541" y="101"/>
                      </a:lnTo>
                      <a:lnTo>
                        <a:pt x="541" y="99"/>
                      </a:lnTo>
                      <a:lnTo>
                        <a:pt x="541" y="97"/>
                      </a:lnTo>
                      <a:lnTo>
                        <a:pt x="541" y="97"/>
                      </a:lnTo>
                      <a:lnTo>
                        <a:pt x="539" y="97"/>
                      </a:lnTo>
                      <a:lnTo>
                        <a:pt x="539" y="97"/>
                      </a:lnTo>
                      <a:lnTo>
                        <a:pt x="535" y="99"/>
                      </a:lnTo>
                      <a:lnTo>
                        <a:pt x="535" y="99"/>
                      </a:lnTo>
                      <a:lnTo>
                        <a:pt x="535" y="99"/>
                      </a:lnTo>
                      <a:lnTo>
                        <a:pt x="535" y="99"/>
                      </a:lnTo>
                      <a:lnTo>
                        <a:pt x="535" y="101"/>
                      </a:lnTo>
                      <a:lnTo>
                        <a:pt x="535" y="101"/>
                      </a:lnTo>
                      <a:lnTo>
                        <a:pt x="533" y="101"/>
                      </a:lnTo>
                      <a:lnTo>
                        <a:pt x="532" y="101"/>
                      </a:lnTo>
                      <a:lnTo>
                        <a:pt x="530" y="101"/>
                      </a:lnTo>
                      <a:lnTo>
                        <a:pt x="528" y="101"/>
                      </a:lnTo>
                      <a:lnTo>
                        <a:pt x="528" y="99"/>
                      </a:lnTo>
                      <a:lnTo>
                        <a:pt x="528" y="99"/>
                      </a:lnTo>
                      <a:lnTo>
                        <a:pt x="526" y="99"/>
                      </a:lnTo>
                      <a:lnTo>
                        <a:pt x="526" y="101"/>
                      </a:lnTo>
                      <a:lnTo>
                        <a:pt x="524" y="101"/>
                      </a:lnTo>
                      <a:lnTo>
                        <a:pt x="522" y="101"/>
                      </a:lnTo>
                      <a:lnTo>
                        <a:pt x="522" y="103"/>
                      </a:lnTo>
                      <a:lnTo>
                        <a:pt x="520" y="103"/>
                      </a:lnTo>
                      <a:lnTo>
                        <a:pt x="520" y="103"/>
                      </a:lnTo>
                      <a:lnTo>
                        <a:pt x="518" y="103"/>
                      </a:lnTo>
                      <a:lnTo>
                        <a:pt x="518" y="103"/>
                      </a:lnTo>
                      <a:lnTo>
                        <a:pt x="516" y="103"/>
                      </a:lnTo>
                      <a:lnTo>
                        <a:pt x="516" y="103"/>
                      </a:lnTo>
                      <a:lnTo>
                        <a:pt x="516" y="99"/>
                      </a:lnTo>
                      <a:lnTo>
                        <a:pt x="514" y="99"/>
                      </a:lnTo>
                      <a:lnTo>
                        <a:pt x="514" y="97"/>
                      </a:lnTo>
                      <a:lnTo>
                        <a:pt x="512" y="97"/>
                      </a:lnTo>
                      <a:lnTo>
                        <a:pt x="512" y="97"/>
                      </a:lnTo>
                      <a:lnTo>
                        <a:pt x="511" y="99"/>
                      </a:lnTo>
                      <a:lnTo>
                        <a:pt x="511" y="99"/>
                      </a:lnTo>
                      <a:lnTo>
                        <a:pt x="509" y="99"/>
                      </a:lnTo>
                      <a:lnTo>
                        <a:pt x="509" y="99"/>
                      </a:lnTo>
                      <a:lnTo>
                        <a:pt x="507" y="99"/>
                      </a:lnTo>
                      <a:lnTo>
                        <a:pt x="507" y="97"/>
                      </a:lnTo>
                      <a:lnTo>
                        <a:pt x="507" y="97"/>
                      </a:lnTo>
                      <a:lnTo>
                        <a:pt x="505" y="93"/>
                      </a:lnTo>
                      <a:lnTo>
                        <a:pt x="505" y="91"/>
                      </a:lnTo>
                      <a:lnTo>
                        <a:pt x="505" y="91"/>
                      </a:lnTo>
                      <a:lnTo>
                        <a:pt x="503" y="89"/>
                      </a:lnTo>
                      <a:lnTo>
                        <a:pt x="503" y="89"/>
                      </a:lnTo>
                      <a:lnTo>
                        <a:pt x="501" y="87"/>
                      </a:lnTo>
                      <a:lnTo>
                        <a:pt x="501" y="87"/>
                      </a:lnTo>
                      <a:lnTo>
                        <a:pt x="499" y="87"/>
                      </a:lnTo>
                      <a:lnTo>
                        <a:pt x="497" y="87"/>
                      </a:lnTo>
                      <a:lnTo>
                        <a:pt x="497" y="85"/>
                      </a:lnTo>
                      <a:lnTo>
                        <a:pt x="495" y="85"/>
                      </a:lnTo>
                      <a:lnTo>
                        <a:pt x="495" y="85"/>
                      </a:lnTo>
                      <a:lnTo>
                        <a:pt x="493" y="85"/>
                      </a:lnTo>
                      <a:lnTo>
                        <a:pt x="493" y="85"/>
                      </a:lnTo>
                      <a:lnTo>
                        <a:pt x="491" y="87"/>
                      </a:lnTo>
                      <a:lnTo>
                        <a:pt x="490" y="87"/>
                      </a:lnTo>
                      <a:lnTo>
                        <a:pt x="490" y="89"/>
                      </a:lnTo>
                      <a:lnTo>
                        <a:pt x="490" y="89"/>
                      </a:lnTo>
                      <a:lnTo>
                        <a:pt x="488" y="89"/>
                      </a:lnTo>
                      <a:lnTo>
                        <a:pt x="486" y="89"/>
                      </a:lnTo>
                      <a:lnTo>
                        <a:pt x="484" y="89"/>
                      </a:lnTo>
                      <a:lnTo>
                        <a:pt x="482" y="89"/>
                      </a:lnTo>
                      <a:lnTo>
                        <a:pt x="480" y="89"/>
                      </a:lnTo>
                      <a:lnTo>
                        <a:pt x="478" y="89"/>
                      </a:lnTo>
                      <a:lnTo>
                        <a:pt x="478" y="89"/>
                      </a:lnTo>
                      <a:lnTo>
                        <a:pt x="478" y="89"/>
                      </a:lnTo>
                      <a:lnTo>
                        <a:pt x="478" y="89"/>
                      </a:lnTo>
                      <a:lnTo>
                        <a:pt x="478" y="91"/>
                      </a:lnTo>
                      <a:lnTo>
                        <a:pt x="476" y="91"/>
                      </a:lnTo>
                      <a:lnTo>
                        <a:pt x="476" y="93"/>
                      </a:lnTo>
                      <a:lnTo>
                        <a:pt x="476" y="93"/>
                      </a:lnTo>
                      <a:lnTo>
                        <a:pt x="476" y="93"/>
                      </a:lnTo>
                      <a:lnTo>
                        <a:pt x="474" y="93"/>
                      </a:lnTo>
                      <a:lnTo>
                        <a:pt x="474" y="93"/>
                      </a:lnTo>
                      <a:lnTo>
                        <a:pt x="472" y="91"/>
                      </a:lnTo>
                      <a:lnTo>
                        <a:pt x="472" y="89"/>
                      </a:lnTo>
                      <a:lnTo>
                        <a:pt x="472" y="87"/>
                      </a:lnTo>
                      <a:lnTo>
                        <a:pt x="471" y="85"/>
                      </a:lnTo>
                      <a:lnTo>
                        <a:pt x="471" y="85"/>
                      </a:lnTo>
                      <a:lnTo>
                        <a:pt x="469" y="84"/>
                      </a:lnTo>
                      <a:lnTo>
                        <a:pt x="469" y="82"/>
                      </a:lnTo>
                      <a:lnTo>
                        <a:pt x="469" y="82"/>
                      </a:lnTo>
                      <a:lnTo>
                        <a:pt x="467" y="82"/>
                      </a:lnTo>
                      <a:lnTo>
                        <a:pt x="467" y="80"/>
                      </a:lnTo>
                      <a:lnTo>
                        <a:pt x="469" y="80"/>
                      </a:lnTo>
                      <a:lnTo>
                        <a:pt x="469" y="78"/>
                      </a:lnTo>
                      <a:lnTo>
                        <a:pt x="469" y="78"/>
                      </a:lnTo>
                      <a:lnTo>
                        <a:pt x="472" y="78"/>
                      </a:lnTo>
                      <a:lnTo>
                        <a:pt x="472" y="78"/>
                      </a:lnTo>
                      <a:lnTo>
                        <a:pt x="474" y="78"/>
                      </a:lnTo>
                      <a:lnTo>
                        <a:pt x="474" y="78"/>
                      </a:lnTo>
                      <a:lnTo>
                        <a:pt x="474" y="76"/>
                      </a:lnTo>
                      <a:lnTo>
                        <a:pt x="474" y="72"/>
                      </a:lnTo>
                      <a:lnTo>
                        <a:pt x="474" y="72"/>
                      </a:lnTo>
                      <a:lnTo>
                        <a:pt x="474" y="70"/>
                      </a:lnTo>
                      <a:lnTo>
                        <a:pt x="472" y="68"/>
                      </a:lnTo>
                      <a:lnTo>
                        <a:pt x="471" y="66"/>
                      </a:lnTo>
                      <a:lnTo>
                        <a:pt x="471" y="66"/>
                      </a:lnTo>
                      <a:lnTo>
                        <a:pt x="472" y="57"/>
                      </a:lnTo>
                      <a:lnTo>
                        <a:pt x="472" y="55"/>
                      </a:lnTo>
                      <a:lnTo>
                        <a:pt x="474" y="51"/>
                      </a:lnTo>
                      <a:lnTo>
                        <a:pt x="474" y="49"/>
                      </a:lnTo>
                      <a:lnTo>
                        <a:pt x="474" y="47"/>
                      </a:lnTo>
                      <a:lnTo>
                        <a:pt x="472" y="47"/>
                      </a:lnTo>
                      <a:lnTo>
                        <a:pt x="472" y="47"/>
                      </a:lnTo>
                      <a:lnTo>
                        <a:pt x="472" y="46"/>
                      </a:lnTo>
                      <a:lnTo>
                        <a:pt x="471" y="47"/>
                      </a:lnTo>
                      <a:lnTo>
                        <a:pt x="471" y="47"/>
                      </a:lnTo>
                      <a:lnTo>
                        <a:pt x="471" y="47"/>
                      </a:lnTo>
                      <a:lnTo>
                        <a:pt x="471" y="47"/>
                      </a:lnTo>
                      <a:lnTo>
                        <a:pt x="471" y="47"/>
                      </a:lnTo>
                      <a:lnTo>
                        <a:pt x="469" y="47"/>
                      </a:lnTo>
                      <a:lnTo>
                        <a:pt x="469" y="47"/>
                      </a:lnTo>
                      <a:lnTo>
                        <a:pt x="467" y="49"/>
                      </a:lnTo>
                      <a:lnTo>
                        <a:pt x="467" y="49"/>
                      </a:lnTo>
                      <a:lnTo>
                        <a:pt x="465" y="49"/>
                      </a:lnTo>
                      <a:lnTo>
                        <a:pt x="465" y="49"/>
                      </a:lnTo>
                      <a:lnTo>
                        <a:pt x="465" y="49"/>
                      </a:lnTo>
                      <a:lnTo>
                        <a:pt x="463" y="49"/>
                      </a:lnTo>
                      <a:lnTo>
                        <a:pt x="463" y="49"/>
                      </a:lnTo>
                      <a:lnTo>
                        <a:pt x="461" y="49"/>
                      </a:lnTo>
                      <a:lnTo>
                        <a:pt x="461" y="47"/>
                      </a:lnTo>
                      <a:lnTo>
                        <a:pt x="461" y="47"/>
                      </a:lnTo>
                      <a:lnTo>
                        <a:pt x="461" y="46"/>
                      </a:lnTo>
                      <a:lnTo>
                        <a:pt x="461" y="44"/>
                      </a:lnTo>
                      <a:lnTo>
                        <a:pt x="461" y="42"/>
                      </a:lnTo>
                      <a:lnTo>
                        <a:pt x="463" y="40"/>
                      </a:lnTo>
                      <a:lnTo>
                        <a:pt x="463" y="40"/>
                      </a:lnTo>
                      <a:lnTo>
                        <a:pt x="463" y="40"/>
                      </a:lnTo>
                      <a:lnTo>
                        <a:pt x="467" y="40"/>
                      </a:lnTo>
                      <a:lnTo>
                        <a:pt x="467" y="38"/>
                      </a:lnTo>
                      <a:lnTo>
                        <a:pt x="469" y="38"/>
                      </a:lnTo>
                      <a:lnTo>
                        <a:pt x="469" y="36"/>
                      </a:lnTo>
                      <a:lnTo>
                        <a:pt x="469" y="36"/>
                      </a:lnTo>
                      <a:lnTo>
                        <a:pt x="469" y="34"/>
                      </a:lnTo>
                      <a:lnTo>
                        <a:pt x="469" y="34"/>
                      </a:lnTo>
                      <a:lnTo>
                        <a:pt x="467" y="32"/>
                      </a:lnTo>
                      <a:lnTo>
                        <a:pt x="467" y="32"/>
                      </a:lnTo>
                      <a:lnTo>
                        <a:pt x="465" y="32"/>
                      </a:lnTo>
                      <a:lnTo>
                        <a:pt x="465" y="30"/>
                      </a:lnTo>
                      <a:lnTo>
                        <a:pt x="465" y="28"/>
                      </a:lnTo>
                      <a:lnTo>
                        <a:pt x="453" y="26"/>
                      </a:lnTo>
                      <a:lnTo>
                        <a:pt x="444" y="26"/>
                      </a:lnTo>
                      <a:lnTo>
                        <a:pt x="410" y="25"/>
                      </a:lnTo>
                      <a:lnTo>
                        <a:pt x="408" y="25"/>
                      </a:lnTo>
                      <a:lnTo>
                        <a:pt x="408" y="23"/>
                      </a:lnTo>
                      <a:lnTo>
                        <a:pt x="408" y="23"/>
                      </a:lnTo>
                      <a:lnTo>
                        <a:pt x="408" y="21"/>
                      </a:lnTo>
                      <a:lnTo>
                        <a:pt x="408" y="19"/>
                      </a:lnTo>
                      <a:lnTo>
                        <a:pt x="415" y="7"/>
                      </a:lnTo>
                      <a:lnTo>
                        <a:pt x="415" y="7"/>
                      </a:lnTo>
                      <a:lnTo>
                        <a:pt x="415" y="6"/>
                      </a:lnTo>
                      <a:lnTo>
                        <a:pt x="415" y="4"/>
                      </a:lnTo>
                      <a:lnTo>
                        <a:pt x="415" y="2"/>
                      </a:lnTo>
                      <a:lnTo>
                        <a:pt x="413" y="0"/>
                      </a:lnTo>
                      <a:lnTo>
                        <a:pt x="413" y="2"/>
                      </a:lnTo>
                      <a:lnTo>
                        <a:pt x="398" y="15"/>
                      </a:lnTo>
                      <a:lnTo>
                        <a:pt x="394" y="17"/>
                      </a:lnTo>
                      <a:lnTo>
                        <a:pt x="377" y="21"/>
                      </a:lnTo>
                      <a:lnTo>
                        <a:pt x="362" y="28"/>
                      </a:lnTo>
                      <a:lnTo>
                        <a:pt x="360" y="30"/>
                      </a:lnTo>
                      <a:lnTo>
                        <a:pt x="356" y="44"/>
                      </a:lnTo>
                      <a:lnTo>
                        <a:pt x="352" y="55"/>
                      </a:lnTo>
                      <a:lnTo>
                        <a:pt x="347" y="70"/>
                      </a:lnTo>
                      <a:lnTo>
                        <a:pt x="343" y="82"/>
                      </a:lnTo>
                      <a:lnTo>
                        <a:pt x="337" y="89"/>
                      </a:lnTo>
                      <a:lnTo>
                        <a:pt x="330" y="104"/>
                      </a:lnTo>
                      <a:lnTo>
                        <a:pt x="324" y="112"/>
                      </a:lnTo>
                      <a:lnTo>
                        <a:pt x="322" y="116"/>
                      </a:lnTo>
                      <a:lnTo>
                        <a:pt x="320" y="123"/>
                      </a:lnTo>
                      <a:lnTo>
                        <a:pt x="318" y="123"/>
                      </a:lnTo>
                      <a:lnTo>
                        <a:pt x="316" y="125"/>
                      </a:lnTo>
                      <a:lnTo>
                        <a:pt x="305" y="131"/>
                      </a:lnTo>
                      <a:lnTo>
                        <a:pt x="293" y="137"/>
                      </a:lnTo>
                      <a:lnTo>
                        <a:pt x="282" y="144"/>
                      </a:lnTo>
                      <a:lnTo>
                        <a:pt x="269" y="150"/>
                      </a:lnTo>
                      <a:lnTo>
                        <a:pt x="267" y="152"/>
                      </a:lnTo>
                      <a:lnTo>
                        <a:pt x="259" y="162"/>
                      </a:lnTo>
                      <a:lnTo>
                        <a:pt x="257" y="165"/>
                      </a:lnTo>
                      <a:lnTo>
                        <a:pt x="251" y="186"/>
                      </a:lnTo>
                      <a:lnTo>
                        <a:pt x="249" y="192"/>
                      </a:lnTo>
                      <a:lnTo>
                        <a:pt x="248" y="196"/>
                      </a:lnTo>
                      <a:lnTo>
                        <a:pt x="244" y="200"/>
                      </a:lnTo>
                      <a:lnTo>
                        <a:pt x="232" y="209"/>
                      </a:lnTo>
                      <a:lnTo>
                        <a:pt x="225" y="219"/>
                      </a:lnTo>
                      <a:lnTo>
                        <a:pt x="223" y="220"/>
                      </a:lnTo>
                      <a:lnTo>
                        <a:pt x="223" y="222"/>
                      </a:lnTo>
                      <a:lnTo>
                        <a:pt x="223" y="236"/>
                      </a:lnTo>
                      <a:lnTo>
                        <a:pt x="221" y="238"/>
                      </a:lnTo>
                      <a:lnTo>
                        <a:pt x="221" y="238"/>
                      </a:lnTo>
                      <a:lnTo>
                        <a:pt x="206" y="243"/>
                      </a:lnTo>
                      <a:lnTo>
                        <a:pt x="192" y="247"/>
                      </a:lnTo>
                      <a:lnTo>
                        <a:pt x="185" y="247"/>
                      </a:lnTo>
                      <a:lnTo>
                        <a:pt x="177" y="247"/>
                      </a:lnTo>
                      <a:lnTo>
                        <a:pt x="169" y="247"/>
                      </a:lnTo>
                      <a:lnTo>
                        <a:pt x="162" y="249"/>
                      </a:lnTo>
                      <a:lnTo>
                        <a:pt x="154" y="251"/>
                      </a:lnTo>
                      <a:lnTo>
                        <a:pt x="143" y="257"/>
                      </a:lnTo>
                      <a:lnTo>
                        <a:pt x="133" y="262"/>
                      </a:lnTo>
                      <a:lnTo>
                        <a:pt x="126" y="264"/>
                      </a:lnTo>
                      <a:lnTo>
                        <a:pt x="118" y="262"/>
                      </a:lnTo>
                      <a:lnTo>
                        <a:pt x="114" y="260"/>
                      </a:lnTo>
                      <a:lnTo>
                        <a:pt x="110" y="255"/>
                      </a:lnTo>
                      <a:lnTo>
                        <a:pt x="108" y="247"/>
                      </a:lnTo>
                      <a:lnTo>
                        <a:pt x="107" y="245"/>
                      </a:lnTo>
                      <a:lnTo>
                        <a:pt x="108" y="241"/>
                      </a:lnTo>
                      <a:lnTo>
                        <a:pt x="107" y="240"/>
                      </a:lnTo>
                      <a:lnTo>
                        <a:pt x="107" y="238"/>
                      </a:lnTo>
                      <a:lnTo>
                        <a:pt x="103" y="236"/>
                      </a:lnTo>
                      <a:lnTo>
                        <a:pt x="101" y="234"/>
                      </a:lnTo>
                      <a:lnTo>
                        <a:pt x="97" y="232"/>
                      </a:lnTo>
                      <a:lnTo>
                        <a:pt x="95" y="230"/>
                      </a:lnTo>
                      <a:lnTo>
                        <a:pt x="93" y="228"/>
                      </a:lnTo>
                      <a:lnTo>
                        <a:pt x="91" y="228"/>
                      </a:lnTo>
                      <a:lnTo>
                        <a:pt x="89" y="228"/>
                      </a:lnTo>
                      <a:lnTo>
                        <a:pt x="86" y="230"/>
                      </a:lnTo>
                      <a:lnTo>
                        <a:pt x="82" y="232"/>
                      </a:lnTo>
                      <a:lnTo>
                        <a:pt x="80" y="232"/>
                      </a:lnTo>
                      <a:lnTo>
                        <a:pt x="78" y="232"/>
                      </a:lnTo>
                      <a:lnTo>
                        <a:pt x="74" y="238"/>
                      </a:lnTo>
                      <a:lnTo>
                        <a:pt x="67" y="243"/>
                      </a:lnTo>
                      <a:lnTo>
                        <a:pt x="67" y="243"/>
                      </a:lnTo>
                      <a:lnTo>
                        <a:pt x="59" y="253"/>
                      </a:lnTo>
                      <a:lnTo>
                        <a:pt x="57" y="255"/>
                      </a:lnTo>
                      <a:lnTo>
                        <a:pt x="49" y="274"/>
                      </a:lnTo>
                      <a:lnTo>
                        <a:pt x="48" y="278"/>
                      </a:lnTo>
                      <a:lnTo>
                        <a:pt x="40" y="285"/>
                      </a:lnTo>
                      <a:lnTo>
                        <a:pt x="34" y="295"/>
                      </a:lnTo>
                      <a:lnTo>
                        <a:pt x="25" y="304"/>
                      </a:lnTo>
                      <a:lnTo>
                        <a:pt x="17" y="308"/>
                      </a:lnTo>
                      <a:lnTo>
                        <a:pt x="9" y="317"/>
                      </a:lnTo>
                      <a:lnTo>
                        <a:pt x="6" y="323"/>
                      </a:lnTo>
                      <a:lnTo>
                        <a:pt x="4" y="331"/>
                      </a:lnTo>
                      <a:lnTo>
                        <a:pt x="2" y="344"/>
                      </a:lnTo>
                      <a:lnTo>
                        <a:pt x="0" y="356"/>
                      </a:lnTo>
                      <a:lnTo>
                        <a:pt x="0" y="361"/>
                      </a:lnTo>
                      <a:lnTo>
                        <a:pt x="4" y="363"/>
                      </a:lnTo>
                      <a:lnTo>
                        <a:pt x="17" y="371"/>
                      </a:lnTo>
                      <a:lnTo>
                        <a:pt x="21" y="373"/>
                      </a:lnTo>
                      <a:lnTo>
                        <a:pt x="28" y="378"/>
                      </a:lnTo>
                      <a:lnTo>
                        <a:pt x="32" y="380"/>
                      </a:lnTo>
                      <a:lnTo>
                        <a:pt x="53" y="378"/>
                      </a:lnTo>
                      <a:lnTo>
                        <a:pt x="57" y="380"/>
                      </a:lnTo>
                      <a:lnTo>
                        <a:pt x="61" y="382"/>
                      </a:lnTo>
                      <a:lnTo>
                        <a:pt x="63" y="386"/>
                      </a:lnTo>
                      <a:lnTo>
                        <a:pt x="63" y="390"/>
                      </a:lnTo>
                      <a:lnTo>
                        <a:pt x="63" y="397"/>
                      </a:lnTo>
                      <a:lnTo>
                        <a:pt x="63" y="401"/>
                      </a:lnTo>
                      <a:lnTo>
                        <a:pt x="63" y="403"/>
                      </a:lnTo>
                      <a:lnTo>
                        <a:pt x="63" y="405"/>
                      </a:lnTo>
                      <a:lnTo>
                        <a:pt x="61" y="407"/>
                      </a:lnTo>
                      <a:lnTo>
                        <a:pt x="63" y="409"/>
                      </a:lnTo>
                      <a:lnTo>
                        <a:pt x="63" y="413"/>
                      </a:lnTo>
                      <a:lnTo>
                        <a:pt x="63" y="416"/>
                      </a:lnTo>
                      <a:lnTo>
                        <a:pt x="61" y="420"/>
                      </a:lnTo>
                      <a:lnTo>
                        <a:pt x="55" y="430"/>
                      </a:lnTo>
                      <a:lnTo>
                        <a:pt x="55" y="432"/>
                      </a:lnTo>
                      <a:lnTo>
                        <a:pt x="55" y="435"/>
                      </a:lnTo>
                      <a:lnTo>
                        <a:pt x="55" y="439"/>
                      </a:lnTo>
                      <a:lnTo>
                        <a:pt x="55" y="441"/>
                      </a:lnTo>
                      <a:lnTo>
                        <a:pt x="57" y="447"/>
                      </a:lnTo>
                      <a:lnTo>
                        <a:pt x="59" y="453"/>
                      </a:lnTo>
                      <a:lnTo>
                        <a:pt x="63" y="456"/>
                      </a:lnTo>
                      <a:lnTo>
                        <a:pt x="67" y="460"/>
                      </a:lnTo>
                      <a:lnTo>
                        <a:pt x="68" y="462"/>
                      </a:lnTo>
                      <a:lnTo>
                        <a:pt x="70" y="468"/>
                      </a:lnTo>
                      <a:lnTo>
                        <a:pt x="72" y="470"/>
                      </a:lnTo>
                      <a:lnTo>
                        <a:pt x="72" y="470"/>
                      </a:lnTo>
                      <a:lnTo>
                        <a:pt x="76" y="472"/>
                      </a:lnTo>
                      <a:lnTo>
                        <a:pt x="82" y="473"/>
                      </a:lnTo>
                      <a:lnTo>
                        <a:pt x="93" y="473"/>
                      </a:lnTo>
                      <a:lnTo>
                        <a:pt x="97" y="472"/>
                      </a:lnTo>
                      <a:lnTo>
                        <a:pt x="99" y="470"/>
                      </a:lnTo>
                      <a:lnTo>
                        <a:pt x="103" y="470"/>
                      </a:lnTo>
                      <a:lnTo>
                        <a:pt x="107" y="470"/>
                      </a:lnTo>
                      <a:lnTo>
                        <a:pt x="108" y="473"/>
                      </a:lnTo>
                      <a:lnTo>
                        <a:pt x="108" y="477"/>
                      </a:lnTo>
                      <a:lnTo>
                        <a:pt x="108" y="487"/>
                      </a:lnTo>
                      <a:lnTo>
                        <a:pt x="108" y="498"/>
                      </a:lnTo>
                      <a:lnTo>
                        <a:pt x="108" y="502"/>
                      </a:lnTo>
                      <a:lnTo>
                        <a:pt x="110" y="504"/>
                      </a:lnTo>
                      <a:lnTo>
                        <a:pt x="114" y="508"/>
                      </a:lnTo>
                      <a:lnTo>
                        <a:pt x="114" y="510"/>
                      </a:lnTo>
                      <a:lnTo>
                        <a:pt x="116" y="511"/>
                      </a:lnTo>
                      <a:lnTo>
                        <a:pt x="116" y="515"/>
                      </a:lnTo>
                      <a:lnTo>
                        <a:pt x="120" y="517"/>
                      </a:lnTo>
                      <a:lnTo>
                        <a:pt x="126" y="523"/>
                      </a:lnTo>
                      <a:lnTo>
                        <a:pt x="128" y="525"/>
                      </a:lnTo>
                      <a:lnTo>
                        <a:pt x="128" y="527"/>
                      </a:lnTo>
                      <a:lnTo>
                        <a:pt x="131" y="542"/>
                      </a:lnTo>
                      <a:lnTo>
                        <a:pt x="133" y="548"/>
                      </a:lnTo>
                      <a:lnTo>
                        <a:pt x="135" y="553"/>
                      </a:lnTo>
                      <a:lnTo>
                        <a:pt x="141" y="561"/>
                      </a:lnTo>
                      <a:lnTo>
                        <a:pt x="145" y="570"/>
                      </a:lnTo>
                      <a:lnTo>
                        <a:pt x="147" y="572"/>
                      </a:lnTo>
                      <a:lnTo>
                        <a:pt x="148" y="574"/>
                      </a:lnTo>
                      <a:lnTo>
                        <a:pt x="152" y="576"/>
                      </a:lnTo>
                      <a:lnTo>
                        <a:pt x="162" y="578"/>
                      </a:lnTo>
                      <a:lnTo>
                        <a:pt x="162" y="578"/>
                      </a:lnTo>
                      <a:lnTo>
                        <a:pt x="164" y="578"/>
                      </a:lnTo>
                      <a:lnTo>
                        <a:pt x="166" y="578"/>
                      </a:lnTo>
                      <a:lnTo>
                        <a:pt x="168" y="576"/>
                      </a:lnTo>
                      <a:lnTo>
                        <a:pt x="168" y="576"/>
                      </a:lnTo>
                      <a:lnTo>
                        <a:pt x="171" y="576"/>
                      </a:lnTo>
                      <a:lnTo>
                        <a:pt x="171" y="576"/>
                      </a:lnTo>
                      <a:lnTo>
                        <a:pt x="173" y="578"/>
                      </a:lnTo>
                      <a:lnTo>
                        <a:pt x="175" y="578"/>
                      </a:lnTo>
                      <a:lnTo>
                        <a:pt x="177" y="578"/>
                      </a:lnTo>
                      <a:lnTo>
                        <a:pt x="179" y="576"/>
                      </a:lnTo>
                      <a:lnTo>
                        <a:pt x="181" y="574"/>
                      </a:lnTo>
                      <a:lnTo>
                        <a:pt x="183" y="574"/>
                      </a:lnTo>
                      <a:lnTo>
                        <a:pt x="185" y="574"/>
                      </a:lnTo>
                      <a:lnTo>
                        <a:pt x="190" y="574"/>
                      </a:lnTo>
                      <a:lnTo>
                        <a:pt x="194" y="574"/>
                      </a:lnTo>
                      <a:lnTo>
                        <a:pt x="196" y="574"/>
                      </a:lnTo>
                      <a:lnTo>
                        <a:pt x="198" y="576"/>
                      </a:lnTo>
                      <a:lnTo>
                        <a:pt x="198" y="576"/>
                      </a:lnTo>
                      <a:lnTo>
                        <a:pt x="200" y="576"/>
                      </a:lnTo>
                      <a:lnTo>
                        <a:pt x="202" y="576"/>
                      </a:lnTo>
                      <a:lnTo>
                        <a:pt x="209" y="574"/>
                      </a:lnTo>
                      <a:lnTo>
                        <a:pt x="211" y="574"/>
                      </a:lnTo>
                      <a:lnTo>
                        <a:pt x="211" y="574"/>
                      </a:lnTo>
                      <a:lnTo>
                        <a:pt x="211" y="576"/>
                      </a:lnTo>
                      <a:lnTo>
                        <a:pt x="213" y="578"/>
                      </a:lnTo>
                      <a:lnTo>
                        <a:pt x="213" y="578"/>
                      </a:lnTo>
                      <a:lnTo>
                        <a:pt x="215" y="578"/>
                      </a:lnTo>
                      <a:lnTo>
                        <a:pt x="217" y="578"/>
                      </a:lnTo>
                      <a:lnTo>
                        <a:pt x="217" y="578"/>
                      </a:lnTo>
                      <a:lnTo>
                        <a:pt x="217" y="578"/>
                      </a:lnTo>
                      <a:lnTo>
                        <a:pt x="217" y="576"/>
                      </a:lnTo>
                      <a:lnTo>
                        <a:pt x="217" y="576"/>
                      </a:lnTo>
                      <a:lnTo>
                        <a:pt x="217" y="574"/>
                      </a:lnTo>
                      <a:lnTo>
                        <a:pt x="219" y="574"/>
                      </a:lnTo>
                      <a:lnTo>
                        <a:pt x="221" y="574"/>
                      </a:lnTo>
                      <a:lnTo>
                        <a:pt x="221" y="574"/>
                      </a:lnTo>
                      <a:lnTo>
                        <a:pt x="223" y="574"/>
                      </a:lnTo>
                      <a:lnTo>
                        <a:pt x="223" y="574"/>
                      </a:lnTo>
                      <a:lnTo>
                        <a:pt x="223" y="576"/>
                      </a:lnTo>
                      <a:lnTo>
                        <a:pt x="225" y="576"/>
                      </a:lnTo>
                      <a:lnTo>
                        <a:pt x="227" y="576"/>
                      </a:lnTo>
                      <a:lnTo>
                        <a:pt x="227" y="576"/>
                      </a:lnTo>
                      <a:lnTo>
                        <a:pt x="229" y="576"/>
                      </a:lnTo>
                      <a:lnTo>
                        <a:pt x="229" y="574"/>
                      </a:lnTo>
                      <a:lnTo>
                        <a:pt x="230" y="574"/>
                      </a:lnTo>
                      <a:lnTo>
                        <a:pt x="230" y="572"/>
                      </a:lnTo>
                      <a:lnTo>
                        <a:pt x="232" y="572"/>
                      </a:lnTo>
                      <a:lnTo>
                        <a:pt x="236" y="572"/>
                      </a:lnTo>
                      <a:lnTo>
                        <a:pt x="238" y="570"/>
                      </a:lnTo>
                      <a:lnTo>
                        <a:pt x="238" y="572"/>
                      </a:lnTo>
                      <a:lnTo>
                        <a:pt x="240" y="572"/>
                      </a:lnTo>
                      <a:lnTo>
                        <a:pt x="240" y="576"/>
                      </a:lnTo>
                      <a:lnTo>
                        <a:pt x="242" y="576"/>
                      </a:lnTo>
                      <a:lnTo>
                        <a:pt x="249" y="578"/>
                      </a:lnTo>
                      <a:lnTo>
                        <a:pt x="251" y="580"/>
                      </a:lnTo>
                      <a:lnTo>
                        <a:pt x="257" y="578"/>
                      </a:lnTo>
                      <a:lnTo>
                        <a:pt x="261" y="578"/>
                      </a:lnTo>
                      <a:lnTo>
                        <a:pt x="263" y="578"/>
                      </a:lnTo>
                      <a:lnTo>
                        <a:pt x="263" y="578"/>
                      </a:lnTo>
                      <a:lnTo>
                        <a:pt x="265" y="578"/>
                      </a:lnTo>
                      <a:lnTo>
                        <a:pt x="265" y="580"/>
                      </a:lnTo>
                      <a:lnTo>
                        <a:pt x="265" y="580"/>
                      </a:lnTo>
                      <a:lnTo>
                        <a:pt x="263" y="580"/>
                      </a:lnTo>
                      <a:lnTo>
                        <a:pt x="263" y="580"/>
                      </a:lnTo>
                      <a:lnTo>
                        <a:pt x="261" y="582"/>
                      </a:lnTo>
                      <a:lnTo>
                        <a:pt x="257" y="582"/>
                      </a:lnTo>
                      <a:lnTo>
                        <a:pt x="257" y="582"/>
                      </a:lnTo>
                      <a:lnTo>
                        <a:pt x="257" y="582"/>
                      </a:lnTo>
                      <a:lnTo>
                        <a:pt x="255" y="582"/>
                      </a:lnTo>
                      <a:lnTo>
                        <a:pt x="257" y="584"/>
                      </a:lnTo>
                      <a:lnTo>
                        <a:pt x="257" y="584"/>
                      </a:lnTo>
                      <a:lnTo>
                        <a:pt x="259" y="586"/>
                      </a:lnTo>
                      <a:lnTo>
                        <a:pt x="259" y="586"/>
                      </a:lnTo>
                      <a:lnTo>
                        <a:pt x="261" y="586"/>
                      </a:lnTo>
                      <a:lnTo>
                        <a:pt x="263" y="586"/>
                      </a:lnTo>
                      <a:lnTo>
                        <a:pt x="265" y="588"/>
                      </a:lnTo>
                      <a:lnTo>
                        <a:pt x="265" y="588"/>
                      </a:lnTo>
                      <a:lnTo>
                        <a:pt x="265" y="588"/>
                      </a:lnTo>
                      <a:lnTo>
                        <a:pt x="265" y="588"/>
                      </a:lnTo>
                      <a:lnTo>
                        <a:pt x="265" y="589"/>
                      </a:lnTo>
                      <a:lnTo>
                        <a:pt x="267" y="589"/>
                      </a:lnTo>
                      <a:lnTo>
                        <a:pt x="267" y="589"/>
                      </a:lnTo>
                      <a:lnTo>
                        <a:pt x="269" y="589"/>
                      </a:lnTo>
                      <a:lnTo>
                        <a:pt x="269" y="589"/>
                      </a:lnTo>
                      <a:lnTo>
                        <a:pt x="270" y="589"/>
                      </a:lnTo>
                      <a:lnTo>
                        <a:pt x="272" y="589"/>
                      </a:lnTo>
                      <a:lnTo>
                        <a:pt x="272" y="591"/>
                      </a:lnTo>
                      <a:lnTo>
                        <a:pt x="272" y="591"/>
                      </a:lnTo>
                      <a:lnTo>
                        <a:pt x="272" y="591"/>
                      </a:lnTo>
                      <a:lnTo>
                        <a:pt x="272" y="593"/>
                      </a:lnTo>
                      <a:lnTo>
                        <a:pt x="272" y="593"/>
                      </a:lnTo>
                      <a:lnTo>
                        <a:pt x="272" y="595"/>
                      </a:lnTo>
                      <a:lnTo>
                        <a:pt x="272" y="595"/>
                      </a:lnTo>
                      <a:lnTo>
                        <a:pt x="274" y="597"/>
                      </a:lnTo>
                      <a:lnTo>
                        <a:pt x="274" y="599"/>
                      </a:lnTo>
                      <a:lnTo>
                        <a:pt x="276" y="599"/>
                      </a:lnTo>
                      <a:lnTo>
                        <a:pt x="276" y="599"/>
                      </a:lnTo>
                      <a:lnTo>
                        <a:pt x="276" y="599"/>
                      </a:lnTo>
                      <a:lnTo>
                        <a:pt x="278" y="599"/>
                      </a:lnTo>
                      <a:lnTo>
                        <a:pt x="278" y="599"/>
                      </a:lnTo>
                      <a:lnTo>
                        <a:pt x="278" y="599"/>
                      </a:lnTo>
                      <a:lnTo>
                        <a:pt x="278" y="599"/>
                      </a:lnTo>
                      <a:lnTo>
                        <a:pt x="280" y="593"/>
                      </a:lnTo>
                      <a:lnTo>
                        <a:pt x="280" y="591"/>
                      </a:lnTo>
                      <a:lnTo>
                        <a:pt x="280" y="591"/>
                      </a:lnTo>
                      <a:lnTo>
                        <a:pt x="280" y="591"/>
                      </a:lnTo>
                      <a:lnTo>
                        <a:pt x="280" y="591"/>
                      </a:lnTo>
                      <a:lnTo>
                        <a:pt x="282" y="591"/>
                      </a:lnTo>
                      <a:lnTo>
                        <a:pt x="284" y="591"/>
                      </a:lnTo>
                      <a:lnTo>
                        <a:pt x="284" y="591"/>
                      </a:lnTo>
                      <a:lnTo>
                        <a:pt x="290" y="595"/>
                      </a:lnTo>
                      <a:lnTo>
                        <a:pt x="290" y="595"/>
                      </a:lnTo>
                      <a:lnTo>
                        <a:pt x="291" y="595"/>
                      </a:lnTo>
                      <a:lnTo>
                        <a:pt x="293" y="595"/>
                      </a:lnTo>
                      <a:lnTo>
                        <a:pt x="293" y="595"/>
                      </a:lnTo>
                      <a:lnTo>
                        <a:pt x="295" y="597"/>
                      </a:lnTo>
                      <a:lnTo>
                        <a:pt x="295" y="597"/>
                      </a:lnTo>
                      <a:lnTo>
                        <a:pt x="295" y="597"/>
                      </a:lnTo>
                      <a:lnTo>
                        <a:pt x="297" y="601"/>
                      </a:lnTo>
                      <a:lnTo>
                        <a:pt x="297" y="601"/>
                      </a:lnTo>
                      <a:lnTo>
                        <a:pt x="299" y="603"/>
                      </a:lnTo>
                      <a:lnTo>
                        <a:pt x="299" y="603"/>
                      </a:lnTo>
                      <a:lnTo>
                        <a:pt x="301" y="605"/>
                      </a:lnTo>
                      <a:lnTo>
                        <a:pt x="303" y="605"/>
                      </a:lnTo>
                      <a:lnTo>
                        <a:pt x="307" y="605"/>
                      </a:lnTo>
                      <a:lnTo>
                        <a:pt x="310" y="605"/>
                      </a:lnTo>
                      <a:lnTo>
                        <a:pt x="312" y="605"/>
                      </a:lnTo>
                      <a:lnTo>
                        <a:pt x="316" y="607"/>
                      </a:lnTo>
                      <a:lnTo>
                        <a:pt x="318" y="607"/>
                      </a:lnTo>
                      <a:lnTo>
                        <a:pt x="318" y="607"/>
                      </a:lnTo>
                      <a:lnTo>
                        <a:pt x="320" y="605"/>
                      </a:lnTo>
                      <a:lnTo>
                        <a:pt x="322" y="605"/>
                      </a:lnTo>
                      <a:lnTo>
                        <a:pt x="322" y="603"/>
                      </a:lnTo>
                      <a:lnTo>
                        <a:pt x="322" y="603"/>
                      </a:lnTo>
                      <a:lnTo>
                        <a:pt x="322" y="603"/>
                      </a:lnTo>
                      <a:lnTo>
                        <a:pt x="322" y="601"/>
                      </a:lnTo>
                      <a:lnTo>
                        <a:pt x="322" y="601"/>
                      </a:lnTo>
                      <a:lnTo>
                        <a:pt x="322" y="601"/>
                      </a:lnTo>
                      <a:lnTo>
                        <a:pt x="322" y="601"/>
                      </a:lnTo>
                      <a:lnTo>
                        <a:pt x="322" y="599"/>
                      </a:lnTo>
                      <a:lnTo>
                        <a:pt x="324" y="599"/>
                      </a:lnTo>
                      <a:lnTo>
                        <a:pt x="324" y="599"/>
                      </a:lnTo>
                      <a:lnTo>
                        <a:pt x="324" y="597"/>
                      </a:lnTo>
                      <a:lnTo>
                        <a:pt x="324" y="597"/>
                      </a:lnTo>
                      <a:lnTo>
                        <a:pt x="324" y="595"/>
                      </a:lnTo>
                      <a:lnTo>
                        <a:pt x="324" y="595"/>
                      </a:lnTo>
                      <a:lnTo>
                        <a:pt x="324" y="595"/>
                      </a:lnTo>
                      <a:lnTo>
                        <a:pt x="326" y="593"/>
                      </a:lnTo>
                      <a:lnTo>
                        <a:pt x="326" y="593"/>
                      </a:lnTo>
                      <a:lnTo>
                        <a:pt x="326" y="593"/>
                      </a:lnTo>
                      <a:lnTo>
                        <a:pt x="328" y="593"/>
                      </a:lnTo>
                      <a:lnTo>
                        <a:pt x="328" y="593"/>
                      </a:lnTo>
                      <a:lnTo>
                        <a:pt x="331" y="591"/>
                      </a:lnTo>
                      <a:lnTo>
                        <a:pt x="333" y="591"/>
                      </a:lnTo>
                      <a:lnTo>
                        <a:pt x="333" y="591"/>
                      </a:lnTo>
                      <a:lnTo>
                        <a:pt x="335" y="591"/>
                      </a:lnTo>
                      <a:lnTo>
                        <a:pt x="335" y="591"/>
                      </a:lnTo>
                      <a:lnTo>
                        <a:pt x="335" y="593"/>
                      </a:lnTo>
                      <a:lnTo>
                        <a:pt x="335" y="593"/>
                      </a:lnTo>
                      <a:lnTo>
                        <a:pt x="335" y="593"/>
                      </a:lnTo>
                      <a:lnTo>
                        <a:pt x="335" y="595"/>
                      </a:lnTo>
                      <a:lnTo>
                        <a:pt x="335" y="599"/>
                      </a:lnTo>
                      <a:lnTo>
                        <a:pt x="333" y="601"/>
                      </a:lnTo>
                      <a:lnTo>
                        <a:pt x="333" y="601"/>
                      </a:lnTo>
                      <a:lnTo>
                        <a:pt x="333" y="601"/>
                      </a:lnTo>
                      <a:lnTo>
                        <a:pt x="335" y="603"/>
                      </a:lnTo>
                      <a:lnTo>
                        <a:pt x="335" y="603"/>
                      </a:lnTo>
                      <a:lnTo>
                        <a:pt x="337" y="603"/>
                      </a:lnTo>
                      <a:lnTo>
                        <a:pt x="341" y="605"/>
                      </a:lnTo>
                      <a:lnTo>
                        <a:pt x="341" y="605"/>
                      </a:lnTo>
                      <a:lnTo>
                        <a:pt x="343" y="605"/>
                      </a:lnTo>
                      <a:lnTo>
                        <a:pt x="343" y="605"/>
                      </a:lnTo>
                      <a:lnTo>
                        <a:pt x="343" y="603"/>
                      </a:lnTo>
                      <a:lnTo>
                        <a:pt x="345" y="603"/>
                      </a:lnTo>
                      <a:lnTo>
                        <a:pt x="345" y="605"/>
                      </a:lnTo>
                      <a:lnTo>
                        <a:pt x="345" y="605"/>
                      </a:lnTo>
                      <a:lnTo>
                        <a:pt x="345" y="607"/>
                      </a:lnTo>
                      <a:lnTo>
                        <a:pt x="345" y="607"/>
                      </a:lnTo>
                      <a:lnTo>
                        <a:pt x="345" y="608"/>
                      </a:lnTo>
                      <a:lnTo>
                        <a:pt x="345" y="608"/>
                      </a:lnTo>
                      <a:lnTo>
                        <a:pt x="343" y="608"/>
                      </a:lnTo>
                      <a:lnTo>
                        <a:pt x="343" y="608"/>
                      </a:lnTo>
                      <a:lnTo>
                        <a:pt x="341" y="608"/>
                      </a:lnTo>
                      <a:lnTo>
                        <a:pt x="339" y="608"/>
                      </a:lnTo>
                      <a:lnTo>
                        <a:pt x="339" y="608"/>
                      </a:lnTo>
                      <a:lnTo>
                        <a:pt x="339" y="608"/>
                      </a:lnTo>
                      <a:lnTo>
                        <a:pt x="337" y="610"/>
                      </a:lnTo>
                      <a:lnTo>
                        <a:pt x="337" y="610"/>
                      </a:lnTo>
                      <a:lnTo>
                        <a:pt x="337" y="610"/>
                      </a:lnTo>
                      <a:lnTo>
                        <a:pt x="337" y="612"/>
                      </a:lnTo>
                      <a:lnTo>
                        <a:pt x="335" y="612"/>
                      </a:lnTo>
                      <a:lnTo>
                        <a:pt x="335" y="614"/>
                      </a:lnTo>
                      <a:lnTo>
                        <a:pt x="333" y="620"/>
                      </a:lnTo>
                      <a:lnTo>
                        <a:pt x="333" y="622"/>
                      </a:lnTo>
                      <a:lnTo>
                        <a:pt x="333" y="622"/>
                      </a:lnTo>
                      <a:lnTo>
                        <a:pt x="335" y="626"/>
                      </a:lnTo>
                      <a:lnTo>
                        <a:pt x="335" y="627"/>
                      </a:lnTo>
                      <a:lnTo>
                        <a:pt x="335" y="627"/>
                      </a:lnTo>
                      <a:lnTo>
                        <a:pt x="337" y="629"/>
                      </a:lnTo>
                      <a:lnTo>
                        <a:pt x="339" y="629"/>
                      </a:lnTo>
                      <a:lnTo>
                        <a:pt x="339" y="631"/>
                      </a:lnTo>
                      <a:lnTo>
                        <a:pt x="341" y="631"/>
                      </a:lnTo>
                      <a:lnTo>
                        <a:pt x="341" y="633"/>
                      </a:lnTo>
                      <a:lnTo>
                        <a:pt x="343" y="633"/>
                      </a:lnTo>
                      <a:lnTo>
                        <a:pt x="343" y="635"/>
                      </a:lnTo>
                      <a:lnTo>
                        <a:pt x="345" y="635"/>
                      </a:lnTo>
                      <a:lnTo>
                        <a:pt x="345" y="637"/>
                      </a:lnTo>
                      <a:lnTo>
                        <a:pt x="345" y="637"/>
                      </a:lnTo>
                      <a:lnTo>
                        <a:pt x="347" y="641"/>
                      </a:lnTo>
                      <a:lnTo>
                        <a:pt x="349" y="641"/>
                      </a:lnTo>
                      <a:lnTo>
                        <a:pt x="349" y="641"/>
                      </a:lnTo>
                      <a:lnTo>
                        <a:pt x="352" y="639"/>
                      </a:lnTo>
                      <a:lnTo>
                        <a:pt x="354" y="639"/>
                      </a:lnTo>
                      <a:lnTo>
                        <a:pt x="354" y="637"/>
                      </a:lnTo>
                      <a:lnTo>
                        <a:pt x="354" y="637"/>
                      </a:lnTo>
                      <a:lnTo>
                        <a:pt x="356" y="633"/>
                      </a:lnTo>
                      <a:lnTo>
                        <a:pt x="356" y="633"/>
                      </a:lnTo>
                      <a:lnTo>
                        <a:pt x="358" y="631"/>
                      </a:lnTo>
                      <a:lnTo>
                        <a:pt x="358" y="633"/>
                      </a:lnTo>
                      <a:lnTo>
                        <a:pt x="362" y="637"/>
                      </a:lnTo>
                      <a:lnTo>
                        <a:pt x="362" y="639"/>
                      </a:lnTo>
                      <a:lnTo>
                        <a:pt x="362" y="641"/>
                      </a:lnTo>
                      <a:lnTo>
                        <a:pt x="362" y="643"/>
                      </a:lnTo>
                      <a:lnTo>
                        <a:pt x="362" y="643"/>
                      </a:lnTo>
                      <a:lnTo>
                        <a:pt x="362" y="643"/>
                      </a:lnTo>
                      <a:lnTo>
                        <a:pt x="364" y="645"/>
                      </a:lnTo>
                      <a:lnTo>
                        <a:pt x="364" y="647"/>
                      </a:lnTo>
                      <a:lnTo>
                        <a:pt x="364" y="648"/>
                      </a:lnTo>
                      <a:lnTo>
                        <a:pt x="364" y="650"/>
                      </a:lnTo>
                      <a:lnTo>
                        <a:pt x="364" y="650"/>
                      </a:lnTo>
                      <a:lnTo>
                        <a:pt x="362" y="650"/>
                      </a:lnTo>
                      <a:lnTo>
                        <a:pt x="360" y="652"/>
                      </a:lnTo>
                      <a:lnTo>
                        <a:pt x="360" y="652"/>
                      </a:lnTo>
                      <a:lnTo>
                        <a:pt x="360" y="654"/>
                      </a:lnTo>
                      <a:lnTo>
                        <a:pt x="360" y="656"/>
                      </a:lnTo>
                      <a:lnTo>
                        <a:pt x="360" y="658"/>
                      </a:lnTo>
                      <a:lnTo>
                        <a:pt x="360" y="660"/>
                      </a:lnTo>
                      <a:lnTo>
                        <a:pt x="358" y="664"/>
                      </a:lnTo>
                      <a:lnTo>
                        <a:pt x="358" y="664"/>
                      </a:lnTo>
                      <a:lnTo>
                        <a:pt x="358" y="666"/>
                      </a:lnTo>
                      <a:lnTo>
                        <a:pt x="362" y="664"/>
                      </a:lnTo>
                      <a:lnTo>
                        <a:pt x="362" y="666"/>
                      </a:lnTo>
                      <a:lnTo>
                        <a:pt x="364" y="666"/>
                      </a:lnTo>
                      <a:lnTo>
                        <a:pt x="364" y="666"/>
                      </a:lnTo>
                      <a:lnTo>
                        <a:pt x="364" y="667"/>
                      </a:lnTo>
                      <a:lnTo>
                        <a:pt x="366" y="669"/>
                      </a:lnTo>
                      <a:lnTo>
                        <a:pt x="366" y="669"/>
                      </a:lnTo>
                      <a:lnTo>
                        <a:pt x="368" y="671"/>
                      </a:lnTo>
                      <a:lnTo>
                        <a:pt x="368" y="671"/>
                      </a:lnTo>
                      <a:lnTo>
                        <a:pt x="371" y="671"/>
                      </a:lnTo>
                      <a:lnTo>
                        <a:pt x="371" y="673"/>
                      </a:lnTo>
                      <a:lnTo>
                        <a:pt x="371" y="673"/>
                      </a:lnTo>
                      <a:lnTo>
                        <a:pt x="373" y="673"/>
                      </a:lnTo>
                      <a:lnTo>
                        <a:pt x="373" y="675"/>
                      </a:lnTo>
                      <a:lnTo>
                        <a:pt x="373" y="675"/>
                      </a:lnTo>
                      <a:lnTo>
                        <a:pt x="371" y="677"/>
                      </a:lnTo>
                      <a:lnTo>
                        <a:pt x="371" y="677"/>
                      </a:lnTo>
                      <a:lnTo>
                        <a:pt x="371" y="679"/>
                      </a:lnTo>
                      <a:lnTo>
                        <a:pt x="371" y="681"/>
                      </a:lnTo>
                      <a:lnTo>
                        <a:pt x="371" y="683"/>
                      </a:lnTo>
                      <a:lnTo>
                        <a:pt x="371" y="683"/>
                      </a:lnTo>
                      <a:lnTo>
                        <a:pt x="373" y="683"/>
                      </a:lnTo>
                      <a:lnTo>
                        <a:pt x="373" y="683"/>
                      </a:lnTo>
                      <a:lnTo>
                        <a:pt x="375" y="683"/>
                      </a:lnTo>
                      <a:lnTo>
                        <a:pt x="377" y="681"/>
                      </a:lnTo>
                      <a:lnTo>
                        <a:pt x="377" y="679"/>
                      </a:lnTo>
                      <a:lnTo>
                        <a:pt x="379" y="679"/>
                      </a:lnTo>
                      <a:lnTo>
                        <a:pt x="381" y="681"/>
                      </a:lnTo>
                      <a:lnTo>
                        <a:pt x="383" y="683"/>
                      </a:lnTo>
                      <a:lnTo>
                        <a:pt x="383" y="685"/>
                      </a:lnTo>
                      <a:lnTo>
                        <a:pt x="383" y="686"/>
                      </a:lnTo>
                      <a:lnTo>
                        <a:pt x="383" y="688"/>
                      </a:lnTo>
                      <a:lnTo>
                        <a:pt x="383" y="690"/>
                      </a:lnTo>
                      <a:lnTo>
                        <a:pt x="383" y="692"/>
                      </a:lnTo>
                      <a:lnTo>
                        <a:pt x="383" y="694"/>
                      </a:lnTo>
                      <a:lnTo>
                        <a:pt x="385" y="694"/>
                      </a:lnTo>
                      <a:lnTo>
                        <a:pt x="383" y="696"/>
                      </a:lnTo>
                      <a:lnTo>
                        <a:pt x="383" y="698"/>
                      </a:lnTo>
                      <a:lnTo>
                        <a:pt x="383" y="700"/>
                      </a:lnTo>
                      <a:lnTo>
                        <a:pt x="387" y="700"/>
                      </a:lnTo>
                      <a:lnTo>
                        <a:pt x="389" y="700"/>
                      </a:lnTo>
                      <a:lnTo>
                        <a:pt x="391" y="702"/>
                      </a:lnTo>
                      <a:lnTo>
                        <a:pt x="391" y="702"/>
                      </a:lnTo>
                      <a:lnTo>
                        <a:pt x="398" y="700"/>
                      </a:lnTo>
                      <a:lnTo>
                        <a:pt x="400" y="700"/>
                      </a:lnTo>
                      <a:lnTo>
                        <a:pt x="400" y="700"/>
                      </a:lnTo>
                      <a:lnTo>
                        <a:pt x="402" y="702"/>
                      </a:lnTo>
                      <a:lnTo>
                        <a:pt x="404" y="705"/>
                      </a:lnTo>
                      <a:lnTo>
                        <a:pt x="408" y="709"/>
                      </a:lnTo>
                      <a:lnTo>
                        <a:pt x="408" y="709"/>
                      </a:lnTo>
                      <a:lnTo>
                        <a:pt x="410" y="709"/>
                      </a:lnTo>
                      <a:lnTo>
                        <a:pt x="410" y="709"/>
                      </a:lnTo>
                      <a:lnTo>
                        <a:pt x="410" y="709"/>
                      </a:lnTo>
                      <a:lnTo>
                        <a:pt x="411" y="709"/>
                      </a:lnTo>
                      <a:lnTo>
                        <a:pt x="411" y="709"/>
                      </a:lnTo>
                      <a:lnTo>
                        <a:pt x="411" y="709"/>
                      </a:lnTo>
                      <a:lnTo>
                        <a:pt x="411" y="707"/>
                      </a:lnTo>
                      <a:lnTo>
                        <a:pt x="411" y="707"/>
                      </a:lnTo>
                      <a:lnTo>
                        <a:pt x="413" y="707"/>
                      </a:lnTo>
                      <a:lnTo>
                        <a:pt x="413" y="707"/>
                      </a:lnTo>
                      <a:lnTo>
                        <a:pt x="417" y="711"/>
                      </a:lnTo>
                      <a:lnTo>
                        <a:pt x="421" y="713"/>
                      </a:lnTo>
                      <a:lnTo>
                        <a:pt x="425" y="717"/>
                      </a:lnTo>
                      <a:lnTo>
                        <a:pt x="427" y="717"/>
                      </a:lnTo>
                      <a:lnTo>
                        <a:pt x="429" y="719"/>
                      </a:lnTo>
                      <a:lnTo>
                        <a:pt x="429" y="721"/>
                      </a:lnTo>
                      <a:lnTo>
                        <a:pt x="429" y="721"/>
                      </a:lnTo>
                      <a:lnTo>
                        <a:pt x="429" y="723"/>
                      </a:lnTo>
                      <a:lnTo>
                        <a:pt x="429" y="724"/>
                      </a:lnTo>
                      <a:lnTo>
                        <a:pt x="429" y="726"/>
                      </a:lnTo>
                      <a:lnTo>
                        <a:pt x="431" y="726"/>
                      </a:lnTo>
                      <a:lnTo>
                        <a:pt x="431" y="728"/>
                      </a:lnTo>
                      <a:lnTo>
                        <a:pt x="432" y="728"/>
                      </a:lnTo>
                      <a:lnTo>
                        <a:pt x="432" y="726"/>
                      </a:lnTo>
                      <a:lnTo>
                        <a:pt x="434" y="726"/>
                      </a:lnTo>
                      <a:lnTo>
                        <a:pt x="434" y="726"/>
                      </a:lnTo>
                      <a:lnTo>
                        <a:pt x="436" y="726"/>
                      </a:lnTo>
                      <a:lnTo>
                        <a:pt x="436" y="726"/>
                      </a:lnTo>
                      <a:lnTo>
                        <a:pt x="440" y="728"/>
                      </a:lnTo>
                      <a:lnTo>
                        <a:pt x="440" y="728"/>
                      </a:lnTo>
                      <a:lnTo>
                        <a:pt x="442" y="730"/>
                      </a:lnTo>
                      <a:lnTo>
                        <a:pt x="442" y="732"/>
                      </a:lnTo>
                      <a:lnTo>
                        <a:pt x="444" y="734"/>
                      </a:lnTo>
                      <a:lnTo>
                        <a:pt x="444" y="734"/>
                      </a:lnTo>
                      <a:lnTo>
                        <a:pt x="446" y="736"/>
                      </a:lnTo>
                      <a:lnTo>
                        <a:pt x="446" y="736"/>
                      </a:lnTo>
                      <a:lnTo>
                        <a:pt x="446" y="736"/>
                      </a:lnTo>
                      <a:lnTo>
                        <a:pt x="448" y="738"/>
                      </a:lnTo>
                      <a:lnTo>
                        <a:pt x="448" y="740"/>
                      </a:lnTo>
                      <a:lnTo>
                        <a:pt x="450" y="738"/>
                      </a:lnTo>
                      <a:lnTo>
                        <a:pt x="451" y="738"/>
                      </a:lnTo>
                      <a:lnTo>
                        <a:pt x="451" y="738"/>
                      </a:lnTo>
                      <a:lnTo>
                        <a:pt x="453" y="736"/>
                      </a:lnTo>
                      <a:lnTo>
                        <a:pt x="453" y="736"/>
                      </a:lnTo>
                      <a:lnTo>
                        <a:pt x="455" y="736"/>
                      </a:lnTo>
                      <a:lnTo>
                        <a:pt x="457" y="736"/>
                      </a:lnTo>
                      <a:lnTo>
                        <a:pt x="459" y="738"/>
                      </a:lnTo>
                      <a:lnTo>
                        <a:pt x="459" y="738"/>
                      </a:lnTo>
                      <a:lnTo>
                        <a:pt x="461" y="738"/>
                      </a:lnTo>
                      <a:lnTo>
                        <a:pt x="469" y="734"/>
                      </a:lnTo>
                      <a:lnTo>
                        <a:pt x="474" y="732"/>
                      </a:lnTo>
                      <a:lnTo>
                        <a:pt x="480" y="728"/>
                      </a:lnTo>
                      <a:lnTo>
                        <a:pt x="484" y="726"/>
                      </a:lnTo>
                      <a:lnTo>
                        <a:pt x="484" y="726"/>
                      </a:lnTo>
                      <a:lnTo>
                        <a:pt x="484" y="724"/>
                      </a:lnTo>
                      <a:lnTo>
                        <a:pt x="482" y="724"/>
                      </a:lnTo>
                      <a:lnTo>
                        <a:pt x="482" y="723"/>
                      </a:lnTo>
                      <a:lnTo>
                        <a:pt x="480" y="723"/>
                      </a:lnTo>
                      <a:lnTo>
                        <a:pt x="480" y="721"/>
                      </a:lnTo>
                      <a:lnTo>
                        <a:pt x="478" y="721"/>
                      </a:lnTo>
                      <a:lnTo>
                        <a:pt x="478" y="721"/>
                      </a:lnTo>
                      <a:lnTo>
                        <a:pt x="476" y="721"/>
                      </a:lnTo>
                      <a:lnTo>
                        <a:pt x="474" y="721"/>
                      </a:lnTo>
                      <a:lnTo>
                        <a:pt x="472" y="719"/>
                      </a:lnTo>
                      <a:lnTo>
                        <a:pt x="469" y="719"/>
                      </a:lnTo>
                      <a:lnTo>
                        <a:pt x="469" y="719"/>
                      </a:lnTo>
                      <a:lnTo>
                        <a:pt x="467" y="719"/>
                      </a:lnTo>
                      <a:lnTo>
                        <a:pt x="467" y="717"/>
                      </a:lnTo>
                      <a:lnTo>
                        <a:pt x="467" y="717"/>
                      </a:lnTo>
                      <a:lnTo>
                        <a:pt x="467" y="715"/>
                      </a:lnTo>
                      <a:lnTo>
                        <a:pt x="467" y="715"/>
                      </a:lnTo>
                      <a:lnTo>
                        <a:pt x="469" y="707"/>
                      </a:lnTo>
                      <a:lnTo>
                        <a:pt x="471" y="707"/>
                      </a:lnTo>
                      <a:lnTo>
                        <a:pt x="476" y="702"/>
                      </a:lnTo>
                      <a:lnTo>
                        <a:pt x="478" y="700"/>
                      </a:lnTo>
                      <a:lnTo>
                        <a:pt x="482" y="698"/>
                      </a:lnTo>
                      <a:lnTo>
                        <a:pt x="484" y="698"/>
                      </a:lnTo>
                      <a:lnTo>
                        <a:pt x="490" y="694"/>
                      </a:lnTo>
                      <a:lnTo>
                        <a:pt x="491" y="694"/>
                      </a:lnTo>
                      <a:lnTo>
                        <a:pt x="493" y="694"/>
                      </a:lnTo>
                      <a:lnTo>
                        <a:pt x="493" y="694"/>
                      </a:lnTo>
                      <a:lnTo>
                        <a:pt x="497" y="690"/>
                      </a:lnTo>
                      <a:lnTo>
                        <a:pt x="497" y="690"/>
                      </a:lnTo>
                      <a:lnTo>
                        <a:pt x="499" y="688"/>
                      </a:lnTo>
                      <a:lnTo>
                        <a:pt x="499" y="686"/>
                      </a:lnTo>
                      <a:lnTo>
                        <a:pt x="501" y="683"/>
                      </a:lnTo>
                      <a:lnTo>
                        <a:pt x="501" y="681"/>
                      </a:lnTo>
                      <a:lnTo>
                        <a:pt x="501" y="681"/>
                      </a:lnTo>
                      <a:lnTo>
                        <a:pt x="503" y="679"/>
                      </a:lnTo>
                      <a:lnTo>
                        <a:pt x="503" y="679"/>
                      </a:lnTo>
                      <a:lnTo>
                        <a:pt x="505" y="677"/>
                      </a:lnTo>
                      <a:lnTo>
                        <a:pt x="505" y="675"/>
                      </a:lnTo>
                      <a:lnTo>
                        <a:pt x="505" y="673"/>
                      </a:lnTo>
                      <a:lnTo>
                        <a:pt x="505" y="671"/>
                      </a:lnTo>
                      <a:lnTo>
                        <a:pt x="505" y="667"/>
                      </a:lnTo>
                      <a:lnTo>
                        <a:pt x="503" y="666"/>
                      </a:lnTo>
                      <a:lnTo>
                        <a:pt x="501" y="664"/>
                      </a:lnTo>
                      <a:lnTo>
                        <a:pt x="501" y="662"/>
                      </a:lnTo>
                      <a:lnTo>
                        <a:pt x="501" y="660"/>
                      </a:lnTo>
                      <a:lnTo>
                        <a:pt x="501" y="658"/>
                      </a:lnTo>
                      <a:lnTo>
                        <a:pt x="501" y="654"/>
                      </a:lnTo>
                      <a:lnTo>
                        <a:pt x="505" y="643"/>
                      </a:lnTo>
                      <a:lnTo>
                        <a:pt x="507" y="641"/>
                      </a:lnTo>
                      <a:lnTo>
                        <a:pt x="507" y="641"/>
                      </a:lnTo>
                      <a:lnTo>
                        <a:pt x="507" y="639"/>
                      </a:lnTo>
                      <a:lnTo>
                        <a:pt x="507" y="639"/>
                      </a:lnTo>
                      <a:lnTo>
                        <a:pt x="507" y="637"/>
                      </a:lnTo>
                      <a:lnTo>
                        <a:pt x="505" y="637"/>
                      </a:lnTo>
                      <a:lnTo>
                        <a:pt x="503" y="635"/>
                      </a:lnTo>
                      <a:lnTo>
                        <a:pt x="503" y="633"/>
                      </a:lnTo>
                      <a:lnTo>
                        <a:pt x="501" y="633"/>
                      </a:lnTo>
                      <a:lnTo>
                        <a:pt x="501" y="631"/>
                      </a:lnTo>
                      <a:lnTo>
                        <a:pt x="501" y="629"/>
                      </a:lnTo>
                      <a:lnTo>
                        <a:pt x="499" y="627"/>
                      </a:lnTo>
                      <a:lnTo>
                        <a:pt x="499" y="622"/>
                      </a:lnTo>
                      <a:lnTo>
                        <a:pt x="499" y="620"/>
                      </a:lnTo>
                      <a:lnTo>
                        <a:pt x="499" y="620"/>
                      </a:lnTo>
                      <a:lnTo>
                        <a:pt x="497" y="618"/>
                      </a:lnTo>
                      <a:lnTo>
                        <a:pt x="495" y="618"/>
                      </a:lnTo>
                      <a:lnTo>
                        <a:pt x="493" y="616"/>
                      </a:lnTo>
                      <a:lnTo>
                        <a:pt x="491" y="616"/>
                      </a:lnTo>
                      <a:lnTo>
                        <a:pt x="488" y="616"/>
                      </a:lnTo>
                      <a:lnTo>
                        <a:pt x="488" y="616"/>
                      </a:lnTo>
                      <a:lnTo>
                        <a:pt x="486" y="616"/>
                      </a:lnTo>
                      <a:lnTo>
                        <a:pt x="486" y="616"/>
                      </a:lnTo>
                      <a:lnTo>
                        <a:pt x="486" y="614"/>
                      </a:lnTo>
                      <a:lnTo>
                        <a:pt x="488" y="614"/>
                      </a:lnTo>
                      <a:lnTo>
                        <a:pt x="488" y="612"/>
                      </a:lnTo>
                      <a:lnTo>
                        <a:pt x="488" y="610"/>
                      </a:lnTo>
                      <a:lnTo>
                        <a:pt x="488" y="608"/>
                      </a:lnTo>
                      <a:lnTo>
                        <a:pt x="488" y="608"/>
                      </a:lnTo>
                      <a:lnTo>
                        <a:pt x="490" y="607"/>
                      </a:lnTo>
                      <a:lnTo>
                        <a:pt x="493" y="603"/>
                      </a:lnTo>
                      <a:lnTo>
                        <a:pt x="495" y="601"/>
                      </a:lnTo>
                      <a:lnTo>
                        <a:pt x="495" y="599"/>
                      </a:lnTo>
                      <a:lnTo>
                        <a:pt x="495" y="597"/>
                      </a:lnTo>
                      <a:lnTo>
                        <a:pt x="495" y="595"/>
                      </a:lnTo>
                      <a:lnTo>
                        <a:pt x="493" y="595"/>
                      </a:lnTo>
                      <a:lnTo>
                        <a:pt x="484" y="593"/>
                      </a:lnTo>
                      <a:lnTo>
                        <a:pt x="484" y="591"/>
                      </a:lnTo>
                      <a:lnTo>
                        <a:pt x="484" y="591"/>
                      </a:lnTo>
                      <a:lnTo>
                        <a:pt x="484" y="589"/>
                      </a:lnTo>
                      <a:lnTo>
                        <a:pt x="484" y="589"/>
                      </a:lnTo>
                      <a:lnTo>
                        <a:pt x="484" y="588"/>
                      </a:lnTo>
                      <a:lnTo>
                        <a:pt x="488" y="584"/>
                      </a:lnTo>
                      <a:lnTo>
                        <a:pt x="490" y="576"/>
                      </a:lnTo>
                      <a:lnTo>
                        <a:pt x="490" y="574"/>
                      </a:lnTo>
                      <a:lnTo>
                        <a:pt x="490" y="572"/>
                      </a:lnTo>
                      <a:lnTo>
                        <a:pt x="490" y="572"/>
                      </a:lnTo>
                      <a:lnTo>
                        <a:pt x="490" y="569"/>
                      </a:lnTo>
                      <a:lnTo>
                        <a:pt x="490" y="565"/>
                      </a:lnTo>
                      <a:lnTo>
                        <a:pt x="490" y="565"/>
                      </a:lnTo>
                      <a:lnTo>
                        <a:pt x="490" y="565"/>
                      </a:lnTo>
                      <a:lnTo>
                        <a:pt x="491" y="565"/>
                      </a:lnTo>
                      <a:lnTo>
                        <a:pt x="491" y="565"/>
                      </a:lnTo>
                      <a:lnTo>
                        <a:pt x="491" y="567"/>
                      </a:lnTo>
                      <a:lnTo>
                        <a:pt x="491" y="569"/>
                      </a:lnTo>
                      <a:lnTo>
                        <a:pt x="493" y="569"/>
                      </a:lnTo>
                      <a:lnTo>
                        <a:pt x="493" y="570"/>
                      </a:lnTo>
                      <a:lnTo>
                        <a:pt x="495" y="570"/>
                      </a:lnTo>
                      <a:lnTo>
                        <a:pt x="495" y="572"/>
                      </a:lnTo>
                      <a:lnTo>
                        <a:pt x="497" y="574"/>
                      </a:lnTo>
                      <a:lnTo>
                        <a:pt x="497" y="574"/>
                      </a:lnTo>
                      <a:lnTo>
                        <a:pt x="499" y="576"/>
                      </a:lnTo>
                      <a:lnTo>
                        <a:pt x="499" y="576"/>
                      </a:lnTo>
                      <a:lnTo>
                        <a:pt x="503" y="576"/>
                      </a:lnTo>
                      <a:lnTo>
                        <a:pt x="505" y="576"/>
                      </a:lnTo>
                      <a:lnTo>
                        <a:pt x="505" y="574"/>
                      </a:lnTo>
                      <a:lnTo>
                        <a:pt x="507" y="574"/>
                      </a:lnTo>
                      <a:lnTo>
                        <a:pt x="507" y="572"/>
                      </a:lnTo>
                      <a:lnTo>
                        <a:pt x="507" y="570"/>
                      </a:lnTo>
                      <a:lnTo>
                        <a:pt x="507" y="570"/>
                      </a:lnTo>
                      <a:lnTo>
                        <a:pt x="507" y="569"/>
                      </a:lnTo>
                      <a:lnTo>
                        <a:pt x="507" y="567"/>
                      </a:lnTo>
                      <a:lnTo>
                        <a:pt x="509" y="565"/>
                      </a:lnTo>
                      <a:lnTo>
                        <a:pt x="509" y="565"/>
                      </a:lnTo>
                      <a:lnTo>
                        <a:pt x="509" y="563"/>
                      </a:lnTo>
                      <a:lnTo>
                        <a:pt x="507" y="563"/>
                      </a:lnTo>
                      <a:lnTo>
                        <a:pt x="507" y="563"/>
                      </a:lnTo>
                      <a:lnTo>
                        <a:pt x="505" y="563"/>
                      </a:lnTo>
                      <a:lnTo>
                        <a:pt x="505" y="563"/>
                      </a:lnTo>
                      <a:lnTo>
                        <a:pt x="503" y="563"/>
                      </a:lnTo>
                      <a:lnTo>
                        <a:pt x="503" y="563"/>
                      </a:lnTo>
                      <a:lnTo>
                        <a:pt x="501" y="563"/>
                      </a:lnTo>
                      <a:lnTo>
                        <a:pt x="499" y="563"/>
                      </a:lnTo>
                      <a:lnTo>
                        <a:pt x="497" y="563"/>
                      </a:lnTo>
                      <a:lnTo>
                        <a:pt x="495" y="563"/>
                      </a:lnTo>
                      <a:lnTo>
                        <a:pt x="495" y="563"/>
                      </a:lnTo>
                      <a:lnTo>
                        <a:pt x="495" y="561"/>
                      </a:lnTo>
                      <a:lnTo>
                        <a:pt x="495" y="559"/>
                      </a:lnTo>
                      <a:lnTo>
                        <a:pt x="495" y="557"/>
                      </a:lnTo>
                      <a:lnTo>
                        <a:pt x="495" y="555"/>
                      </a:lnTo>
                      <a:lnTo>
                        <a:pt x="495" y="555"/>
                      </a:lnTo>
                      <a:lnTo>
                        <a:pt x="493" y="550"/>
                      </a:lnTo>
                      <a:lnTo>
                        <a:pt x="493" y="550"/>
                      </a:lnTo>
                      <a:lnTo>
                        <a:pt x="493" y="548"/>
                      </a:lnTo>
                      <a:lnTo>
                        <a:pt x="495" y="548"/>
                      </a:lnTo>
                      <a:lnTo>
                        <a:pt x="497" y="550"/>
                      </a:lnTo>
                      <a:lnTo>
                        <a:pt x="499" y="550"/>
                      </a:lnTo>
                      <a:lnTo>
                        <a:pt x="501" y="551"/>
                      </a:lnTo>
                      <a:lnTo>
                        <a:pt x="501" y="551"/>
                      </a:lnTo>
                      <a:lnTo>
                        <a:pt x="501" y="553"/>
                      </a:lnTo>
                      <a:lnTo>
                        <a:pt x="503" y="553"/>
                      </a:lnTo>
                      <a:lnTo>
                        <a:pt x="503" y="553"/>
                      </a:lnTo>
                      <a:lnTo>
                        <a:pt x="507" y="555"/>
                      </a:lnTo>
                      <a:lnTo>
                        <a:pt x="507" y="555"/>
                      </a:lnTo>
                      <a:lnTo>
                        <a:pt x="509" y="555"/>
                      </a:lnTo>
                      <a:lnTo>
                        <a:pt x="511" y="555"/>
                      </a:lnTo>
                      <a:lnTo>
                        <a:pt x="511" y="555"/>
                      </a:lnTo>
                      <a:lnTo>
                        <a:pt x="512" y="555"/>
                      </a:lnTo>
                      <a:lnTo>
                        <a:pt x="514" y="551"/>
                      </a:lnTo>
                      <a:lnTo>
                        <a:pt x="514" y="551"/>
                      </a:lnTo>
                      <a:lnTo>
                        <a:pt x="514" y="551"/>
                      </a:lnTo>
                      <a:lnTo>
                        <a:pt x="516" y="553"/>
                      </a:lnTo>
                      <a:lnTo>
                        <a:pt x="518" y="553"/>
                      </a:lnTo>
                      <a:lnTo>
                        <a:pt x="518" y="553"/>
                      </a:lnTo>
                      <a:lnTo>
                        <a:pt x="518" y="553"/>
                      </a:lnTo>
                      <a:lnTo>
                        <a:pt x="518" y="551"/>
                      </a:lnTo>
                      <a:lnTo>
                        <a:pt x="520" y="551"/>
                      </a:lnTo>
                      <a:lnTo>
                        <a:pt x="520" y="550"/>
                      </a:lnTo>
                      <a:lnTo>
                        <a:pt x="520" y="548"/>
                      </a:lnTo>
                      <a:lnTo>
                        <a:pt x="518" y="544"/>
                      </a:lnTo>
                      <a:lnTo>
                        <a:pt x="518" y="544"/>
                      </a:lnTo>
                      <a:lnTo>
                        <a:pt x="520" y="544"/>
                      </a:lnTo>
                      <a:lnTo>
                        <a:pt x="520" y="542"/>
                      </a:lnTo>
                      <a:lnTo>
                        <a:pt x="520" y="542"/>
                      </a:lnTo>
                      <a:lnTo>
                        <a:pt x="522" y="540"/>
                      </a:lnTo>
                      <a:lnTo>
                        <a:pt x="522" y="540"/>
                      </a:lnTo>
                      <a:lnTo>
                        <a:pt x="522" y="540"/>
                      </a:lnTo>
                      <a:lnTo>
                        <a:pt x="522" y="538"/>
                      </a:lnTo>
                      <a:lnTo>
                        <a:pt x="522" y="538"/>
                      </a:lnTo>
                      <a:lnTo>
                        <a:pt x="522" y="538"/>
                      </a:lnTo>
                      <a:lnTo>
                        <a:pt x="524" y="538"/>
                      </a:lnTo>
                      <a:lnTo>
                        <a:pt x="524" y="536"/>
                      </a:lnTo>
                      <a:lnTo>
                        <a:pt x="530" y="538"/>
                      </a:lnTo>
                      <a:lnTo>
                        <a:pt x="532" y="538"/>
                      </a:lnTo>
                      <a:lnTo>
                        <a:pt x="535" y="536"/>
                      </a:lnTo>
                      <a:lnTo>
                        <a:pt x="539" y="536"/>
                      </a:lnTo>
                      <a:lnTo>
                        <a:pt x="539" y="536"/>
                      </a:lnTo>
                      <a:lnTo>
                        <a:pt x="539" y="536"/>
                      </a:lnTo>
                      <a:lnTo>
                        <a:pt x="541" y="536"/>
                      </a:lnTo>
                      <a:lnTo>
                        <a:pt x="541" y="536"/>
                      </a:lnTo>
                      <a:lnTo>
                        <a:pt x="539" y="538"/>
                      </a:lnTo>
                      <a:lnTo>
                        <a:pt x="539" y="538"/>
                      </a:lnTo>
                      <a:lnTo>
                        <a:pt x="537" y="542"/>
                      </a:lnTo>
                      <a:lnTo>
                        <a:pt x="537" y="544"/>
                      </a:lnTo>
                      <a:lnTo>
                        <a:pt x="537" y="544"/>
                      </a:lnTo>
                      <a:lnTo>
                        <a:pt x="537" y="544"/>
                      </a:lnTo>
                      <a:lnTo>
                        <a:pt x="539" y="546"/>
                      </a:lnTo>
                      <a:lnTo>
                        <a:pt x="539" y="548"/>
                      </a:lnTo>
                      <a:lnTo>
                        <a:pt x="539" y="548"/>
                      </a:lnTo>
                      <a:lnTo>
                        <a:pt x="539" y="550"/>
                      </a:lnTo>
                      <a:lnTo>
                        <a:pt x="539" y="550"/>
                      </a:lnTo>
                      <a:lnTo>
                        <a:pt x="537" y="550"/>
                      </a:lnTo>
                      <a:lnTo>
                        <a:pt x="537" y="550"/>
                      </a:lnTo>
                      <a:lnTo>
                        <a:pt x="535" y="548"/>
                      </a:lnTo>
                      <a:lnTo>
                        <a:pt x="533" y="548"/>
                      </a:lnTo>
                      <a:lnTo>
                        <a:pt x="533" y="548"/>
                      </a:lnTo>
                      <a:lnTo>
                        <a:pt x="533" y="548"/>
                      </a:lnTo>
                      <a:lnTo>
                        <a:pt x="533" y="550"/>
                      </a:lnTo>
                      <a:lnTo>
                        <a:pt x="533" y="550"/>
                      </a:lnTo>
                      <a:lnTo>
                        <a:pt x="533" y="551"/>
                      </a:lnTo>
                      <a:lnTo>
                        <a:pt x="533" y="551"/>
                      </a:lnTo>
                      <a:lnTo>
                        <a:pt x="535" y="553"/>
                      </a:lnTo>
                      <a:lnTo>
                        <a:pt x="537" y="553"/>
                      </a:lnTo>
                      <a:lnTo>
                        <a:pt x="539" y="553"/>
                      </a:lnTo>
                      <a:lnTo>
                        <a:pt x="543" y="553"/>
                      </a:lnTo>
                      <a:lnTo>
                        <a:pt x="547" y="551"/>
                      </a:lnTo>
                      <a:lnTo>
                        <a:pt x="547" y="551"/>
                      </a:lnTo>
                      <a:lnTo>
                        <a:pt x="547" y="551"/>
                      </a:lnTo>
                      <a:lnTo>
                        <a:pt x="549" y="551"/>
                      </a:lnTo>
                      <a:lnTo>
                        <a:pt x="547" y="553"/>
                      </a:lnTo>
                      <a:lnTo>
                        <a:pt x="547" y="553"/>
                      </a:lnTo>
                      <a:lnTo>
                        <a:pt x="547" y="555"/>
                      </a:lnTo>
                      <a:lnTo>
                        <a:pt x="545" y="555"/>
                      </a:lnTo>
                      <a:lnTo>
                        <a:pt x="545" y="557"/>
                      </a:lnTo>
                      <a:lnTo>
                        <a:pt x="543" y="557"/>
                      </a:lnTo>
                      <a:lnTo>
                        <a:pt x="541" y="557"/>
                      </a:lnTo>
                      <a:lnTo>
                        <a:pt x="539" y="557"/>
                      </a:lnTo>
                      <a:lnTo>
                        <a:pt x="537" y="557"/>
                      </a:lnTo>
                      <a:lnTo>
                        <a:pt x="535" y="557"/>
                      </a:lnTo>
                      <a:lnTo>
                        <a:pt x="535" y="557"/>
                      </a:lnTo>
                      <a:lnTo>
                        <a:pt x="533" y="557"/>
                      </a:lnTo>
                      <a:lnTo>
                        <a:pt x="532" y="555"/>
                      </a:lnTo>
                      <a:lnTo>
                        <a:pt x="530" y="553"/>
                      </a:lnTo>
                      <a:lnTo>
                        <a:pt x="530" y="553"/>
                      </a:lnTo>
                      <a:lnTo>
                        <a:pt x="528" y="551"/>
                      </a:lnTo>
                      <a:lnTo>
                        <a:pt x="528" y="553"/>
                      </a:lnTo>
                      <a:lnTo>
                        <a:pt x="528" y="553"/>
                      </a:lnTo>
                      <a:lnTo>
                        <a:pt x="528" y="553"/>
                      </a:lnTo>
                      <a:lnTo>
                        <a:pt x="528" y="555"/>
                      </a:lnTo>
                      <a:lnTo>
                        <a:pt x="530" y="557"/>
                      </a:lnTo>
                      <a:lnTo>
                        <a:pt x="530" y="559"/>
                      </a:lnTo>
                      <a:lnTo>
                        <a:pt x="530" y="559"/>
                      </a:lnTo>
                      <a:lnTo>
                        <a:pt x="530" y="561"/>
                      </a:lnTo>
                      <a:lnTo>
                        <a:pt x="530" y="561"/>
                      </a:lnTo>
                      <a:lnTo>
                        <a:pt x="528" y="563"/>
                      </a:lnTo>
                      <a:lnTo>
                        <a:pt x="526" y="565"/>
                      </a:lnTo>
                      <a:lnTo>
                        <a:pt x="526" y="567"/>
                      </a:lnTo>
                      <a:lnTo>
                        <a:pt x="526" y="567"/>
                      </a:lnTo>
                      <a:lnTo>
                        <a:pt x="528" y="569"/>
                      </a:lnTo>
                      <a:lnTo>
                        <a:pt x="528" y="569"/>
                      </a:lnTo>
                      <a:lnTo>
                        <a:pt x="530" y="570"/>
                      </a:lnTo>
                      <a:lnTo>
                        <a:pt x="532" y="570"/>
                      </a:lnTo>
                      <a:lnTo>
                        <a:pt x="533" y="570"/>
                      </a:lnTo>
                      <a:lnTo>
                        <a:pt x="535" y="570"/>
                      </a:lnTo>
                      <a:lnTo>
                        <a:pt x="539" y="570"/>
                      </a:lnTo>
                      <a:lnTo>
                        <a:pt x="541" y="570"/>
                      </a:lnTo>
                      <a:lnTo>
                        <a:pt x="547" y="572"/>
                      </a:lnTo>
                      <a:lnTo>
                        <a:pt x="549" y="572"/>
                      </a:lnTo>
                      <a:lnTo>
                        <a:pt x="552" y="572"/>
                      </a:lnTo>
                      <a:lnTo>
                        <a:pt x="560" y="569"/>
                      </a:lnTo>
                      <a:lnTo>
                        <a:pt x="566" y="569"/>
                      </a:lnTo>
                      <a:lnTo>
                        <a:pt x="570" y="569"/>
                      </a:lnTo>
                      <a:lnTo>
                        <a:pt x="577" y="565"/>
                      </a:lnTo>
                      <a:lnTo>
                        <a:pt x="577" y="565"/>
                      </a:lnTo>
                      <a:lnTo>
                        <a:pt x="579" y="565"/>
                      </a:lnTo>
                      <a:lnTo>
                        <a:pt x="581" y="565"/>
                      </a:lnTo>
                      <a:lnTo>
                        <a:pt x="581" y="565"/>
                      </a:lnTo>
                      <a:lnTo>
                        <a:pt x="583" y="567"/>
                      </a:lnTo>
                      <a:lnTo>
                        <a:pt x="585" y="570"/>
                      </a:lnTo>
                      <a:lnTo>
                        <a:pt x="585" y="572"/>
                      </a:lnTo>
                      <a:lnTo>
                        <a:pt x="585" y="574"/>
                      </a:lnTo>
                      <a:lnTo>
                        <a:pt x="585" y="574"/>
                      </a:lnTo>
                      <a:lnTo>
                        <a:pt x="585" y="576"/>
                      </a:lnTo>
                      <a:lnTo>
                        <a:pt x="587" y="576"/>
                      </a:lnTo>
                      <a:lnTo>
                        <a:pt x="589" y="578"/>
                      </a:lnTo>
                      <a:lnTo>
                        <a:pt x="591" y="582"/>
                      </a:lnTo>
                      <a:lnTo>
                        <a:pt x="591" y="591"/>
                      </a:lnTo>
                      <a:lnTo>
                        <a:pt x="591" y="591"/>
                      </a:lnTo>
                      <a:lnTo>
                        <a:pt x="591" y="593"/>
                      </a:lnTo>
                      <a:lnTo>
                        <a:pt x="591" y="593"/>
                      </a:lnTo>
                      <a:lnTo>
                        <a:pt x="591" y="595"/>
                      </a:lnTo>
                      <a:lnTo>
                        <a:pt x="589" y="595"/>
                      </a:lnTo>
                      <a:lnTo>
                        <a:pt x="587" y="595"/>
                      </a:lnTo>
                      <a:lnTo>
                        <a:pt x="587" y="595"/>
                      </a:lnTo>
                      <a:lnTo>
                        <a:pt x="583" y="593"/>
                      </a:lnTo>
                      <a:lnTo>
                        <a:pt x="581" y="593"/>
                      </a:lnTo>
                      <a:lnTo>
                        <a:pt x="581" y="593"/>
                      </a:lnTo>
                      <a:lnTo>
                        <a:pt x="579" y="593"/>
                      </a:lnTo>
                      <a:lnTo>
                        <a:pt x="579" y="595"/>
                      </a:lnTo>
                      <a:lnTo>
                        <a:pt x="577" y="599"/>
                      </a:lnTo>
                      <a:lnTo>
                        <a:pt x="577" y="601"/>
                      </a:lnTo>
                      <a:lnTo>
                        <a:pt x="579" y="601"/>
                      </a:lnTo>
                      <a:lnTo>
                        <a:pt x="579" y="603"/>
                      </a:lnTo>
                      <a:lnTo>
                        <a:pt x="579" y="607"/>
                      </a:lnTo>
                      <a:lnTo>
                        <a:pt x="579" y="608"/>
                      </a:lnTo>
                      <a:lnTo>
                        <a:pt x="581" y="608"/>
                      </a:lnTo>
                      <a:lnTo>
                        <a:pt x="581" y="610"/>
                      </a:lnTo>
                      <a:lnTo>
                        <a:pt x="583" y="610"/>
                      </a:lnTo>
                      <a:lnTo>
                        <a:pt x="583" y="610"/>
                      </a:lnTo>
                      <a:lnTo>
                        <a:pt x="583" y="610"/>
                      </a:lnTo>
                      <a:lnTo>
                        <a:pt x="585" y="612"/>
                      </a:lnTo>
                      <a:lnTo>
                        <a:pt x="585" y="614"/>
                      </a:lnTo>
                      <a:lnTo>
                        <a:pt x="585" y="616"/>
                      </a:lnTo>
                      <a:lnTo>
                        <a:pt x="583" y="618"/>
                      </a:lnTo>
                      <a:lnTo>
                        <a:pt x="581" y="622"/>
                      </a:lnTo>
                      <a:lnTo>
                        <a:pt x="579" y="624"/>
                      </a:lnTo>
                      <a:lnTo>
                        <a:pt x="579" y="626"/>
                      </a:lnTo>
                      <a:lnTo>
                        <a:pt x="579" y="627"/>
                      </a:lnTo>
                      <a:lnTo>
                        <a:pt x="581" y="629"/>
                      </a:lnTo>
                      <a:lnTo>
                        <a:pt x="585" y="631"/>
                      </a:lnTo>
                      <a:lnTo>
                        <a:pt x="585" y="631"/>
                      </a:lnTo>
                      <a:lnTo>
                        <a:pt x="585" y="633"/>
                      </a:lnTo>
                      <a:lnTo>
                        <a:pt x="583" y="635"/>
                      </a:lnTo>
                      <a:lnTo>
                        <a:pt x="581" y="637"/>
                      </a:lnTo>
                      <a:lnTo>
                        <a:pt x="579" y="639"/>
                      </a:lnTo>
                      <a:lnTo>
                        <a:pt x="579" y="641"/>
                      </a:lnTo>
                      <a:lnTo>
                        <a:pt x="579" y="643"/>
                      </a:lnTo>
                      <a:lnTo>
                        <a:pt x="577" y="643"/>
                      </a:lnTo>
                      <a:lnTo>
                        <a:pt x="577" y="643"/>
                      </a:lnTo>
                      <a:lnTo>
                        <a:pt x="577" y="643"/>
                      </a:lnTo>
                      <a:lnTo>
                        <a:pt x="575" y="643"/>
                      </a:lnTo>
                      <a:lnTo>
                        <a:pt x="573" y="641"/>
                      </a:lnTo>
                      <a:lnTo>
                        <a:pt x="573" y="641"/>
                      </a:lnTo>
                      <a:lnTo>
                        <a:pt x="572" y="641"/>
                      </a:lnTo>
                      <a:lnTo>
                        <a:pt x="570" y="643"/>
                      </a:lnTo>
                      <a:lnTo>
                        <a:pt x="570" y="643"/>
                      </a:lnTo>
                      <a:lnTo>
                        <a:pt x="568" y="643"/>
                      </a:lnTo>
                      <a:lnTo>
                        <a:pt x="566" y="643"/>
                      </a:lnTo>
                      <a:lnTo>
                        <a:pt x="566" y="643"/>
                      </a:lnTo>
                      <a:lnTo>
                        <a:pt x="564" y="641"/>
                      </a:lnTo>
                      <a:lnTo>
                        <a:pt x="564" y="641"/>
                      </a:lnTo>
                      <a:lnTo>
                        <a:pt x="562" y="641"/>
                      </a:lnTo>
                      <a:lnTo>
                        <a:pt x="560" y="639"/>
                      </a:lnTo>
                      <a:lnTo>
                        <a:pt x="560" y="639"/>
                      </a:lnTo>
                      <a:lnTo>
                        <a:pt x="558" y="639"/>
                      </a:lnTo>
                      <a:lnTo>
                        <a:pt x="558" y="639"/>
                      </a:lnTo>
                      <a:lnTo>
                        <a:pt x="558" y="639"/>
                      </a:lnTo>
                      <a:lnTo>
                        <a:pt x="556" y="641"/>
                      </a:lnTo>
                      <a:lnTo>
                        <a:pt x="554" y="645"/>
                      </a:lnTo>
                      <a:lnTo>
                        <a:pt x="554" y="645"/>
                      </a:lnTo>
                      <a:lnTo>
                        <a:pt x="556" y="648"/>
                      </a:lnTo>
                      <a:lnTo>
                        <a:pt x="556" y="650"/>
                      </a:lnTo>
                      <a:lnTo>
                        <a:pt x="556" y="652"/>
                      </a:lnTo>
                      <a:lnTo>
                        <a:pt x="558" y="652"/>
                      </a:lnTo>
                      <a:lnTo>
                        <a:pt x="564" y="656"/>
                      </a:lnTo>
                      <a:lnTo>
                        <a:pt x="564" y="656"/>
                      </a:lnTo>
                      <a:lnTo>
                        <a:pt x="564" y="658"/>
                      </a:lnTo>
                      <a:lnTo>
                        <a:pt x="564" y="660"/>
                      </a:lnTo>
                      <a:lnTo>
                        <a:pt x="566" y="662"/>
                      </a:lnTo>
                      <a:lnTo>
                        <a:pt x="570" y="662"/>
                      </a:lnTo>
                      <a:lnTo>
                        <a:pt x="570" y="662"/>
                      </a:lnTo>
                      <a:lnTo>
                        <a:pt x="572" y="662"/>
                      </a:lnTo>
                      <a:lnTo>
                        <a:pt x="573" y="664"/>
                      </a:lnTo>
                      <a:lnTo>
                        <a:pt x="573" y="664"/>
                      </a:lnTo>
                      <a:lnTo>
                        <a:pt x="575" y="664"/>
                      </a:lnTo>
                      <a:lnTo>
                        <a:pt x="575" y="664"/>
                      </a:lnTo>
                      <a:lnTo>
                        <a:pt x="575" y="662"/>
                      </a:lnTo>
                      <a:lnTo>
                        <a:pt x="575" y="662"/>
                      </a:lnTo>
                      <a:lnTo>
                        <a:pt x="575" y="660"/>
                      </a:lnTo>
                      <a:lnTo>
                        <a:pt x="577" y="658"/>
                      </a:lnTo>
                      <a:lnTo>
                        <a:pt x="577" y="656"/>
                      </a:lnTo>
                      <a:lnTo>
                        <a:pt x="577" y="656"/>
                      </a:lnTo>
                      <a:lnTo>
                        <a:pt x="577" y="652"/>
                      </a:lnTo>
                      <a:lnTo>
                        <a:pt x="577" y="652"/>
                      </a:lnTo>
                      <a:lnTo>
                        <a:pt x="577" y="652"/>
                      </a:lnTo>
                      <a:lnTo>
                        <a:pt x="577" y="652"/>
                      </a:lnTo>
                      <a:lnTo>
                        <a:pt x="579" y="652"/>
                      </a:lnTo>
                      <a:lnTo>
                        <a:pt x="579" y="652"/>
                      </a:lnTo>
                      <a:lnTo>
                        <a:pt x="581" y="652"/>
                      </a:lnTo>
                      <a:lnTo>
                        <a:pt x="581" y="654"/>
                      </a:lnTo>
                      <a:lnTo>
                        <a:pt x="581" y="654"/>
                      </a:lnTo>
                      <a:lnTo>
                        <a:pt x="583" y="654"/>
                      </a:lnTo>
                      <a:lnTo>
                        <a:pt x="585" y="654"/>
                      </a:lnTo>
                      <a:lnTo>
                        <a:pt x="589" y="652"/>
                      </a:lnTo>
                      <a:lnTo>
                        <a:pt x="592" y="650"/>
                      </a:lnTo>
                      <a:lnTo>
                        <a:pt x="600" y="647"/>
                      </a:lnTo>
                      <a:lnTo>
                        <a:pt x="602" y="647"/>
                      </a:lnTo>
                      <a:lnTo>
                        <a:pt x="602" y="645"/>
                      </a:lnTo>
                      <a:lnTo>
                        <a:pt x="602" y="645"/>
                      </a:lnTo>
                      <a:lnTo>
                        <a:pt x="602" y="643"/>
                      </a:lnTo>
                      <a:lnTo>
                        <a:pt x="602" y="643"/>
                      </a:lnTo>
                      <a:lnTo>
                        <a:pt x="602" y="643"/>
                      </a:lnTo>
                      <a:lnTo>
                        <a:pt x="602" y="643"/>
                      </a:lnTo>
                      <a:lnTo>
                        <a:pt x="602" y="641"/>
                      </a:lnTo>
                      <a:lnTo>
                        <a:pt x="600" y="641"/>
                      </a:lnTo>
                      <a:lnTo>
                        <a:pt x="602" y="639"/>
                      </a:lnTo>
                      <a:lnTo>
                        <a:pt x="602" y="637"/>
                      </a:lnTo>
                      <a:lnTo>
                        <a:pt x="610" y="633"/>
                      </a:lnTo>
                      <a:lnTo>
                        <a:pt x="613" y="629"/>
                      </a:lnTo>
                      <a:lnTo>
                        <a:pt x="613" y="627"/>
                      </a:lnTo>
                      <a:lnTo>
                        <a:pt x="613" y="627"/>
                      </a:lnTo>
                      <a:lnTo>
                        <a:pt x="613" y="624"/>
                      </a:lnTo>
                      <a:lnTo>
                        <a:pt x="613" y="624"/>
                      </a:lnTo>
                      <a:lnTo>
                        <a:pt x="613" y="620"/>
                      </a:lnTo>
                      <a:lnTo>
                        <a:pt x="613" y="618"/>
                      </a:lnTo>
                      <a:lnTo>
                        <a:pt x="613" y="616"/>
                      </a:lnTo>
                      <a:lnTo>
                        <a:pt x="613" y="614"/>
                      </a:lnTo>
                      <a:lnTo>
                        <a:pt x="613" y="612"/>
                      </a:lnTo>
                      <a:lnTo>
                        <a:pt x="613" y="610"/>
                      </a:lnTo>
                      <a:lnTo>
                        <a:pt x="615" y="610"/>
                      </a:lnTo>
                      <a:lnTo>
                        <a:pt x="615" y="608"/>
                      </a:lnTo>
                      <a:lnTo>
                        <a:pt x="617" y="608"/>
                      </a:lnTo>
                      <a:lnTo>
                        <a:pt x="619" y="607"/>
                      </a:lnTo>
                      <a:lnTo>
                        <a:pt x="619" y="607"/>
                      </a:lnTo>
                      <a:lnTo>
                        <a:pt x="619" y="607"/>
                      </a:lnTo>
                      <a:lnTo>
                        <a:pt x="621" y="608"/>
                      </a:lnTo>
                      <a:lnTo>
                        <a:pt x="621" y="608"/>
                      </a:lnTo>
                      <a:lnTo>
                        <a:pt x="619" y="610"/>
                      </a:lnTo>
                      <a:lnTo>
                        <a:pt x="619" y="610"/>
                      </a:lnTo>
                      <a:lnTo>
                        <a:pt x="619" y="612"/>
                      </a:lnTo>
                      <a:lnTo>
                        <a:pt x="621" y="612"/>
                      </a:lnTo>
                      <a:lnTo>
                        <a:pt x="621" y="614"/>
                      </a:lnTo>
                      <a:lnTo>
                        <a:pt x="623" y="614"/>
                      </a:lnTo>
                      <a:lnTo>
                        <a:pt x="623" y="614"/>
                      </a:lnTo>
                      <a:lnTo>
                        <a:pt x="627" y="614"/>
                      </a:lnTo>
                      <a:lnTo>
                        <a:pt x="629" y="614"/>
                      </a:lnTo>
                      <a:lnTo>
                        <a:pt x="631" y="614"/>
                      </a:lnTo>
                      <a:lnTo>
                        <a:pt x="636" y="616"/>
                      </a:lnTo>
                      <a:lnTo>
                        <a:pt x="638" y="616"/>
                      </a:lnTo>
                      <a:lnTo>
                        <a:pt x="640" y="616"/>
                      </a:lnTo>
                      <a:lnTo>
                        <a:pt x="644" y="616"/>
                      </a:lnTo>
                      <a:lnTo>
                        <a:pt x="646" y="616"/>
                      </a:lnTo>
                      <a:lnTo>
                        <a:pt x="646" y="618"/>
                      </a:lnTo>
                      <a:lnTo>
                        <a:pt x="648" y="618"/>
                      </a:lnTo>
                      <a:lnTo>
                        <a:pt x="648" y="620"/>
                      </a:lnTo>
                      <a:lnTo>
                        <a:pt x="648" y="622"/>
                      </a:lnTo>
                      <a:lnTo>
                        <a:pt x="650" y="622"/>
                      </a:lnTo>
                      <a:lnTo>
                        <a:pt x="650" y="622"/>
                      </a:lnTo>
                      <a:lnTo>
                        <a:pt x="652" y="622"/>
                      </a:lnTo>
                      <a:lnTo>
                        <a:pt x="653" y="622"/>
                      </a:lnTo>
                      <a:lnTo>
                        <a:pt x="653" y="620"/>
                      </a:lnTo>
                      <a:lnTo>
                        <a:pt x="653" y="620"/>
                      </a:lnTo>
                      <a:lnTo>
                        <a:pt x="655" y="616"/>
                      </a:lnTo>
                      <a:lnTo>
                        <a:pt x="655" y="616"/>
                      </a:lnTo>
                      <a:lnTo>
                        <a:pt x="655" y="614"/>
                      </a:lnTo>
                      <a:lnTo>
                        <a:pt x="657" y="614"/>
                      </a:lnTo>
                      <a:lnTo>
                        <a:pt x="659" y="612"/>
                      </a:lnTo>
                      <a:lnTo>
                        <a:pt x="663" y="612"/>
                      </a:lnTo>
                      <a:lnTo>
                        <a:pt x="663" y="612"/>
                      </a:lnTo>
                      <a:lnTo>
                        <a:pt x="665" y="612"/>
                      </a:lnTo>
                      <a:lnTo>
                        <a:pt x="665" y="612"/>
                      </a:lnTo>
                      <a:lnTo>
                        <a:pt x="665" y="614"/>
                      </a:lnTo>
                      <a:lnTo>
                        <a:pt x="665" y="616"/>
                      </a:lnTo>
                      <a:lnTo>
                        <a:pt x="663" y="616"/>
                      </a:lnTo>
                      <a:lnTo>
                        <a:pt x="663" y="618"/>
                      </a:lnTo>
                      <a:lnTo>
                        <a:pt x="663" y="618"/>
                      </a:lnTo>
                      <a:lnTo>
                        <a:pt x="663" y="620"/>
                      </a:lnTo>
                      <a:lnTo>
                        <a:pt x="665" y="620"/>
                      </a:lnTo>
                      <a:lnTo>
                        <a:pt x="669" y="624"/>
                      </a:lnTo>
                      <a:lnTo>
                        <a:pt x="671" y="626"/>
                      </a:lnTo>
                      <a:lnTo>
                        <a:pt x="673" y="627"/>
                      </a:lnTo>
                      <a:lnTo>
                        <a:pt x="676" y="627"/>
                      </a:lnTo>
                      <a:lnTo>
                        <a:pt x="678" y="626"/>
                      </a:lnTo>
                      <a:lnTo>
                        <a:pt x="678" y="626"/>
                      </a:lnTo>
                      <a:lnTo>
                        <a:pt x="678" y="626"/>
                      </a:lnTo>
                      <a:lnTo>
                        <a:pt x="680" y="626"/>
                      </a:lnTo>
                      <a:lnTo>
                        <a:pt x="682" y="626"/>
                      </a:lnTo>
                      <a:lnTo>
                        <a:pt x="682" y="626"/>
                      </a:lnTo>
                      <a:lnTo>
                        <a:pt x="682" y="624"/>
                      </a:lnTo>
                      <a:lnTo>
                        <a:pt x="684" y="624"/>
                      </a:lnTo>
                      <a:lnTo>
                        <a:pt x="684" y="622"/>
                      </a:lnTo>
                      <a:lnTo>
                        <a:pt x="684" y="622"/>
                      </a:lnTo>
                      <a:lnTo>
                        <a:pt x="684" y="620"/>
                      </a:lnTo>
                      <a:lnTo>
                        <a:pt x="686" y="620"/>
                      </a:lnTo>
                      <a:lnTo>
                        <a:pt x="684" y="618"/>
                      </a:lnTo>
                      <a:lnTo>
                        <a:pt x="684" y="616"/>
                      </a:lnTo>
                      <a:lnTo>
                        <a:pt x="680" y="610"/>
                      </a:lnTo>
                      <a:lnTo>
                        <a:pt x="678" y="608"/>
                      </a:lnTo>
                      <a:lnTo>
                        <a:pt x="678" y="607"/>
                      </a:lnTo>
                      <a:lnTo>
                        <a:pt x="678" y="599"/>
                      </a:lnTo>
                      <a:lnTo>
                        <a:pt x="676" y="597"/>
                      </a:lnTo>
                      <a:lnTo>
                        <a:pt x="676" y="597"/>
                      </a:lnTo>
                      <a:lnTo>
                        <a:pt x="676" y="595"/>
                      </a:lnTo>
                      <a:lnTo>
                        <a:pt x="676" y="595"/>
                      </a:lnTo>
                      <a:lnTo>
                        <a:pt x="678" y="591"/>
                      </a:lnTo>
                      <a:lnTo>
                        <a:pt x="678" y="591"/>
                      </a:lnTo>
                      <a:lnTo>
                        <a:pt x="678" y="591"/>
                      </a:lnTo>
                      <a:lnTo>
                        <a:pt x="678" y="589"/>
                      </a:lnTo>
                      <a:lnTo>
                        <a:pt x="676" y="588"/>
                      </a:lnTo>
                      <a:lnTo>
                        <a:pt x="676" y="586"/>
                      </a:lnTo>
                      <a:lnTo>
                        <a:pt x="678" y="586"/>
                      </a:lnTo>
                      <a:lnTo>
                        <a:pt x="678" y="584"/>
                      </a:lnTo>
                      <a:lnTo>
                        <a:pt x="678" y="584"/>
                      </a:lnTo>
                      <a:lnTo>
                        <a:pt x="680" y="586"/>
                      </a:lnTo>
                      <a:lnTo>
                        <a:pt x="680" y="586"/>
                      </a:lnTo>
                      <a:lnTo>
                        <a:pt x="680" y="586"/>
                      </a:lnTo>
                      <a:lnTo>
                        <a:pt x="682" y="586"/>
                      </a:lnTo>
                      <a:lnTo>
                        <a:pt x="682" y="586"/>
                      </a:lnTo>
                      <a:lnTo>
                        <a:pt x="684" y="586"/>
                      </a:lnTo>
                      <a:lnTo>
                        <a:pt x="684" y="586"/>
                      </a:lnTo>
                      <a:lnTo>
                        <a:pt x="684" y="588"/>
                      </a:lnTo>
                      <a:lnTo>
                        <a:pt x="684" y="588"/>
                      </a:lnTo>
                      <a:lnTo>
                        <a:pt x="686" y="589"/>
                      </a:lnTo>
                      <a:lnTo>
                        <a:pt x="686" y="589"/>
                      </a:lnTo>
                      <a:lnTo>
                        <a:pt x="686" y="589"/>
                      </a:lnTo>
                      <a:lnTo>
                        <a:pt x="686" y="591"/>
                      </a:lnTo>
                      <a:lnTo>
                        <a:pt x="686" y="593"/>
                      </a:lnTo>
                      <a:lnTo>
                        <a:pt x="686" y="593"/>
                      </a:lnTo>
                      <a:lnTo>
                        <a:pt x="686" y="593"/>
                      </a:lnTo>
                      <a:lnTo>
                        <a:pt x="686" y="593"/>
                      </a:lnTo>
                      <a:lnTo>
                        <a:pt x="688" y="593"/>
                      </a:lnTo>
                      <a:lnTo>
                        <a:pt x="690" y="593"/>
                      </a:lnTo>
                      <a:lnTo>
                        <a:pt x="690" y="593"/>
                      </a:lnTo>
                      <a:lnTo>
                        <a:pt x="697" y="588"/>
                      </a:lnTo>
                      <a:lnTo>
                        <a:pt x="699" y="588"/>
                      </a:lnTo>
                      <a:lnTo>
                        <a:pt x="699" y="588"/>
                      </a:lnTo>
                      <a:lnTo>
                        <a:pt x="701" y="586"/>
                      </a:lnTo>
                      <a:lnTo>
                        <a:pt x="701" y="584"/>
                      </a:lnTo>
                      <a:lnTo>
                        <a:pt x="701" y="582"/>
                      </a:lnTo>
                      <a:lnTo>
                        <a:pt x="699" y="578"/>
                      </a:lnTo>
                      <a:lnTo>
                        <a:pt x="699" y="574"/>
                      </a:lnTo>
                      <a:lnTo>
                        <a:pt x="697" y="574"/>
                      </a:lnTo>
                      <a:lnTo>
                        <a:pt x="695" y="572"/>
                      </a:lnTo>
                      <a:lnTo>
                        <a:pt x="692" y="569"/>
                      </a:lnTo>
                      <a:lnTo>
                        <a:pt x="692" y="569"/>
                      </a:lnTo>
                      <a:lnTo>
                        <a:pt x="690" y="569"/>
                      </a:lnTo>
                      <a:lnTo>
                        <a:pt x="690" y="569"/>
                      </a:lnTo>
                      <a:lnTo>
                        <a:pt x="688" y="569"/>
                      </a:lnTo>
                      <a:lnTo>
                        <a:pt x="688" y="569"/>
                      </a:lnTo>
                      <a:lnTo>
                        <a:pt x="684" y="569"/>
                      </a:lnTo>
                      <a:lnTo>
                        <a:pt x="680" y="567"/>
                      </a:lnTo>
                      <a:lnTo>
                        <a:pt x="676" y="561"/>
                      </a:lnTo>
                      <a:lnTo>
                        <a:pt x="674" y="559"/>
                      </a:lnTo>
                      <a:lnTo>
                        <a:pt x="674" y="559"/>
                      </a:lnTo>
                      <a:lnTo>
                        <a:pt x="674" y="557"/>
                      </a:lnTo>
                      <a:lnTo>
                        <a:pt x="676" y="557"/>
                      </a:lnTo>
                      <a:lnTo>
                        <a:pt x="676" y="557"/>
                      </a:lnTo>
                      <a:lnTo>
                        <a:pt x="676" y="557"/>
                      </a:lnTo>
                      <a:lnTo>
                        <a:pt x="678" y="555"/>
                      </a:lnTo>
                      <a:lnTo>
                        <a:pt x="680" y="555"/>
                      </a:lnTo>
                      <a:lnTo>
                        <a:pt x="682" y="555"/>
                      </a:lnTo>
                      <a:lnTo>
                        <a:pt x="682" y="555"/>
                      </a:lnTo>
                      <a:lnTo>
                        <a:pt x="684" y="553"/>
                      </a:lnTo>
                      <a:lnTo>
                        <a:pt x="684" y="553"/>
                      </a:lnTo>
                      <a:lnTo>
                        <a:pt x="684" y="551"/>
                      </a:lnTo>
                      <a:lnTo>
                        <a:pt x="684" y="550"/>
                      </a:lnTo>
                      <a:lnTo>
                        <a:pt x="684" y="548"/>
                      </a:lnTo>
                      <a:lnTo>
                        <a:pt x="682" y="546"/>
                      </a:lnTo>
                      <a:lnTo>
                        <a:pt x="680" y="542"/>
                      </a:lnTo>
                      <a:lnTo>
                        <a:pt x="680" y="542"/>
                      </a:lnTo>
                      <a:lnTo>
                        <a:pt x="680" y="542"/>
                      </a:lnTo>
                      <a:lnTo>
                        <a:pt x="680" y="542"/>
                      </a:lnTo>
                      <a:lnTo>
                        <a:pt x="680" y="540"/>
                      </a:lnTo>
                      <a:lnTo>
                        <a:pt x="682" y="540"/>
                      </a:lnTo>
                      <a:lnTo>
                        <a:pt x="682" y="538"/>
                      </a:lnTo>
                      <a:lnTo>
                        <a:pt x="682" y="538"/>
                      </a:lnTo>
                      <a:lnTo>
                        <a:pt x="684" y="536"/>
                      </a:lnTo>
                      <a:lnTo>
                        <a:pt x="688" y="536"/>
                      </a:lnTo>
                      <a:lnTo>
                        <a:pt x="695" y="532"/>
                      </a:lnTo>
                      <a:lnTo>
                        <a:pt x="695" y="532"/>
                      </a:lnTo>
                      <a:lnTo>
                        <a:pt x="697" y="532"/>
                      </a:lnTo>
                      <a:lnTo>
                        <a:pt x="699" y="532"/>
                      </a:lnTo>
                      <a:lnTo>
                        <a:pt x="703" y="532"/>
                      </a:lnTo>
                      <a:lnTo>
                        <a:pt x="713" y="529"/>
                      </a:lnTo>
                      <a:lnTo>
                        <a:pt x="713" y="529"/>
                      </a:lnTo>
                      <a:lnTo>
                        <a:pt x="714" y="529"/>
                      </a:lnTo>
                      <a:lnTo>
                        <a:pt x="716" y="529"/>
                      </a:lnTo>
                      <a:lnTo>
                        <a:pt x="718" y="529"/>
                      </a:lnTo>
                      <a:lnTo>
                        <a:pt x="720" y="529"/>
                      </a:lnTo>
                      <a:lnTo>
                        <a:pt x="720" y="529"/>
                      </a:lnTo>
                      <a:lnTo>
                        <a:pt x="722" y="530"/>
                      </a:lnTo>
                      <a:lnTo>
                        <a:pt x="724" y="530"/>
                      </a:lnTo>
                      <a:lnTo>
                        <a:pt x="726" y="530"/>
                      </a:lnTo>
                      <a:lnTo>
                        <a:pt x="726" y="530"/>
                      </a:lnTo>
                      <a:lnTo>
                        <a:pt x="728" y="529"/>
                      </a:lnTo>
                      <a:lnTo>
                        <a:pt x="728" y="529"/>
                      </a:lnTo>
                      <a:lnTo>
                        <a:pt x="728" y="529"/>
                      </a:lnTo>
                      <a:lnTo>
                        <a:pt x="728" y="529"/>
                      </a:lnTo>
                      <a:lnTo>
                        <a:pt x="730" y="527"/>
                      </a:lnTo>
                      <a:lnTo>
                        <a:pt x="730" y="527"/>
                      </a:lnTo>
                      <a:lnTo>
                        <a:pt x="732" y="527"/>
                      </a:lnTo>
                      <a:lnTo>
                        <a:pt x="732" y="525"/>
                      </a:lnTo>
                      <a:lnTo>
                        <a:pt x="730" y="523"/>
                      </a:lnTo>
                      <a:lnTo>
                        <a:pt x="732" y="523"/>
                      </a:lnTo>
                      <a:lnTo>
                        <a:pt x="732" y="521"/>
                      </a:lnTo>
                      <a:lnTo>
                        <a:pt x="732" y="521"/>
                      </a:lnTo>
                      <a:lnTo>
                        <a:pt x="732" y="521"/>
                      </a:lnTo>
                      <a:lnTo>
                        <a:pt x="732" y="519"/>
                      </a:lnTo>
                      <a:lnTo>
                        <a:pt x="732" y="519"/>
                      </a:lnTo>
                      <a:lnTo>
                        <a:pt x="730" y="515"/>
                      </a:lnTo>
                      <a:lnTo>
                        <a:pt x="728" y="515"/>
                      </a:lnTo>
                      <a:lnTo>
                        <a:pt x="728" y="513"/>
                      </a:lnTo>
                      <a:lnTo>
                        <a:pt x="728" y="513"/>
                      </a:lnTo>
                      <a:lnTo>
                        <a:pt x="728" y="511"/>
                      </a:lnTo>
                      <a:lnTo>
                        <a:pt x="728" y="511"/>
                      </a:lnTo>
                      <a:lnTo>
                        <a:pt x="728" y="511"/>
                      </a:lnTo>
                      <a:lnTo>
                        <a:pt x="728" y="510"/>
                      </a:lnTo>
                      <a:lnTo>
                        <a:pt x="728" y="510"/>
                      </a:lnTo>
                      <a:lnTo>
                        <a:pt x="728" y="508"/>
                      </a:lnTo>
                      <a:lnTo>
                        <a:pt x="728" y="508"/>
                      </a:lnTo>
                      <a:lnTo>
                        <a:pt x="728" y="506"/>
                      </a:lnTo>
                      <a:lnTo>
                        <a:pt x="726" y="506"/>
                      </a:lnTo>
                      <a:lnTo>
                        <a:pt x="726" y="504"/>
                      </a:lnTo>
                      <a:lnTo>
                        <a:pt x="726" y="504"/>
                      </a:lnTo>
                      <a:lnTo>
                        <a:pt x="728" y="502"/>
                      </a:lnTo>
                      <a:lnTo>
                        <a:pt x="728" y="502"/>
                      </a:lnTo>
                      <a:lnTo>
                        <a:pt x="728" y="500"/>
                      </a:lnTo>
                      <a:lnTo>
                        <a:pt x="728" y="500"/>
                      </a:lnTo>
                      <a:lnTo>
                        <a:pt x="728" y="500"/>
                      </a:lnTo>
                      <a:lnTo>
                        <a:pt x="728" y="498"/>
                      </a:lnTo>
                      <a:lnTo>
                        <a:pt x="728" y="498"/>
                      </a:lnTo>
                      <a:lnTo>
                        <a:pt x="728" y="498"/>
                      </a:lnTo>
                      <a:lnTo>
                        <a:pt x="726" y="496"/>
                      </a:lnTo>
                      <a:lnTo>
                        <a:pt x="726" y="496"/>
                      </a:lnTo>
                      <a:lnTo>
                        <a:pt x="726" y="496"/>
                      </a:lnTo>
                      <a:lnTo>
                        <a:pt x="724" y="496"/>
                      </a:lnTo>
                      <a:lnTo>
                        <a:pt x="722" y="496"/>
                      </a:lnTo>
                      <a:lnTo>
                        <a:pt x="720" y="496"/>
                      </a:lnTo>
                      <a:lnTo>
                        <a:pt x="718" y="498"/>
                      </a:lnTo>
                      <a:lnTo>
                        <a:pt x="716" y="498"/>
                      </a:lnTo>
                      <a:lnTo>
                        <a:pt x="716" y="500"/>
                      </a:lnTo>
                      <a:lnTo>
                        <a:pt x="716" y="500"/>
                      </a:lnTo>
                      <a:lnTo>
                        <a:pt x="714" y="504"/>
                      </a:lnTo>
                      <a:lnTo>
                        <a:pt x="714" y="504"/>
                      </a:lnTo>
                      <a:lnTo>
                        <a:pt x="713" y="506"/>
                      </a:lnTo>
                      <a:lnTo>
                        <a:pt x="713" y="506"/>
                      </a:lnTo>
                      <a:lnTo>
                        <a:pt x="711" y="508"/>
                      </a:lnTo>
                      <a:lnTo>
                        <a:pt x="711" y="508"/>
                      </a:lnTo>
                      <a:lnTo>
                        <a:pt x="709" y="508"/>
                      </a:lnTo>
                      <a:lnTo>
                        <a:pt x="707" y="506"/>
                      </a:lnTo>
                      <a:lnTo>
                        <a:pt x="705" y="506"/>
                      </a:lnTo>
                      <a:lnTo>
                        <a:pt x="703" y="506"/>
                      </a:lnTo>
                      <a:lnTo>
                        <a:pt x="703" y="506"/>
                      </a:lnTo>
                      <a:lnTo>
                        <a:pt x="701" y="506"/>
                      </a:lnTo>
                      <a:lnTo>
                        <a:pt x="697" y="508"/>
                      </a:lnTo>
                      <a:lnTo>
                        <a:pt x="695" y="510"/>
                      </a:lnTo>
                      <a:lnTo>
                        <a:pt x="690" y="510"/>
                      </a:lnTo>
                      <a:lnTo>
                        <a:pt x="688" y="510"/>
                      </a:lnTo>
                      <a:lnTo>
                        <a:pt x="688" y="510"/>
                      </a:lnTo>
                      <a:lnTo>
                        <a:pt x="688" y="510"/>
                      </a:lnTo>
                      <a:lnTo>
                        <a:pt x="684" y="508"/>
                      </a:lnTo>
                      <a:lnTo>
                        <a:pt x="682" y="508"/>
                      </a:lnTo>
                      <a:lnTo>
                        <a:pt x="678" y="506"/>
                      </a:lnTo>
                      <a:lnTo>
                        <a:pt x="678" y="506"/>
                      </a:lnTo>
                      <a:lnTo>
                        <a:pt x="678" y="508"/>
                      </a:lnTo>
                      <a:lnTo>
                        <a:pt x="674" y="508"/>
                      </a:lnTo>
                      <a:lnTo>
                        <a:pt x="674" y="508"/>
                      </a:lnTo>
                      <a:lnTo>
                        <a:pt x="673" y="508"/>
                      </a:lnTo>
                      <a:lnTo>
                        <a:pt x="673" y="508"/>
                      </a:lnTo>
                      <a:lnTo>
                        <a:pt x="669" y="504"/>
                      </a:lnTo>
                      <a:lnTo>
                        <a:pt x="667" y="504"/>
                      </a:lnTo>
                      <a:lnTo>
                        <a:pt x="667" y="504"/>
                      </a:lnTo>
                      <a:lnTo>
                        <a:pt x="665" y="504"/>
                      </a:lnTo>
                      <a:lnTo>
                        <a:pt x="663" y="504"/>
                      </a:lnTo>
                      <a:lnTo>
                        <a:pt x="663" y="504"/>
                      </a:lnTo>
                      <a:lnTo>
                        <a:pt x="661" y="502"/>
                      </a:lnTo>
                      <a:lnTo>
                        <a:pt x="661" y="502"/>
                      </a:lnTo>
                      <a:lnTo>
                        <a:pt x="659" y="498"/>
                      </a:lnTo>
                      <a:lnTo>
                        <a:pt x="657" y="496"/>
                      </a:lnTo>
                      <a:lnTo>
                        <a:pt x="657" y="496"/>
                      </a:lnTo>
                      <a:lnTo>
                        <a:pt x="655" y="496"/>
                      </a:lnTo>
                      <a:lnTo>
                        <a:pt x="655" y="496"/>
                      </a:lnTo>
                      <a:lnTo>
                        <a:pt x="653" y="496"/>
                      </a:lnTo>
                      <a:lnTo>
                        <a:pt x="653" y="494"/>
                      </a:lnTo>
                      <a:lnTo>
                        <a:pt x="653" y="494"/>
                      </a:lnTo>
                      <a:lnTo>
                        <a:pt x="653" y="491"/>
                      </a:lnTo>
                      <a:lnTo>
                        <a:pt x="652" y="485"/>
                      </a:lnTo>
                      <a:lnTo>
                        <a:pt x="648" y="472"/>
                      </a:lnTo>
                      <a:lnTo>
                        <a:pt x="648" y="470"/>
                      </a:lnTo>
                      <a:lnTo>
                        <a:pt x="648" y="470"/>
                      </a:lnTo>
                      <a:lnTo>
                        <a:pt x="646" y="468"/>
                      </a:lnTo>
                      <a:lnTo>
                        <a:pt x="648" y="468"/>
                      </a:lnTo>
                      <a:lnTo>
                        <a:pt x="648" y="466"/>
                      </a:lnTo>
                      <a:lnTo>
                        <a:pt x="650" y="466"/>
                      </a:lnTo>
                      <a:lnTo>
                        <a:pt x="650" y="466"/>
                      </a:lnTo>
                      <a:lnTo>
                        <a:pt x="650" y="464"/>
                      </a:lnTo>
                      <a:lnTo>
                        <a:pt x="650" y="462"/>
                      </a:lnTo>
                      <a:lnTo>
                        <a:pt x="650" y="460"/>
                      </a:lnTo>
                      <a:lnTo>
                        <a:pt x="652" y="458"/>
                      </a:lnTo>
                      <a:lnTo>
                        <a:pt x="653" y="454"/>
                      </a:lnTo>
                      <a:lnTo>
                        <a:pt x="653" y="454"/>
                      </a:lnTo>
                      <a:lnTo>
                        <a:pt x="653" y="454"/>
                      </a:lnTo>
                      <a:lnTo>
                        <a:pt x="657" y="453"/>
                      </a:lnTo>
                      <a:lnTo>
                        <a:pt x="657" y="453"/>
                      </a:lnTo>
                      <a:lnTo>
                        <a:pt x="659" y="453"/>
                      </a:lnTo>
                      <a:lnTo>
                        <a:pt x="659" y="451"/>
                      </a:lnTo>
                      <a:lnTo>
                        <a:pt x="661" y="451"/>
                      </a:lnTo>
                      <a:lnTo>
                        <a:pt x="661" y="449"/>
                      </a:lnTo>
                      <a:lnTo>
                        <a:pt x="661" y="447"/>
                      </a:lnTo>
                      <a:lnTo>
                        <a:pt x="663" y="447"/>
                      </a:lnTo>
                      <a:lnTo>
                        <a:pt x="667" y="449"/>
                      </a:lnTo>
                      <a:lnTo>
                        <a:pt x="669" y="449"/>
                      </a:lnTo>
                      <a:lnTo>
                        <a:pt x="671" y="449"/>
                      </a:lnTo>
                      <a:lnTo>
                        <a:pt x="671" y="447"/>
                      </a:lnTo>
                      <a:lnTo>
                        <a:pt x="673" y="445"/>
                      </a:lnTo>
                      <a:lnTo>
                        <a:pt x="674" y="445"/>
                      </a:lnTo>
                      <a:lnTo>
                        <a:pt x="674" y="443"/>
                      </a:lnTo>
                      <a:lnTo>
                        <a:pt x="674" y="443"/>
                      </a:lnTo>
                      <a:lnTo>
                        <a:pt x="676" y="443"/>
                      </a:lnTo>
                      <a:lnTo>
                        <a:pt x="676" y="443"/>
                      </a:lnTo>
                      <a:lnTo>
                        <a:pt x="676" y="441"/>
                      </a:lnTo>
                      <a:lnTo>
                        <a:pt x="676" y="439"/>
                      </a:lnTo>
                      <a:lnTo>
                        <a:pt x="676" y="439"/>
                      </a:lnTo>
                      <a:lnTo>
                        <a:pt x="678" y="437"/>
                      </a:lnTo>
                      <a:lnTo>
                        <a:pt x="684" y="433"/>
                      </a:lnTo>
                      <a:lnTo>
                        <a:pt x="684" y="433"/>
                      </a:lnTo>
                      <a:lnTo>
                        <a:pt x="686" y="432"/>
                      </a:lnTo>
                      <a:lnTo>
                        <a:pt x="686" y="432"/>
                      </a:lnTo>
                      <a:lnTo>
                        <a:pt x="686" y="430"/>
                      </a:lnTo>
                      <a:lnTo>
                        <a:pt x="686" y="430"/>
                      </a:lnTo>
                      <a:lnTo>
                        <a:pt x="690" y="430"/>
                      </a:lnTo>
                      <a:lnTo>
                        <a:pt x="690" y="428"/>
                      </a:lnTo>
                      <a:lnTo>
                        <a:pt x="692" y="428"/>
                      </a:lnTo>
                      <a:lnTo>
                        <a:pt x="692" y="426"/>
                      </a:lnTo>
                      <a:lnTo>
                        <a:pt x="693" y="426"/>
                      </a:lnTo>
                      <a:lnTo>
                        <a:pt x="695" y="424"/>
                      </a:lnTo>
                      <a:lnTo>
                        <a:pt x="695" y="424"/>
                      </a:lnTo>
                      <a:lnTo>
                        <a:pt x="695" y="422"/>
                      </a:lnTo>
                      <a:lnTo>
                        <a:pt x="697" y="422"/>
                      </a:lnTo>
                      <a:lnTo>
                        <a:pt x="699" y="420"/>
                      </a:lnTo>
                      <a:lnTo>
                        <a:pt x="701" y="420"/>
                      </a:lnTo>
                      <a:lnTo>
                        <a:pt x="701" y="420"/>
                      </a:lnTo>
                      <a:lnTo>
                        <a:pt x="703" y="420"/>
                      </a:lnTo>
                      <a:lnTo>
                        <a:pt x="703" y="420"/>
                      </a:lnTo>
                      <a:lnTo>
                        <a:pt x="703" y="418"/>
                      </a:lnTo>
                      <a:lnTo>
                        <a:pt x="703" y="418"/>
                      </a:lnTo>
                      <a:lnTo>
                        <a:pt x="705" y="416"/>
                      </a:lnTo>
                      <a:lnTo>
                        <a:pt x="707" y="414"/>
                      </a:lnTo>
                      <a:lnTo>
                        <a:pt x="709" y="414"/>
                      </a:lnTo>
                      <a:lnTo>
                        <a:pt x="711" y="414"/>
                      </a:lnTo>
                      <a:lnTo>
                        <a:pt x="714" y="414"/>
                      </a:lnTo>
                      <a:lnTo>
                        <a:pt x="716" y="413"/>
                      </a:lnTo>
                      <a:lnTo>
                        <a:pt x="718" y="411"/>
                      </a:lnTo>
                      <a:lnTo>
                        <a:pt x="720" y="411"/>
                      </a:lnTo>
                      <a:lnTo>
                        <a:pt x="720" y="409"/>
                      </a:lnTo>
                      <a:lnTo>
                        <a:pt x="722" y="409"/>
                      </a:lnTo>
                      <a:lnTo>
                        <a:pt x="722" y="409"/>
                      </a:lnTo>
                      <a:lnTo>
                        <a:pt x="722" y="407"/>
                      </a:lnTo>
                      <a:lnTo>
                        <a:pt x="724" y="405"/>
                      </a:lnTo>
                      <a:lnTo>
                        <a:pt x="724" y="403"/>
                      </a:lnTo>
                      <a:lnTo>
                        <a:pt x="726" y="403"/>
                      </a:lnTo>
                      <a:lnTo>
                        <a:pt x="728" y="401"/>
                      </a:lnTo>
                      <a:lnTo>
                        <a:pt x="730" y="403"/>
                      </a:lnTo>
                      <a:lnTo>
                        <a:pt x="732" y="401"/>
                      </a:lnTo>
                      <a:lnTo>
                        <a:pt x="732" y="401"/>
                      </a:lnTo>
                      <a:lnTo>
                        <a:pt x="734" y="401"/>
                      </a:lnTo>
                      <a:lnTo>
                        <a:pt x="735" y="401"/>
                      </a:lnTo>
                      <a:lnTo>
                        <a:pt x="735" y="399"/>
                      </a:lnTo>
                      <a:lnTo>
                        <a:pt x="735" y="399"/>
                      </a:lnTo>
                      <a:lnTo>
                        <a:pt x="735" y="397"/>
                      </a:lnTo>
                      <a:lnTo>
                        <a:pt x="737" y="397"/>
                      </a:lnTo>
                      <a:lnTo>
                        <a:pt x="741" y="397"/>
                      </a:lnTo>
                      <a:lnTo>
                        <a:pt x="743" y="397"/>
                      </a:lnTo>
                      <a:lnTo>
                        <a:pt x="743" y="395"/>
                      </a:lnTo>
                      <a:lnTo>
                        <a:pt x="747" y="394"/>
                      </a:lnTo>
                      <a:lnTo>
                        <a:pt x="753" y="390"/>
                      </a:lnTo>
                      <a:lnTo>
                        <a:pt x="753" y="390"/>
                      </a:lnTo>
                      <a:lnTo>
                        <a:pt x="754" y="390"/>
                      </a:lnTo>
                      <a:lnTo>
                        <a:pt x="758" y="388"/>
                      </a:lnTo>
                      <a:lnTo>
                        <a:pt x="760" y="388"/>
                      </a:lnTo>
                      <a:lnTo>
                        <a:pt x="760" y="388"/>
                      </a:lnTo>
                      <a:lnTo>
                        <a:pt x="762" y="386"/>
                      </a:lnTo>
                      <a:lnTo>
                        <a:pt x="764" y="384"/>
                      </a:lnTo>
                      <a:lnTo>
                        <a:pt x="766" y="384"/>
                      </a:lnTo>
                      <a:lnTo>
                        <a:pt x="770" y="382"/>
                      </a:lnTo>
                      <a:lnTo>
                        <a:pt x="772" y="380"/>
                      </a:lnTo>
                      <a:lnTo>
                        <a:pt x="770" y="376"/>
                      </a:lnTo>
                      <a:lnTo>
                        <a:pt x="775" y="376"/>
                      </a:lnTo>
                      <a:lnTo>
                        <a:pt x="775" y="375"/>
                      </a:lnTo>
                      <a:lnTo>
                        <a:pt x="777" y="375"/>
                      </a:lnTo>
                      <a:lnTo>
                        <a:pt x="777" y="373"/>
                      </a:lnTo>
                      <a:lnTo>
                        <a:pt x="777" y="373"/>
                      </a:lnTo>
                      <a:lnTo>
                        <a:pt x="777" y="371"/>
                      </a:lnTo>
                      <a:lnTo>
                        <a:pt x="779" y="371"/>
                      </a:lnTo>
                      <a:lnTo>
                        <a:pt x="781" y="371"/>
                      </a:lnTo>
                      <a:lnTo>
                        <a:pt x="783" y="371"/>
                      </a:lnTo>
                      <a:lnTo>
                        <a:pt x="785" y="369"/>
                      </a:lnTo>
                      <a:lnTo>
                        <a:pt x="787" y="369"/>
                      </a:lnTo>
                      <a:lnTo>
                        <a:pt x="789" y="369"/>
                      </a:lnTo>
                      <a:lnTo>
                        <a:pt x="789" y="369"/>
                      </a:lnTo>
                      <a:lnTo>
                        <a:pt x="791" y="369"/>
                      </a:lnTo>
                      <a:lnTo>
                        <a:pt x="791" y="369"/>
                      </a:lnTo>
                      <a:lnTo>
                        <a:pt x="793" y="369"/>
                      </a:lnTo>
                      <a:lnTo>
                        <a:pt x="793" y="369"/>
                      </a:lnTo>
                      <a:lnTo>
                        <a:pt x="794" y="369"/>
                      </a:lnTo>
                      <a:lnTo>
                        <a:pt x="794" y="369"/>
                      </a:lnTo>
                      <a:lnTo>
                        <a:pt x="794" y="367"/>
                      </a:lnTo>
                      <a:lnTo>
                        <a:pt x="794" y="365"/>
                      </a:lnTo>
                      <a:lnTo>
                        <a:pt x="796" y="365"/>
                      </a:lnTo>
                      <a:lnTo>
                        <a:pt x="796" y="363"/>
                      </a:lnTo>
                      <a:lnTo>
                        <a:pt x="796" y="363"/>
                      </a:lnTo>
                      <a:lnTo>
                        <a:pt x="796" y="361"/>
                      </a:lnTo>
                      <a:lnTo>
                        <a:pt x="796" y="361"/>
                      </a:lnTo>
                      <a:lnTo>
                        <a:pt x="796" y="359"/>
                      </a:lnTo>
                      <a:lnTo>
                        <a:pt x="796" y="357"/>
                      </a:lnTo>
                      <a:lnTo>
                        <a:pt x="798" y="357"/>
                      </a:lnTo>
                      <a:lnTo>
                        <a:pt x="802" y="359"/>
                      </a:lnTo>
                      <a:lnTo>
                        <a:pt x="802" y="357"/>
                      </a:lnTo>
                      <a:lnTo>
                        <a:pt x="802" y="356"/>
                      </a:lnTo>
                      <a:lnTo>
                        <a:pt x="804" y="356"/>
                      </a:lnTo>
                      <a:lnTo>
                        <a:pt x="806" y="356"/>
                      </a:lnTo>
                      <a:lnTo>
                        <a:pt x="806" y="354"/>
                      </a:lnTo>
                      <a:lnTo>
                        <a:pt x="806" y="354"/>
                      </a:lnTo>
                      <a:lnTo>
                        <a:pt x="804" y="352"/>
                      </a:lnTo>
                      <a:lnTo>
                        <a:pt x="804" y="352"/>
                      </a:lnTo>
                      <a:lnTo>
                        <a:pt x="804" y="350"/>
                      </a:lnTo>
                      <a:lnTo>
                        <a:pt x="804" y="350"/>
                      </a:lnTo>
                      <a:lnTo>
                        <a:pt x="804" y="350"/>
                      </a:lnTo>
                      <a:lnTo>
                        <a:pt x="804" y="350"/>
                      </a:lnTo>
                      <a:lnTo>
                        <a:pt x="804" y="350"/>
                      </a:lnTo>
                      <a:lnTo>
                        <a:pt x="806" y="350"/>
                      </a:lnTo>
                      <a:lnTo>
                        <a:pt x="806" y="348"/>
                      </a:lnTo>
                      <a:lnTo>
                        <a:pt x="810" y="346"/>
                      </a:lnTo>
                      <a:lnTo>
                        <a:pt x="810" y="346"/>
                      </a:lnTo>
                      <a:lnTo>
                        <a:pt x="810" y="34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g142a8b75624_19_0"/>
                <p:cNvSpPr/>
                <p:nvPr/>
              </p:nvSpPr>
              <p:spPr>
                <a:xfrm>
                  <a:off x="4756150" y="1747838"/>
                  <a:ext cx="447675" cy="503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317" extrusionOk="0">
                      <a:moveTo>
                        <a:pt x="282" y="224"/>
                      </a:moveTo>
                      <a:lnTo>
                        <a:pt x="282" y="222"/>
                      </a:lnTo>
                      <a:lnTo>
                        <a:pt x="282" y="218"/>
                      </a:lnTo>
                      <a:lnTo>
                        <a:pt x="282" y="218"/>
                      </a:lnTo>
                      <a:lnTo>
                        <a:pt x="282" y="218"/>
                      </a:lnTo>
                      <a:lnTo>
                        <a:pt x="282" y="217"/>
                      </a:lnTo>
                      <a:lnTo>
                        <a:pt x="282" y="217"/>
                      </a:lnTo>
                      <a:lnTo>
                        <a:pt x="282" y="215"/>
                      </a:lnTo>
                      <a:lnTo>
                        <a:pt x="282" y="215"/>
                      </a:lnTo>
                      <a:lnTo>
                        <a:pt x="282" y="215"/>
                      </a:lnTo>
                      <a:lnTo>
                        <a:pt x="282" y="213"/>
                      </a:lnTo>
                      <a:lnTo>
                        <a:pt x="282" y="211"/>
                      </a:lnTo>
                      <a:lnTo>
                        <a:pt x="282" y="207"/>
                      </a:lnTo>
                      <a:lnTo>
                        <a:pt x="282" y="207"/>
                      </a:lnTo>
                      <a:lnTo>
                        <a:pt x="282" y="207"/>
                      </a:lnTo>
                      <a:lnTo>
                        <a:pt x="282" y="205"/>
                      </a:lnTo>
                      <a:lnTo>
                        <a:pt x="280" y="203"/>
                      </a:lnTo>
                      <a:lnTo>
                        <a:pt x="280" y="203"/>
                      </a:lnTo>
                      <a:lnTo>
                        <a:pt x="280" y="203"/>
                      </a:lnTo>
                      <a:lnTo>
                        <a:pt x="280" y="203"/>
                      </a:lnTo>
                      <a:lnTo>
                        <a:pt x="278" y="203"/>
                      </a:lnTo>
                      <a:lnTo>
                        <a:pt x="278" y="201"/>
                      </a:lnTo>
                      <a:lnTo>
                        <a:pt x="278" y="199"/>
                      </a:lnTo>
                      <a:lnTo>
                        <a:pt x="278" y="198"/>
                      </a:lnTo>
                      <a:lnTo>
                        <a:pt x="278" y="198"/>
                      </a:lnTo>
                      <a:lnTo>
                        <a:pt x="276" y="198"/>
                      </a:lnTo>
                      <a:lnTo>
                        <a:pt x="276" y="198"/>
                      </a:lnTo>
                      <a:lnTo>
                        <a:pt x="276" y="198"/>
                      </a:lnTo>
                      <a:lnTo>
                        <a:pt x="276" y="199"/>
                      </a:lnTo>
                      <a:lnTo>
                        <a:pt x="274" y="198"/>
                      </a:lnTo>
                      <a:lnTo>
                        <a:pt x="274" y="198"/>
                      </a:lnTo>
                      <a:lnTo>
                        <a:pt x="272" y="198"/>
                      </a:lnTo>
                      <a:lnTo>
                        <a:pt x="272" y="198"/>
                      </a:lnTo>
                      <a:lnTo>
                        <a:pt x="272" y="198"/>
                      </a:lnTo>
                      <a:lnTo>
                        <a:pt x="270" y="199"/>
                      </a:lnTo>
                      <a:lnTo>
                        <a:pt x="270" y="199"/>
                      </a:lnTo>
                      <a:lnTo>
                        <a:pt x="270" y="199"/>
                      </a:lnTo>
                      <a:lnTo>
                        <a:pt x="270" y="198"/>
                      </a:lnTo>
                      <a:lnTo>
                        <a:pt x="269" y="198"/>
                      </a:lnTo>
                      <a:lnTo>
                        <a:pt x="267" y="194"/>
                      </a:lnTo>
                      <a:lnTo>
                        <a:pt x="263" y="192"/>
                      </a:lnTo>
                      <a:lnTo>
                        <a:pt x="263" y="192"/>
                      </a:lnTo>
                      <a:lnTo>
                        <a:pt x="263" y="190"/>
                      </a:lnTo>
                      <a:lnTo>
                        <a:pt x="263" y="190"/>
                      </a:lnTo>
                      <a:lnTo>
                        <a:pt x="263" y="188"/>
                      </a:lnTo>
                      <a:lnTo>
                        <a:pt x="263" y="188"/>
                      </a:lnTo>
                      <a:lnTo>
                        <a:pt x="263" y="188"/>
                      </a:lnTo>
                      <a:lnTo>
                        <a:pt x="267" y="186"/>
                      </a:lnTo>
                      <a:lnTo>
                        <a:pt x="269" y="186"/>
                      </a:lnTo>
                      <a:lnTo>
                        <a:pt x="270" y="186"/>
                      </a:lnTo>
                      <a:lnTo>
                        <a:pt x="274" y="186"/>
                      </a:lnTo>
                      <a:lnTo>
                        <a:pt x="274" y="184"/>
                      </a:lnTo>
                      <a:lnTo>
                        <a:pt x="276" y="182"/>
                      </a:lnTo>
                      <a:lnTo>
                        <a:pt x="276" y="182"/>
                      </a:lnTo>
                      <a:lnTo>
                        <a:pt x="276" y="182"/>
                      </a:lnTo>
                      <a:lnTo>
                        <a:pt x="276" y="180"/>
                      </a:lnTo>
                      <a:lnTo>
                        <a:pt x="274" y="180"/>
                      </a:lnTo>
                      <a:lnTo>
                        <a:pt x="274" y="180"/>
                      </a:lnTo>
                      <a:lnTo>
                        <a:pt x="272" y="180"/>
                      </a:lnTo>
                      <a:lnTo>
                        <a:pt x="272" y="180"/>
                      </a:lnTo>
                      <a:lnTo>
                        <a:pt x="272" y="179"/>
                      </a:lnTo>
                      <a:lnTo>
                        <a:pt x="270" y="177"/>
                      </a:lnTo>
                      <a:lnTo>
                        <a:pt x="270" y="175"/>
                      </a:lnTo>
                      <a:lnTo>
                        <a:pt x="269" y="175"/>
                      </a:lnTo>
                      <a:lnTo>
                        <a:pt x="265" y="171"/>
                      </a:lnTo>
                      <a:lnTo>
                        <a:pt x="263" y="169"/>
                      </a:lnTo>
                      <a:lnTo>
                        <a:pt x="259" y="163"/>
                      </a:lnTo>
                      <a:lnTo>
                        <a:pt x="257" y="161"/>
                      </a:lnTo>
                      <a:lnTo>
                        <a:pt x="255" y="161"/>
                      </a:lnTo>
                      <a:lnTo>
                        <a:pt x="255" y="159"/>
                      </a:lnTo>
                      <a:lnTo>
                        <a:pt x="255" y="158"/>
                      </a:lnTo>
                      <a:lnTo>
                        <a:pt x="255" y="158"/>
                      </a:lnTo>
                      <a:lnTo>
                        <a:pt x="255" y="156"/>
                      </a:lnTo>
                      <a:lnTo>
                        <a:pt x="255" y="156"/>
                      </a:lnTo>
                      <a:lnTo>
                        <a:pt x="255" y="154"/>
                      </a:lnTo>
                      <a:lnTo>
                        <a:pt x="255" y="152"/>
                      </a:lnTo>
                      <a:lnTo>
                        <a:pt x="255" y="152"/>
                      </a:lnTo>
                      <a:lnTo>
                        <a:pt x="253" y="150"/>
                      </a:lnTo>
                      <a:lnTo>
                        <a:pt x="253" y="150"/>
                      </a:lnTo>
                      <a:lnTo>
                        <a:pt x="253" y="144"/>
                      </a:lnTo>
                      <a:lnTo>
                        <a:pt x="253" y="144"/>
                      </a:lnTo>
                      <a:lnTo>
                        <a:pt x="255" y="142"/>
                      </a:lnTo>
                      <a:lnTo>
                        <a:pt x="255" y="142"/>
                      </a:lnTo>
                      <a:lnTo>
                        <a:pt x="257" y="140"/>
                      </a:lnTo>
                      <a:lnTo>
                        <a:pt x="255" y="140"/>
                      </a:lnTo>
                      <a:lnTo>
                        <a:pt x="255" y="139"/>
                      </a:lnTo>
                      <a:lnTo>
                        <a:pt x="253" y="140"/>
                      </a:lnTo>
                      <a:lnTo>
                        <a:pt x="251" y="140"/>
                      </a:lnTo>
                      <a:lnTo>
                        <a:pt x="251" y="139"/>
                      </a:lnTo>
                      <a:lnTo>
                        <a:pt x="253" y="137"/>
                      </a:lnTo>
                      <a:lnTo>
                        <a:pt x="253" y="137"/>
                      </a:lnTo>
                      <a:lnTo>
                        <a:pt x="251" y="135"/>
                      </a:lnTo>
                      <a:lnTo>
                        <a:pt x="251" y="135"/>
                      </a:lnTo>
                      <a:lnTo>
                        <a:pt x="251" y="135"/>
                      </a:lnTo>
                      <a:lnTo>
                        <a:pt x="251" y="135"/>
                      </a:lnTo>
                      <a:lnTo>
                        <a:pt x="249" y="135"/>
                      </a:lnTo>
                      <a:lnTo>
                        <a:pt x="249" y="135"/>
                      </a:lnTo>
                      <a:lnTo>
                        <a:pt x="249" y="137"/>
                      </a:lnTo>
                      <a:lnTo>
                        <a:pt x="249" y="137"/>
                      </a:lnTo>
                      <a:lnTo>
                        <a:pt x="249" y="137"/>
                      </a:lnTo>
                      <a:lnTo>
                        <a:pt x="248" y="137"/>
                      </a:lnTo>
                      <a:lnTo>
                        <a:pt x="248" y="135"/>
                      </a:lnTo>
                      <a:lnTo>
                        <a:pt x="248" y="135"/>
                      </a:lnTo>
                      <a:lnTo>
                        <a:pt x="248" y="133"/>
                      </a:lnTo>
                      <a:lnTo>
                        <a:pt x="246" y="133"/>
                      </a:lnTo>
                      <a:lnTo>
                        <a:pt x="246" y="133"/>
                      </a:lnTo>
                      <a:lnTo>
                        <a:pt x="246" y="133"/>
                      </a:lnTo>
                      <a:lnTo>
                        <a:pt x="246" y="133"/>
                      </a:lnTo>
                      <a:lnTo>
                        <a:pt x="244" y="133"/>
                      </a:lnTo>
                      <a:lnTo>
                        <a:pt x="244" y="133"/>
                      </a:lnTo>
                      <a:lnTo>
                        <a:pt x="244" y="133"/>
                      </a:lnTo>
                      <a:lnTo>
                        <a:pt x="244" y="133"/>
                      </a:lnTo>
                      <a:lnTo>
                        <a:pt x="242" y="131"/>
                      </a:lnTo>
                      <a:lnTo>
                        <a:pt x="242" y="131"/>
                      </a:lnTo>
                      <a:lnTo>
                        <a:pt x="242" y="131"/>
                      </a:lnTo>
                      <a:lnTo>
                        <a:pt x="242" y="131"/>
                      </a:lnTo>
                      <a:lnTo>
                        <a:pt x="240" y="133"/>
                      </a:lnTo>
                      <a:lnTo>
                        <a:pt x="240" y="133"/>
                      </a:lnTo>
                      <a:lnTo>
                        <a:pt x="240" y="131"/>
                      </a:lnTo>
                      <a:lnTo>
                        <a:pt x="238" y="129"/>
                      </a:lnTo>
                      <a:lnTo>
                        <a:pt x="236" y="125"/>
                      </a:lnTo>
                      <a:lnTo>
                        <a:pt x="232" y="120"/>
                      </a:lnTo>
                      <a:lnTo>
                        <a:pt x="232" y="118"/>
                      </a:lnTo>
                      <a:lnTo>
                        <a:pt x="232" y="118"/>
                      </a:lnTo>
                      <a:lnTo>
                        <a:pt x="230" y="118"/>
                      </a:lnTo>
                      <a:lnTo>
                        <a:pt x="230" y="120"/>
                      </a:lnTo>
                      <a:lnTo>
                        <a:pt x="230" y="120"/>
                      </a:lnTo>
                      <a:lnTo>
                        <a:pt x="229" y="120"/>
                      </a:lnTo>
                      <a:lnTo>
                        <a:pt x="229" y="121"/>
                      </a:lnTo>
                      <a:lnTo>
                        <a:pt x="229" y="125"/>
                      </a:lnTo>
                      <a:lnTo>
                        <a:pt x="229" y="125"/>
                      </a:lnTo>
                      <a:lnTo>
                        <a:pt x="229" y="127"/>
                      </a:lnTo>
                      <a:lnTo>
                        <a:pt x="227" y="125"/>
                      </a:lnTo>
                      <a:lnTo>
                        <a:pt x="227" y="127"/>
                      </a:lnTo>
                      <a:lnTo>
                        <a:pt x="225" y="127"/>
                      </a:lnTo>
                      <a:lnTo>
                        <a:pt x="225" y="129"/>
                      </a:lnTo>
                      <a:lnTo>
                        <a:pt x="225" y="131"/>
                      </a:lnTo>
                      <a:lnTo>
                        <a:pt x="225" y="131"/>
                      </a:lnTo>
                      <a:lnTo>
                        <a:pt x="223" y="131"/>
                      </a:lnTo>
                      <a:lnTo>
                        <a:pt x="223" y="131"/>
                      </a:lnTo>
                      <a:lnTo>
                        <a:pt x="221" y="129"/>
                      </a:lnTo>
                      <a:lnTo>
                        <a:pt x="219" y="129"/>
                      </a:lnTo>
                      <a:lnTo>
                        <a:pt x="219" y="131"/>
                      </a:lnTo>
                      <a:lnTo>
                        <a:pt x="217" y="131"/>
                      </a:lnTo>
                      <a:lnTo>
                        <a:pt x="215" y="129"/>
                      </a:lnTo>
                      <a:lnTo>
                        <a:pt x="213" y="127"/>
                      </a:lnTo>
                      <a:lnTo>
                        <a:pt x="211" y="125"/>
                      </a:lnTo>
                      <a:lnTo>
                        <a:pt x="211" y="123"/>
                      </a:lnTo>
                      <a:lnTo>
                        <a:pt x="209" y="118"/>
                      </a:lnTo>
                      <a:lnTo>
                        <a:pt x="206" y="102"/>
                      </a:lnTo>
                      <a:lnTo>
                        <a:pt x="194" y="82"/>
                      </a:lnTo>
                      <a:lnTo>
                        <a:pt x="192" y="78"/>
                      </a:lnTo>
                      <a:lnTo>
                        <a:pt x="190" y="76"/>
                      </a:lnTo>
                      <a:lnTo>
                        <a:pt x="192" y="76"/>
                      </a:lnTo>
                      <a:lnTo>
                        <a:pt x="192" y="74"/>
                      </a:lnTo>
                      <a:lnTo>
                        <a:pt x="192" y="74"/>
                      </a:lnTo>
                      <a:lnTo>
                        <a:pt x="192" y="74"/>
                      </a:lnTo>
                      <a:lnTo>
                        <a:pt x="194" y="74"/>
                      </a:lnTo>
                      <a:lnTo>
                        <a:pt x="194" y="74"/>
                      </a:lnTo>
                      <a:lnTo>
                        <a:pt x="196" y="74"/>
                      </a:lnTo>
                      <a:lnTo>
                        <a:pt x="196" y="74"/>
                      </a:lnTo>
                      <a:lnTo>
                        <a:pt x="196" y="72"/>
                      </a:lnTo>
                      <a:lnTo>
                        <a:pt x="192" y="66"/>
                      </a:lnTo>
                      <a:lnTo>
                        <a:pt x="188" y="61"/>
                      </a:lnTo>
                      <a:lnTo>
                        <a:pt x="187" y="59"/>
                      </a:lnTo>
                      <a:lnTo>
                        <a:pt x="187" y="59"/>
                      </a:lnTo>
                      <a:lnTo>
                        <a:pt x="181" y="55"/>
                      </a:lnTo>
                      <a:lnTo>
                        <a:pt x="175" y="53"/>
                      </a:lnTo>
                      <a:lnTo>
                        <a:pt x="171" y="51"/>
                      </a:lnTo>
                      <a:lnTo>
                        <a:pt x="171" y="49"/>
                      </a:lnTo>
                      <a:lnTo>
                        <a:pt x="169" y="51"/>
                      </a:lnTo>
                      <a:lnTo>
                        <a:pt x="168" y="49"/>
                      </a:lnTo>
                      <a:lnTo>
                        <a:pt x="162" y="49"/>
                      </a:lnTo>
                      <a:lnTo>
                        <a:pt x="162" y="47"/>
                      </a:lnTo>
                      <a:lnTo>
                        <a:pt x="160" y="47"/>
                      </a:lnTo>
                      <a:lnTo>
                        <a:pt x="160" y="47"/>
                      </a:lnTo>
                      <a:lnTo>
                        <a:pt x="160" y="45"/>
                      </a:lnTo>
                      <a:lnTo>
                        <a:pt x="166" y="40"/>
                      </a:lnTo>
                      <a:lnTo>
                        <a:pt x="166" y="38"/>
                      </a:lnTo>
                      <a:lnTo>
                        <a:pt x="168" y="38"/>
                      </a:lnTo>
                      <a:lnTo>
                        <a:pt x="168" y="36"/>
                      </a:lnTo>
                      <a:lnTo>
                        <a:pt x="168" y="34"/>
                      </a:lnTo>
                      <a:lnTo>
                        <a:pt x="168" y="34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6" y="36"/>
                      </a:lnTo>
                      <a:lnTo>
                        <a:pt x="164" y="36"/>
                      </a:lnTo>
                      <a:lnTo>
                        <a:pt x="164" y="36"/>
                      </a:lnTo>
                      <a:lnTo>
                        <a:pt x="164" y="34"/>
                      </a:lnTo>
                      <a:lnTo>
                        <a:pt x="162" y="34"/>
                      </a:lnTo>
                      <a:lnTo>
                        <a:pt x="162" y="32"/>
                      </a:lnTo>
                      <a:lnTo>
                        <a:pt x="162" y="30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lnTo>
                        <a:pt x="169" y="26"/>
                      </a:lnTo>
                      <a:lnTo>
                        <a:pt x="171" y="26"/>
                      </a:lnTo>
                      <a:lnTo>
                        <a:pt x="173" y="24"/>
                      </a:lnTo>
                      <a:lnTo>
                        <a:pt x="175" y="23"/>
                      </a:lnTo>
                      <a:lnTo>
                        <a:pt x="179" y="19"/>
                      </a:lnTo>
                      <a:lnTo>
                        <a:pt x="185" y="13"/>
                      </a:lnTo>
                      <a:lnTo>
                        <a:pt x="190" y="11"/>
                      </a:lnTo>
                      <a:lnTo>
                        <a:pt x="190" y="11"/>
                      </a:lnTo>
                      <a:lnTo>
                        <a:pt x="190" y="9"/>
                      </a:lnTo>
                      <a:lnTo>
                        <a:pt x="190" y="9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3" y="2"/>
                      </a:lnTo>
                      <a:lnTo>
                        <a:pt x="183" y="2"/>
                      </a:lnTo>
                      <a:lnTo>
                        <a:pt x="181" y="2"/>
                      </a:lnTo>
                      <a:lnTo>
                        <a:pt x="179" y="4"/>
                      </a:lnTo>
                      <a:lnTo>
                        <a:pt x="175" y="5"/>
                      </a:lnTo>
                      <a:lnTo>
                        <a:pt x="175" y="5"/>
                      </a:lnTo>
                      <a:lnTo>
                        <a:pt x="173" y="9"/>
                      </a:lnTo>
                      <a:lnTo>
                        <a:pt x="173" y="9"/>
                      </a:lnTo>
                      <a:lnTo>
                        <a:pt x="173" y="9"/>
                      </a:lnTo>
                      <a:lnTo>
                        <a:pt x="171" y="11"/>
                      </a:lnTo>
                      <a:lnTo>
                        <a:pt x="171" y="11"/>
                      </a:lnTo>
                      <a:lnTo>
                        <a:pt x="169" y="13"/>
                      </a:lnTo>
                      <a:lnTo>
                        <a:pt x="162" y="13"/>
                      </a:lnTo>
                      <a:lnTo>
                        <a:pt x="160" y="15"/>
                      </a:lnTo>
                      <a:lnTo>
                        <a:pt x="156" y="19"/>
                      </a:lnTo>
                      <a:lnTo>
                        <a:pt x="152" y="23"/>
                      </a:lnTo>
                      <a:lnTo>
                        <a:pt x="150" y="23"/>
                      </a:lnTo>
                      <a:lnTo>
                        <a:pt x="150" y="23"/>
                      </a:lnTo>
                      <a:lnTo>
                        <a:pt x="148" y="21"/>
                      </a:lnTo>
                      <a:lnTo>
                        <a:pt x="148" y="21"/>
                      </a:lnTo>
                      <a:lnTo>
                        <a:pt x="147" y="21"/>
                      </a:lnTo>
                      <a:lnTo>
                        <a:pt x="147" y="19"/>
                      </a:lnTo>
                      <a:lnTo>
                        <a:pt x="147" y="17"/>
                      </a:lnTo>
                      <a:lnTo>
                        <a:pt x="147" y="17"/>
                      </a:lnTo>
                      <a:lnTo>
                        <a:pt x="147" y="17"/>
                      </a:lnTo>
                      <a:lnTo>
                        <a:pt x="145" y="17"/>
                      </a:lnTo>
                      <a:lnTo>
                        <a:pt x="145" y="19"/>
                      </a:lnTo>
                      <a:lnTo>
                        <a:pt x="143" y="19"/>
                      </a:lnTo>
                      <a:lnTo>
                        <a:pt x="137" y="19"/>
                      </a:lnTo>
                      <a:lnTo>
                        <a:pt x="133" y="21"/>
                      </a:lnTo>
                      <a:lnTo>
                        <a:pt x="137" y="23"/>
                      </a:lnTo>
                      <a:lnTo>
                        <a:pt x="139" y="24"/>
                      </a:lnTo>
                      <a:lnTo>
                        <a:pt x="139" y="28"/>
                      </a:lnTo>
                      <a:lnTo>
                        <a:pt x="139" y="30"/>
                      </a:lnTo>
                      <a:lnTo>
                        <a:pt x="135" y="34"/>
                      </a:lnTo>
                      <a:lnTo>
                        <a:pt x="135" y="34"/>
                      </a:lnTo>
                      <a:lnTo>
                        <a:pt x="133" y="38"/>
                      </a:lnTo>
                      <a:lnTo>
                        <a:pt x="133" y="40"/>
                      </a:lnTo>
                      <a:lnTo>
                        <a:pt x="131" y="40"/>
                      </a:lnTo>
                      <a:lnTo>
                        <a:pt x="129" y="40"/>
                      </a:lnTo>
                      <a:lnTo>
                        <a:pt x="128" y="40"/>
                      </a:lnTo>
                      <a:lnTo>
                        <a:pt x="124" y="42"/>
                      </a:lnTo>
                      <a:lnTo>
                        <a:pt x="122" y="43"/>
                      </a:lnTo>
                      <a:lnTo>
                        <a:pt x="122" y="47"/>
                      </a:lnTo>
                      <a:lnTo>
                        <a:pt x="122" y="47"/>
                      </a:lnTo>
                      <a:lnTo>
                        <a:pt x="120" y="45"/>
                      </a:lnTo>
                      <a:lnTo>
                        <a:pt x="118" y="45"/>
                      </a:lnTo>
                      <a:lnTo>
                        <a:pt x="118" y="47"/>
                      </a:lnTo>
                      <a:lnTo>
                        <a:pt x="116" y="47"/>
                      </a:lnTo>
                      <a:lnTo>
                        <a:pt x="116" y="47"/>
                      </a:lnTo>
                      <a:lnTo>
                        <a:pt x="110" y="45"/>
                      </a:lnTo>
                      <a:lnTo>
                        <a:pt x="108" y="45"/>
                      </a:lnTo>
                      <a:lnTo>
                        <a:pt x="108" y="49"/>
                      </a:lnTo>
                      <a:lnTo>
                        <a:pt x="108" y="49"/>
                      </a:lnTo>
                      <a:lnTo>
                        <a:pt x="107" y="49"/>
                      </a:lnTo>
                      <a:lnTo>
                        <a:pt x="105" y="49"/>
                      </a:lnTo>
                      <a:lnTo>
                        <a:pt x="105" y="51"/>
                      </a:lnTo>
                      <a:lnTo>
                        <a:pt x="105" y="51"/>
                      </a:lnTo>
                      <a:lnTo>
                        <a:pt x="103" y="51"/>
                      </a:lnTo>
                      <a:lnTo>
                        <a:pt x="103" y="53"/>
                      </a:lnTo>
                      <a:lnTo>
                        <a:pt x="101" y="53"/>
                      </a:lnTo>
                      <a:lnTo>
                        <a:pt x="97" y="53"/>
                      </a:lnTo>
                      <a:lnTo>
                        <a:pt x="95" y="53"/>
                      </a:lnTo>
                      <a:lnTo>
                        <a:pt x="95" y="55"/>
                      </a:lnTo>
                      <a:lnTo>
                        <a:pt x="91" y="53"/>
                      </a:lnTo>
                      <a:lnTo>
                        <a:pt x="89" y="55"/>
                      </a:lnTo>
                      <a:lnTo>
                        <a:pt x="87" y="59"/>
                      </a:lnTo>
                      <a:lnTo>
                        <a:pt x="86" y="62"/>
                      </a:lnTo>
                      <a:lnTo>
                        <a:pt x="84" y="62"/>
                      </a:lnTo>
                      <a:lnTo>
                        <a:pt x="78" y="61"/>
                      </a:lnTo>
                      <a:lnTo>
                        <a:pt x="76" y="66"/>
                      </a:lnTo>
                      <a:lnTo>
                        <a:pt x="74" y="68"/>
                      </a:lnTo>
                      <a:lnTo>
                        <a:pt x="72" y="68"/>
                      </a:lnTo>
                      <a:lnTo>
                        <a:pt x="67" y="74"/>
                      </a:lnTo>
                      <a:lnTo>
                        <a:pt x="65" y="74"/>
                      </a:lnTo>
                      <a:lnTo>
                        <a:pt x="65" y="76"/>
                      </a:lnTo>
                      <a:lnTo>
                        <a:pt x="63" y="80"/>
                      </a:lnTo>
                      <a:lnTo>
                        <a:pt x="63" y="80"/>
                      </a:lnTo>
                      <a:lnTo>
                        <a:pt x="63" y="82"/>
                      </a:lnTo>
                      <a:lnTo>
                        <a:pt x="63" y="82"/>
                      </a:lnTo>
                      <a:lnTo>
                        <a:pt x="63" y="82"/>
                      </a:lnTo>
                      <a:lnTo>
                        <a:pt x="63" y="83"/>
                      </a:lnTo>
                      <a:lnTo>
                        <a:pt x="61" y="83"/>
                      </a:lnTo>
                      <a:lnTo>
                        <a:pt x="61" y="85"/>
                      </a:lnTo>
                      <a:lnTo>
                        <a:pt x="61" y="85"/>
                      </a:lnTo>
                      <a:lnTo>
                        <a:pt x="61" y="85"/>
                      </a:lnTo>
                      <a:lnTo>
                        <a:pt x="61" y="85"/>
                      </a:lnTo>
                      <a:lnTo>
                        <a:pt x="59" y="87"/>
                      </a:lnTo>
                      <a:lnTo>
                        <a:pt x="59" y="87"/>
                      </a:lnTo>
                      <a:lnTo>
                        <a:pt x="61" y="89"/>
                      </a:lnTo>
                      <a:lnTo>
                        <a:pt x="65" y="99"/>
                      </a:lnTo>
                      <a:lnTo>
                        <a:pt x="68" y="108"/>
                      </a:lnTo>
                      <a:lnTo>
                        <a:pt x="70" y="112"/>
                      </a:lnTo>
                      <a:lnTo>
                        <a:pt x="70" y="114"/>
                      </a:lnTo>
                      <a:lnTo>
                        <a:pt x="70" y="116"/>
                      </a:lnTo>
                      <a:lnTo>
                        <a:pt x="68" y="118"/>
                      </a:lnTo>
                      <a:lnTo>
                        <a:pt x="68" y="120"/>
                      </a:lnTo>
                      <a:lnTo>
                        <a:pt x="67" y="121"/>
                      </a:lnTo>
                      <a:lnTo>
                        <a:pt x="63" y="131"/>
                      </a:lnTo>
                      <a:lnTo>
                        <a:pt x="63" y="135"/>
                      </a:lnTo>
                      <a:lnTo>
                        <a:pt x="63" y="139"/>
                      </a:lnTo>
                      <a:lnTo>
                        <a:pt x="61" y="142"/>
                      </a:lnTo>
                      <a:lnTo>
                        <a:pt x="61" y="144"/>
                      </a:lnTo>
                      <a:lnTo>
                        <a:pt x="61" y="148"/>
                      </a:lnTo>
                      <a:lnTo>
                        <a:pt x="61" y="148"/>
                      </a:lnTo>
                      <a:lnTo>
                        <a:pt x="63" y="150"/>
                      </a:lnTo>
                      <a:lnTo>
                        <a:pt x="63" y="152"/>
                      </a:lnTo>
                      <a:lnTo>
                        <a:pt x="65" y="152"/>
                      </a:lnTo>
                      <a:lnTo>
                        <a:pt x="68" y="152"/>
                      </a:lnTo>
                      <a:lnTo>
                        <a:pt x="70" y="152"/>
                      </a:lnTo>
                      <a:lnTo>
                        <a:pt x="72" y="152"/>
                      </a:lnTo>
                      <a:lnTo>
                        <a:pt x="74" y="154"/>
                      </a:lnTo>
                      <a:lnTo>
                        <a:pt x="74" y="156"/>
                      </a:lnTo>
                      <a:lnTo>
                        <a:pt x="68" y="158"/>
                      </a:lnTo>
                      <a:lnTo>
                        <a:pt x="67" y="159"/>
                      </a:lnTo>
                      <a:lnTo>
                        <a:pt x="67" y="161"/>
                      </a:lnTo>
                      <a:lnTo>
                        <a:pt x="67" y="163"/>
                      </a:lnTo>
                      <a:lnTo>
                        <a:pt x="65" y="165"/>
                      </a:lnTo>
                      <a:lnTo>
                        <a:pt x="63" y="167"/>
                      </a:lnTo>
                      <a:lnTo>
                        <a:pt x="63" y="169"/>
                      </a:lnTo>
                      <a:lnTo>
                        <a:pt x="61" y="169"/>
                      </a:lnTo>
                      <a:lnTo>
                        <a:pt x="59" y="169"/>
                      </a:lnTo>
                      <a:lnTo>
                        <a:pt x="57" y="169"/>
                      </a:lnTo>
                      <a:lnTo>
                        <a:pt x="55" y="169"/>
                      </a:lnTo>
                      <a:lnTo>
                        <a:pt x="53" y="171"/>
                      </a:lnTo>
                      <a:lnTo>
                        <a:pt x="51" y="173"/>
                      </a:lnTo>
                      <a:lnTo>
                        <a:pt x="51" y="175"/>
                      </a:lnTo>
                      <a:lnTo>
                        <a:pt x="51" y="175"/>
                      </a:lnTo>
                      <a:lnTo>
                        <a:pt x="49" y="175"/>
                      </a:lnTo>
                      <a:lnTo>
                        <a:pt x="47" y="175"/>
                      </a:lnTo>
                      <a:lnTo>
                        <a:pt x="46" y="175"/>
                      </a:lnTo>
                      <a:lnTo>
                        <a:pt x="44" y="175"/>
                      </a:lnTo>
                      <a:lnTo>
                        <a:pt x="44" y="175"/>
                      </a:lnTo>
                      <a:lnTo>
                        <a:pt x="42" y="177"/>
                      </a:lnTo>
                      <a:lnTo>
                        <a:pt x="42" y="179"/>
                      </a:lnTo>
                      <a:lnTo>
                        <a:pt x="42" y="180"/>
                      </a:lnTo>
                      <a:lnTo>
                        <a:pt x="42" y="182"/>
                      </a:lnTo>
                      <a:lnTo>
                        <a:pt x="40" y="182"/>
                      </a:lnTo>
                      <a:lnTo>
                        <a:pt x="38" y="184"/>
                      </a:lnTo>
                      <a:lnTo>
                        <a:pt x="38" y="184"/>
                      </a:lnTo>
                      <a:lnTo>
                        <a:pt x="38" y="186"/>
                      </a:lnTo>
                      <a:lnTo>
                        <a:pt x="38" y="186"/>
                      </a:lnTo>
                      <a:lnTo>
                        <a:pt x="38" y="188"/>
                      </a:lnTo>
                      <a:lnTo>
                        <a:pt x="36" y="188"/>
                      </a:lnTo>
                      <a:lnTo>
                        <a:pt x="36" y="190"/>
                      </a:lnTo>
                      <a:lnTo>
                        <a:pt x="34" y="192"/>
                      </a:lnTo>
                      <a:lnTo>
                        <a:pt x="32" y="194"/>
                      </a:lnTo>
                      <a:lnTo>
                        <a:pt x="32" y="194"/>
                      </a:lnTo>
                      <a:lnTo>
                        <a:pt x="30" y="196"/>
                      </a:lnTo>
                      <a:lnTo>
                        <a:pt x="30" y="198"/>
                      </a:lnTo>
                      <a:lnTo>
                        <a:pt x="28" y="198"/>
                      </a:lnTo>
                      <a:lnTo>
                        <a:pt x="28" y="199"/>
                      </a:lnTo>
                      <a:lnTo>
                        <a:pt x="28" y="201"/>
                      </a:lnTo>
                      <a:lnTo>
                        <a:pt x="27" y="201"/>
                      </a:lnTo>
                      <a:lnTo>
                        <a:pt x="25" y="201"/>
                      </a:lnTo>
                      <a:lnTo>
                        <a:pt x="23" y="203"/>
                      </a:lnTo>
                      <a:lnTo>
                        <a:pt x="21" y="203"/>
                      </a:lnTo>
                      <a:lnTo>
                        <a:pt x="21" y="205"/>
                      </a:lnTo>
                      <a:lnTo>
                        <a:pt x="19" y="207"/>
                      </a:lnTo>
                      <a:lnTo>
                        <a:pt x="19" y="209"/>
                      </a:lnTo>
                      <a:lnTo>
                        <a:pt x="19" y="211"/>
                      </a:lnTo>
                      <a:lnTo>
                        <a:pt x="19" y="215"/>
                      </a:lnTo>
                      <a:lnTo>
                        <a:pt x="19" y="217"/>
                      </a:lnTo>
                      <a:lnTo>
                        <a:pt x="15" y="217"/>
                      </a:lnTo>
                      <a:lnTo>
                        <a:pt x="13" y="218"/>
                      </a:lnTo>
                      <a:lnTo>
                        <a:pt x="13" y="218"/>
                      </a:lnTo>
                      <a:lnTo>
                        <a:pt x="7" y="226"/>
                      </a:lnTo>
                      <a:lnTo>
                        <a:pt x="7" y="226"/>
                      </a:lnTo>
                      <a:lnTo>
                        <a:pt x="6" y="226"/>
                      </a:lnTo>
                      <a:lnTo>
                        <a:pt x="6" y="226"/>
                      </a:lnTo>
                      <a:lnTo>
                        <a:pt x="6" y="226"/>
                      </a:lnTo>
                      <a:lnTo>
                        <a:pt x="6" y="228"/>
                      </a:lnTo>
                      <a:lnTo>
                        <a:pt x="6" y="228"/>
                      </a:lnTo>
                      <a:lnTo>
                        <a:pt x="4" y="228"/>
                      </a:lnTo>
                      <a:lnTo>
                        <a:pt x="2" y="230"/>
                      </a:lnTo>
                      <a:lnTo>
                        <a:pt x="0" y="232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4" y="236"/>
                      </a:lnTo>
                      <a:lnTo>
                        <a:pt x="6" y="239"/>
                      </a:lnTo>
                      <a:lnTo>
                        <a:pt x="7" y="243"/>
                      </a:lnTo>
                      <a:lnTo>
                        <a:pt x="9" y="247"/>
                      </a:lnTo>
                      <a:lnTo>
                        <a:pt x="9" y="249"/>
                      </a:lnTo>
                      <a:lnTo>
                        <a:pt x="11" y="251"/>
                      </a:lnTo>
                      <a:lnTo>
                        <a:pt x="11" y="253"/>
                      </a:lnTo>
                      <a:lnTo>
                        <a:pt x="11" y="255"/>
                      </a:lnTo>
                      <a:lnTo>
                        <a:pt x="11" y="256"/>
                      </a:lnTo>
                      <a:lnTo>
                        <a:pt x="11" y="256"/>
                      </a:lnTo>
                      <a:lnTo>
                        <a:pt x="4" y="268"/>
                      </a:lnTo>
                      <a:lnTo>
                        <a:pt x="4" y="270"/>
                      </a:lnTo>
                      <a:lnTo>
                        <a:pt x="4" y="272"/>
                      </a:lnTo>
                      <a:lnTo>
                        <a:pt x="4" y="272"/>
                      </a:lnTo>
                      <a:lnTo>
                        <a:pt x="4" y="272"/>
                      </a:lnTo>
                      <a:lnTo>
                        <a:pt x="6" y="274"/>
                      </a:lnTo>
                      <a:lnTo>
                        <a:pt x="40" y="275"/>
                      </a:lnTo>
                      <a:lnTo>
                        <a:pt x="49" y="275"/>
                      </a:lnTo>
                      <a:lnTo>
                        <a:pt x="61" y="277"/>
                      </a:lnTo>
                      <a:lnTo>
                        <a:pt x="67" y="277"/>
                      </a:lnTo>
                      <a:lnTo>
                        <a:pt x="72" y="279"/>
                      </a:lnTo>
                      <a:lnTo>
                        <a:pt x="74" y="279"/>
                      </a:lnTo>
                      <a:lnTo>
                        <a:pt x="74" y="279"/>
                      </a:lnTo>
                      <a:lnTo>
                        <a:pt x="74" y="279"/>
                      </a:lnTo>
                      <a:lnTo>
                        <a:pt x="76" y="277"/>
                      </a:lnTo>
                      <a:lnTo>
                        <a:pt x="76" y="277"/>
                      </a:lnTo>
                      <a:lnTo>
                        <a:pt x="76" y="277"/>
                      </a:lnTo>
                      <a:lnTo>
                        <a:pt x="80" y="274"/>
                      </a:lnTo>
                      <a:lnTo>
                        <a:pt x="80" y="274"/>
                      </a:lnTo>
                      <a:lnTo>
                        <a:pt x="82" y="274"/>
                      </a:lnTo>
                      <a:lnTo>
                        <a:pt x="82" y="274"/>
                      </a:lnTo>
                      <a:lnTo>
                        <a:pt x="86" y="274"/>
                      </a:lnTo>
                      <a:lnTo>
                        <a:pt x="87" y="272"/>
                      </a:lnTo>
                      <a:lnTo>
                        <a:pt x="89" y="272"/>
                      </a:lnTo>
                      <a:lnTo>
                        <a:pt x="89" y="272"/>
                      </a:lnTo>
                      <a:lnTo>
                        <a:pt x="89" y="274"/>
                      </a:lnTo>
                      <a:lnTo>
                        <a:pt x="91" y="274"/>
                      </a:lnTo>
                      <a:lnTo>
                        <a:pt x="91" y="274"/>
                      </a:lnTo>
                      <a:lnTo>
                        <a:pt x="91" y="275"/>
                      </a:lnTo>
                      <a:lnTo>
                        <a:pt x="93" y="275"/>
                      </a:lnTo>
                      <a:lnTo>
                        <a:pt x="97" y="275"/>
                      </a:lnTo>
                      <a:lnTo>
                        <a:pt x="99" y="275"/>
                      </a:lnTo>
                      <a:lnTo>
                        <a:pt x="99" y="277"/>
                      </a:lnTo>
                      <a:lnTo>
                        <a:pt x="99" y="277"/>
                      </a:lnTo>
                      <a:lnTo>
                        <a:pt x="99" y="277"/>
                      </a:lnTo>
                      <a:lnTo>
                        <a:pt x="101" y="277"/>
                      </a:lnTo>
                      <a:lnTo>
                        <a:pt x="101" y="279"/>
                      </a:lnTo>
                      <a:lnTo>
                        <a:pt x="101" y="279"/>
                      </a:lnTo>
                      <a:lnTo>
                        <a:pt x="101" y="281"/>
                      </a:lnTo>
                      <a:lnTo>
                        <a:pt x="101" y="281"/>
                      </a:lnTo>
                      <a:lnTo>
                        <a:pt x="103" y="283"/>
                      </a:lnTo>
                      <a:lnTo>
                        <a:pt x="105" y="283"/>
                      </a:lnTo>
                      <a:lnTo>
                        <a:pt x="105" y="283"/>
                      </a:lnTo>
                      <a:lnTo>
                        <a:pt x="105" y="283"/>
                      </a:lnTo>
                      <a:lnTo>
                        <a:pt x="107" y="285"/>
                      </a:lnTo>
                      <a:lnTo>
                        <a:pt x="107" y="285"/>
                      </a:lnTo>
                      <a:lnTo>
                        <a:pt x="108" y="285"/>
                      </a:lnTo>
                      <a:lnTo>
                        <a:pt x="110" y="283"/>
                      </a:lnTo>
                      <a:lnTo>
                        <a:pt x="112" y="283"/>
                      </a:lnTo>
                      <a:lnTo>
                        <a:pt x="112" y="283"/>
                      </a:lnTo>
                      <a:lnTo>
                        <a:pt x="112" y="283"/>
                      </a:lnTo>
                      <a:lnTo>
                        <a:pt x="114" y="281"/>
                      </a:lnTo>
                      <a:lnTo>
                        <a:pt x="114" y="281"/>
                      </a:lnTo>
                      <a:lnTo>
                        <a:pt x="114" y="281"/>
                      </a:lnTo>
                      <a:lnTo>
                        <a:pt x="114" y="279"/>
                      </a:lnTo>
                      <a:lnTo>
                        <a:pt x="114" y="279"/>
                      </a:lnTo>
                      <a:lnTo>
                        <a:pt x="114" y="279"/>
                      </a:lnTo>
                      <a:lnTo>
                        <a:pt x="114" y="279"/>
                      </a:lnTo>
                      <a:lnTo>
                        <a:pt x="116" y="279"/>
                      </a:lnTo>
                      <a:lnTo>
                        <a:pt x="116" y="279"/>
                      </a:lnTo>
                      <a:lnTo>
                        <a:pt x="116" y="281"/>
                      </a:lnTo>
                      <a:lnTo>
                        <a:pt x="116" y="281"/>
                      </a:lnTo>
                      <a:lnTo>
                        <a:pt x="116" y="283"/>
                      </a:lnTo>
                      <a:lnTo>
                        <a:pt x="116" y="283"/>
                      </a:lnTo>
                      <a:lnTo>
                        <a:pt x="116" y="283"/>
                      </a:lnTo>
                      <a:lnTo>
                        <a:pt x="116" y="285"/>
                      </a:lnTo>
                      <a:lnTo>
                        <a:pt x="114" y="285"/>
                      </a:lnTo>
                      <a:lnTo>
                        <a:pt x="114" y="285"/>
                      </a:lnTo>
                      <a:lnTo>
                        <a:pt x="114" y="285"/>
                      </a:lnTo>
                      <a:lnTo>
                        <a:pt x="114" y="285"/>
                      </a:lnTo>
                      <a:lnTo>
                        <a:pt x="116" y="285"/>
                      </a:lnTo>
                      <a:lnTo>
                        <a:pt x="116" y="287"/>
                      </a:lnTo>
                      <a:lnTo>
                        <a:pt x="116" y="287"/>
                      </a:lnTo>
                      <a:lnTo>
                        <a:pt x="116" y="289"/>
                      </a:lnTo>
                      <a:lnTo>
                        <a:pt x="116" y="289"/>
                      </a:lnTo>
                      <a:lnTo>
                        <a:pt x="116" y="291"/>
                      </a:lnTo>
                      <a:lnTo>
                        <a:pt x="118" y="291"/>
                      </a:lnTo>
                      <a:lnTo>
                        <a:pt x="118" y="291"/>
                      </a:lnTo>
                      <a:lnTo>
                        <a:pt x="120" y="293"/>
                      </a:lnTo>
                      <a:lnTo>
                        <a:pt x="120" y="293"/>
                      </a:lnTo>
                      <a:lnTo>
                        <a:pt x="120" y="293"/>
                      </a:lnTo>
                      <a:lnTo>
                        <a:pt x="120" y="293"/>
                      </a:lnTo>
                      <a:lnTo>
                        <a:pt x="120" y="293"/>
                      </a:lnTo>
                      <a:lnTo>
                        <a:pt x="120" y="291"/>
                      </a:lnTo>
                      <a:lnTo>
                        <a:pt x="120" y="291"/>
                      </a:lnTo>
                      <a:lnTo>
                        <a:pt x="122" y="289"/>
                      </a:lnTo>
                      <a:lnTo>
                        <a:pt x="122" y="289"/>
                      </a:lnTo>
                      <a:lnTo>
                        <a:pt x="124" y="289"/>
                      </a:lnTo>
                      <a:lnTo>
                        <a:pt x="124" y="289"/>
                      </a:lnTo>
                      <a:lnTo>
                        <a:pt x="124" y="289"/>
                      </a:lnTo>
                      <a:lnTo>
                        <a:pt x="124" y="289"/>
                      </a:lnTo>
                      <a:lnTo>
                        <a:pt x="124" y="291"/>
                      </a:lnTo>
                      <a:lnTo>
                        <a:pt x="126" y="291"/>
                      </a:lnTo>
                      <a:lnTo>
                        <a:pt x="126" y="293"/>
                      </a:lnTo>
                      <a:lnTo>
                        <a:pt x="126" y="293"/>
                      </a:lnTo>
                      <a:lnTo>
                        <a:pt x="128" y="296"/>
                      </a:lnTo>
                      <a:lnTo>
                        <a:pt x="128" y="296"/>
                      </a:lnTo>
                      <a:lnTo>
                        <a:pt x="128" y="296"/>
                      </a:lnTo>
                      <a:lnTo>
                        <a:pt x="128" y="298"/>
                      </a:lnTo>
                      <a:lnTo>
                        <a:pt x="128" y="298"/>
                      </a:lnTo>
                      <a:lnTo>
                        <a:pt x="128" y="298"/>
                      </a:lnTo>
                      <a:lnTo>
                        <a:pt x="128" y="298"/>
                      </a:lnTo>
                      <a:lnTo>
                        <a:pt x="128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300"/>
                      </a:lnTo>
                      <a:lnTo>
                        <a:pt x="126" y="302"/>
                      </a:lnTo>
                      <a:lnTo>
                        <a:pt x="126" y="302"/>
                      </a:lnTo>
                      <a:lnTo>
                        <a:pt x="126" y="302"/>
                      </a:lnTo>
                      <a:lnTo>
                        <a:pt x="124" y="302"/>
                      </a:lnTo>
                      <a:lnTo>
                        <a:pt x="124" y="304"/>
                      </a:lnTo>
                      <a:lnTo>
                        <a:pt x="124" y="304"/>
                      </a:lnTo>
                      <a:lnTo>
                        <a:pt x="122" y="304"/>
                      </a:lnTo>
                      <a:lnTo>
                        <a:pt x="122" y="304"/>
                      </a:lnTo>
                      <a:lnTo>
                        <a:pt x="122" y="304"/>
                      </a:lnTo>
                      <a:lnTo>
                        <a:pt x="122" y="304"/>
                      </a:lnTo>
                      <a:lnTo>
                        <a:pt x="124" y="306"/>
                      </a:lnTo>
                      <a:lnTo>
                        <a:pt x="124" y="308"/>
                      </a:lnTo>
                      <a:lnTo>
                        <a:pt x="124" y="308"/>
                      </a:lnTo>
                      <a:lnTo>
                        <a:pt x="124" y="308"/>
                      </a:lnTo>
                      <a:lnTo>
                        <a:pt x="124" y="308"/>
                      </a:lnTo>
                      <a:lnTo>
                        <a:pt x="124" y="308"/>
                      </a:lnTo>
                      <a:lnTo>
                        <a:pt x="124" y="310"/>
                      </a:lnTo>
                      <a:lnTo>
                        <a:pt x="126" y="310"/>
                      </a:lnTo>
                      <a:lnTo>
                        <a:pt x="126" y="312"/>
                      </a:lnTo>
                      <a:lnTo>
                        <a:pt x="126" y="312"/>
                      </a:lnTo>
                      <a:lnTo>
                        <a:pt x="126" y="312"/>
                      </a:lnTo>
                      <a:lnTo>
                        <a:pt x="126" y="314"/>
                      </a:lnTo>
                      <a:lnTo>
                        <a:pt x="128" y="314"/>
                      </a:lnTo>
                      <a:lnTo>
                        <a:pt x="128" y="314"/>
                      </a:lnTo>
                      <a:lnTo>
                        <a:pt x="128" y="315"/>
                      </a:lnTo>
                      <a:lnTo>
                        <a:pt x="128" y="317"/>
                      </a:lnTo>
                      <a:lnTo>
                        <a:pt x="129" y="317"/>
                      </a:lnTo>
                      <a:lnTo>
                        <a:pt x="131" y="317"/>
                      </a:lnTo>
                      <a:lnTo>
                        <a:pt x="133" y="315"/>
                      </a:lnTo>
                      <a:lnTo>
                        <a:pt x="133" y="315"/>
                      </a:lnTo>
                      <a:lnTo>
                        <a:pt x="135" y="315"/>
                      </a:lnTo>
                      <a:lnTo>
                        <a:pt x="133" y="314"/>
                      </a:lnTo>
                      <a:lnTo>
                        <a:pt x="133" y="314"/>
                      </a:lnTo>
                      <a:lnTo>
                        <a:pt x="133" y="312"/>
                      </a:lnTo>
                      <a:lnTo>
                        <a:pt x="133" y="312"/>
                      </a:lnTo>
                      <a:lnTo>
                        <a:pt x="133" y="310"/>
                      </a:lnTo>
                      <a:lnTo>
                        <a:pt x="135" y="308"/>
                      </a:lnTo>
                      <a:lnTo>
                        <a:pt x="135" y="306"/>
                      </a:lnTo>
                      <a:lnTo>
                        <a:pt x="137" y="306"/>
                      </a:lnTo>
                      <a:lnTo>
                        <a:pt x="137" y="308"/>
                      </a:lnTo>
                      <a:lnTo>
                        <a:pt x="137" y="306"/>
                      </a:lnTo>
                      <a:lnTo>
                        <a:pt x="139" y="306"/>
                      </a:lnTo>
                      <a:lnTo>
                        <a:pt x="139" y="306"/>
                      </a:lnTo>
                      <a:lnTo>
                        <a:pt x="139" y="304"/>
                      </a:lnTo>
                      <a:lnTo>
                        <a:pt x="139" y="304"/>
                      </a:lnTo>
                      <a:lnTo>
                        <a:pt x="141" y="302"/>
                      </a:lnTo>
                      <a:lnTo>
                        <a:pt x="141" y="300"/>
                      </a:lnTo>
                      <a:lnTo>
                        <a:pt x="145" y="296"/>
                      </a:lnTo>
                      <a:lnTo>
                        <a:pt x="147" y="295"/>
                      </a:lnTo>
                      <a:lnTo>
                        <a:pt x="147" y="291"/>
                      </a:lnTo>
                      <a:lnTo>
                        <a:pt x="148" y="291"/>
                      </a:lnTo>
                      <a:lnTo>
                        <a:pt x="148" y="291"/>
                      </a:lnTo>
                      <a:lnTo>
                        <a:pt x="150" y="293"/>
                      </a:lnTo>
                      <a:lnTo>
                        <a:pt x="154" y="293"/>
                      </a:lnTo>
                      <a:lnTo>
                        <a:pt x="156" y="295"/>
                      </a:lnTo>
                      <a:lnTo>
                        <a:pt x="156" y="293"/>
                      </a:lnTo>
                      <a:lnTo>
                        <a:pt x="156" y="295"/>
                      </a:lnTo>
                      <a:lnTo>
                        <a:pt x="160" y="295"/>
                      </a:lnTo>
                      <a:lnTo>
                        <a:pt x="162" y="296"/>
                      </a:lnTo>
                      <a:lnTo>
                        <a:pt x="164" y="296"/>
                      </a:lnTo>
                      <a:lnTo>
                        <a:pt x="166" y="295"/>
                      </a:lnTo>
                      <a:lnTo>
                        <a:pt x="168" y="295"/>
                      </a:lnTo>
                      <a:lnTo>
                        <a:pt x="171" y="296"/>
                      </a:lnTo>
                      <a:lnTo>
                        <a:pt x="171" y="295"/>
                      </a:lnTo>
                      <a:lnTo>
                        <a:pt x="173" y="295"/>
                      </a:lnTo>
                      <a:lnTo>
                        <a:pt x="173" y="295"/>
                      </a:lnTo>
                      <a:lnTo>
                        <a:pt x="173" y="293"/>
                      </a:lnTo>
                      <a:lnTo>
                        <a:pt x="173" y="293"/>
                      </a:lnTo>
                      <a:lnTo>
                        <a:pt x="173" y="291"/>
                      </a:lnTo>
                      <a:lnTo>
                        <a:pt x="177" y="289"/>
                      </a:lnTo>
                      <a:lnTo>
                        <a:pt x="179" y="289"/>
                      </a:lnTo>
                      <a:lnTo>
                        <a:pt x="179" y="289"/>
                      </a:lnTo>
                      <a:lnTo>
                        <a:pt x="181" y="289"/>
                      </a:lnTo>
                      <a:lnTo>
                        <a:pt x="183" y="289"/>
                      </a:lnTo>
                      <a:lnTo>
                        <a:pt x="183" y="291"/>
                      </a:lnTo>
                      <a:lnTo>
                        <a:pt x="185" y="293"/>
                      </a:lnTo>
                      <a:lnTo>
                        <a:pt x="185" y="293"/>
                      </a:lnTo>
                      <a:lnTo>
                        <a:pt x="187" y="296"/>
                      </a:lnTo>
                      <a:lnTo>
                        <a:pt x="187" y="296"/>
                      </a:lnTo>
                      <a:lnTo>
                        <a:pt x="188" y="298"/>
                      </a:lnTo>
                      <a:lnTo>
                        <a:pt x="190" y="298"/>
                      </a:lnTo>
                      <a:lnTo>
                        <a:pt x="192" y="298"/>
                      </a:lnTo>
                      <a:lnTo>
                        <a:pt x="194" y="298"/>
                      </a:lnTo>
                      <a:lnTo>
                        <a:pt x="196" y="298"/>
                      </a:lnTo>
                      <a:lnTo>
                        <a:pt x="198" y="296"/>
                      </a:lnTo>
                      <a:lnTo>
                        <a:pt x="198" y="296"/>
                      </a:lnTo>
                      <a:lnTo>
                        <a:pt x="202" y="296"/>
                      </a:lnTo>
                      <a:lnTo>
                        <a:pt x="202" y="296"/>
                      </a:lnTo>
                      <a:lnTo>
                        <a:pt x="204" y="296"/>
                      </a:lnTo>
                      <a:lnTo>
                        <a:pt x="206" y="293"/>
                      </a:lnTo>
                      <a:lnTo>
                        <a:pt x="209" y="291"/>
                      </a:lnTo>
                      <a:lnTo>
                        <a:pt x="211" y="289"/>
                      </a:lnTo>
                      <a:lnTo>
                        <a:pt x="213" y="289"/>
                      </a:lnTo>
                      <a:lnTo>
                        <a:pt x="215" y="287"/>
                      </a:lnTo>
                      <a:lnTo>
                        <a:pt x="219" y="287"/>
                      </a:lnTo>
                      <a:lnTo>
                        <a:pt x="219" y="285"/>
                      </a:lnTo>
                      <a:lnTo>
                        <a:pt x="219" y="283"/>
                      </a:lnTo>
                      <a:lnTo>
                        <a:pt x="219" y="283"/>
                      </a:lnTo>
                      <a:lnTo>
                        <a:pt x="217" y="281"/>
                      </a:lnTo>
                      <a:lnTo>
                        <a:pt x="217" y="281"/>
                      </a:lnTo>
                      <a:lnTo>
                        <a:pt x="215" y="281"/>
                      </a:lnTo>
                      <a:lnTo>
                        <a:pt x="215" y="279"/>
                      </a:lnTo>
                      <a:lnTo>
                        <a:pt x="215" y="279"/>
                      </a:lnTo>
                      <a:lnTo>
                        <a:pt x="215" y="277"/>
                      </a:lnTo>
                      <a:lnTo>
                        <a:pt x="215" y="277"/>
                      </a:lnTo>
                      <a:lnTo>
                        <a:pt x="215" y="275"/>
                      </a:lnTo>
                      <a:lnTo>
                        <a:pt x="215" y="274"/>
                      </a:lnTo>
                      <a:lnTo>
                        <a:pt x="217" y="268"/>
                      </a:lnTo>
                      <a:lnTo>
                        <a:pt x="217" y="268"/>
                      </a:lnTo>
                      <a:lnTo>
                        <a:pt x="219" y="266"/>
                      </a:lnTo>
                      <a:lnTo>
                        <a:pt x="219" y="266"/>
                      </a:lnTo>
                      <a:lnTo>
                        <a:pt x="219" y="266"/>
                      </a:lnTo>
                      <a:lnTo>
                        <a:pt x="219" y="266"/>
                      </a:lnTo>
                      <a:lnTo>
                        <a:pt x="219" y="264"/>
                      </a:lnTo>
                      <a:lnTo>
                        <a:pt x="219" y="264"/>
                      </a:lnTo>
                      <a:lnTo>
                        <a:pt x="219" y="264"/>
                      </a:lnTo>
                      <a:lnTo>
                        <a:pt x="219" y="262"/>
                      </a:lnTo>
                      <a:lnTo>
                        <a:pt x="219" y="262"/>
                      </a:lnTo>
                      <a:lnTo>
                        <a:pt x="219" y="262"/>
                      </a:lnTo>
                      <a:lnTo>
                        <a:pt x="221" y="262"/>
                      </a:lnTo>
                      <a:lnTo>
                        <a:pt x="223" y="262"/>
                      </a:lnTo>
                      <a:lnTo>
                        <a:pt x="221" y="260"/>
                      </a:lnTo>
                      <a:lnTo>
                        <a:pt x="221" y="260"/>
                      </a:lnTo>
                      <a:lnTo>
                        <a:pt x="219" y="260"/>
                      </a:lnTo>
                      <a:lnTo>
                        <a:pt x="219" y="260"/>
                      </a:lnTo>
                      <a:lnTo>
                        <a:pt x="217" y="258"/>
                      </a:lnTo>
                      <a:lnTo>
                        <a:pt x="217" y="258"/>
                      </a:lnTo>
                      <a:lnTo>
                        <a:pt x="217" y="258"/>
                      </a:lnTo>
                      <a:lnTo>
                        <a:pt x="217" y="256"/>
                      </a:lnTo>
                      <a:lnTo>
                        <a:pt x="219" y="256"/>
                      </a:lnTo>
                      <a:lnTo>
                        <a:pt x="219" y="256"/>
                      </a:lnTo>
                      <a:lnTo>
                        <a:pt x="219" y="256"/>
                      </a:lnTo>
                      <a:lnTo>
                        <a:pt x="223" y="258"/>
                      </a:lnTo>
                      <a:lnTo>
                        <a:pt x="223" y="258"/>
                      </a:lnTo>
                      <a:lnTo>
                        <a:pt x="225" y="258"/>
                      </a:lnTo>
                      <a:lnTo>
                        <a:pt x="225" y="258"/>
                      </a:lnTo>
                      <a:lnTo>
                        <a:pt x="227" y="260"/>
                      </a:lnTo>
                      <a:lnTo>
                        <a:pt x="227" y="260"/>
                      </a:lnTo>
                      <a:lnTo>
                        <a:pt x="229" y="260"/>
                      </a:lnTo>
                      <a:lnTo>
                        <a:pt x="229" y="258"/>
                      </a:lnTo>
                      <a:lnTo>
                        <a:pt x="229" y="258"/>
                      </a:lnTo>
                      <a:lnTo>
                        <a:pt x="229" y="258"/>
                      </a:lnTo>
                      <a:lnTo>
                        <a:pt x="229" y="256"/>
                      </a:lnTo>
                      <a:lnTo>
                        <a:pt x="229" y="256"/>
                      </a:lnTo>
                      <a:lnTo>
                        <a:pt x="229" y="256"/>
                      </a:lnTo>
                      <a:lnTo>
                        <a:pt x="230" y="256"/>
                      </a:lnTo>
                      <a:lnTo>
                        <a:pt x="230" y="256"/>
                      </a:lnTo>
                      <a:lnTo>
                        <a:pt x="232" y="258"/>
                      </a:lnTo>
                      <a:lnTo>
                        <a:pt x="232" y="258"/>
                      </a:lnTo>
                      <a:lnTo>
                        <a:pt x="232" y="258"/>
                      </a:lnTo>
                      <a:lnTo>
                        <a:pt x="232" y="258"/>
                      </a:lnTo>
                      <a:lnTo>
                        <a:pt x="234" y="258"/>
                      </a:lnTo>
                      <a:lnTo>
                        <a:pt x="234" y="258"/>
                      </a:lnTo>
                      <a:lnTo>
                        <a:pt x="234" y="256"/>
                      </a:lnTo>
                      <a:lnTo>
                        <a:pt x="234" y="255"/>
                      </a:lnTo>
                      <a:lnTo>
                        <a:pt x="234" y="255"/>
                      </a:lnTo>
                      <a:lnTo>
                        <a:pt x="234" y="255"/>
                      </a:lnTo>
                      <a:lnTo>
                        <a:pt x="234" y="253"/>
                      </a:lnTo>
                      <a:lnTo>
                        <a:pt x="234" y="253"/>
                      </a:lnTo>
                      <a:lnTo>
                        <a:pt x="234" y="253"/>
                      </a:lnTo>
                      <a:lnTo>
                        <a:pt x="234" y="251"/>
                      </a:lnTo>
                      <a:lnTo>
                        <a:pt x="236" y="251"/>
                      </a:lnTo>
                      <a:lnTo>
                        <a:pt x="236" y="251"/>
                      </a:lnTo>
                      <a:lnTo>
                        <a:pt x="236" y="251"/>
                      </a:lnTo>
                      <a:lnTo>
                        <a:pt x="238" y="253"/>
                      </a:lnTo>
                      <a:lnTo>
                        <a:pt x="238" y="256"/>
                      </a:lnTo>
                      <a:lnTo>
                        <a:pt x="238" y="258"/>
                      </a:lnTo>
                      <a:lnTo>
                        <a:pt x="240" y="260"/>
                      </a:lnTo>
                      <a:lnTo>
                        <a:pt x="240" y="260"/>
                      </a:lnTo>
                      <a:lnTo>
                        <a:pt x="242" y="260"/>
                      </a:lnTo>
                      <a:lnTo>
                        <a:pt x="244" y="262"/>
                      </a:lnTo>
                      <a:lnTo>
                        <a:pt x="244" y="262"/>
                      </a:lnTo>
                      <a:lnTo>
                        <a:pt x="248" y="262"/>
                      </a:lnTo>
                      <a:lnTo>
                        <a:pt x="253" y="258"/>
                      </a:lnTo>
                      <a:lnTo>
                        <a:pt x="257" y="256"/>
                      </a:lnTo>
                      <a:lnTo>
                        <a:pt x="257" y="255"/>
                      </a:lnTo>
                      <a:lnTo>
                        <a:pt x="257" y="255"/>
                      </a:lnTo>
                      <a:lnTo>
                        <a:pt x="257" y="253"/>
                      </a:lnTo>
                      <a:lnTo>
                        <a:pt x="257" y="251"/>
                      </a:lnTo>
                      <a:lnTo>
                        <a:pt x="257" y="251"/>
                      </a:lnTo>
                      <a:lnTo>
                        <a:pt x="257" y="251"/>
                      </a:lnTo>
                      <a:lnTo>
                        <a:pt x="257" y="249"/>
                      </a:lnTo>
                      <a:lnTo>
                        <a:pt x="257" y="249"/>
                      </a:lnTo>
                      <a:lnTo>
                        <a:pt x="257" y="249"/>
                      </a:lnTo>
                      <a:lnTo>
                        <a:pt x="257" y="249"/>
                      </a:lnTo>
                      <a:lnTo>
                        <a:pt x="255" y="249"/>
                      </a:lnTo>
                      <a:lnTo>
                        <a:pt x="255" y="247"/>
                      </a:lnTo>
                      <a:lnTo>
                        <a:pt x="255" y="247"/>
                      </a:lnTo>
                      <a:lnTo>
                        <a:pt x="253" y="247"/>
                      </a:lnTo>
                      <a:lnTo>
                        <a:pt x="253" y="247"/>
                      </a:lnTo>
                      <a:lnTo>
                        <a:pt x="253" y="245"/>
                      </a:lnTo>
                      <a:lnTo>
                        <a:pt x="253" y="245"/>
                      </a:lnTo>
                      <a:lnTo>
                        <a:pt x="253" y="245"/>
                      </a:lnTo>
                      <a:lnTo>
                        <a:pt x="253" y="245"/>
                      </a:lnTo>
                      <a:lnTo>
                        <a:pt x="253" y="245"/>
                      </a:lnTo>
                      <a:lnTo>
                        <a:pt x="251" y="245"/>
                      </a:lnTo>
                      <a:lnTo>
                        <a:pt x="251" y="245"/>
                      </a:lnTo>
                      <a:lnTo>
                        <a:pt x="249" y="247"/>
                      </a:lnTo>
                      <a:lnTo>
                        <a:pt x="249" y="247"/>
                      </a:lnTo>
                      <a:lnTo>
                        <a:pt x="249" y="247"/>
                      </a:lnTo>
                      <a:lnTo>
                        <a:pt x="249" y="247"/>
                      </a:lnTo>
                      <a:lnTo>
                        <a:pt x="248" y="247"/>
                      </a:lnTo>
                      <a:lnTo>
                        <a:pt x="248" y="247"/>
                      </a:lnTo>
                      <a:lnTo>
                        <a:pt x="248" y="245"/>
                      </a:lnTo>
                      <a:lnTo>
                        <a:pt x="248" y="245"/>
                      </a:lnTo>
                      <a:lnTo>
                        <a:pt x="249" y="243"/>
                      </a:lnTo>
                      <a:lnTo>
                        <a:pt x="251" y="243"/>
                      </a:lnTo>
                      <a:lnTo>
                        <a:pt x="255" y="241"/>
                      </a:lnTo>
                      <a:lnTo>
                        <a:pt x="255" y="241"/>
                      </a:lnTo>
                      <a:lnTo>
                        <a:pt x="257" y="239"/>
                      </a:lnTo>
                      <a:lnTo>
                        <a:pt x="259" y="239"/>
                      </a:lnTo>
                      <a:lnTo>
                        <a:pt x="265" y="236"/>
                      </a:lnTo>
                      <a:lnTo>
                        <a:pt x="267" y="234"/>
                      </a:lnTo>
                      <a:lnTo>
                        <a:pt x="267" y="234"/>
                      </a:lnTo>
                      <a:lnTo>
                        <a:pt x="267" y="232"/>
                      </a:lnTo>
                      <a:lnTo>
                        <a:pt x="267" y="232"/>
                      </a:lnTo>
                      <a:lnTo>
                        <a:pt x="267" y="232"/>
                      </a:lnTo>
                      <a:lnTo>
                        <a:pt x="265" y="232"/>
                      </a:lnTo>
                      <a:lnTo>
                        <a:pt x="265" y="232"/>
                      </a:lnTo>
                      <a:lnTo>
                        <a:pt x="265" y="232"/>
                      </a:lnTo>
                      <a:lnTo>
                        <a:pt x="265" y="230"/>
                      </a:lnTo>
                      <a:lnTo>
                        <a:pt x="265" y="228"/>
                      </a:lnTo>
                      <a:lnTo>
                        <a:pt x="265" y="226"/>
                      </a:lnTo>
                      <a:lnTo>
                        <a:pt x="267" y="226"/>
                      </a:lnTo>
                      <a:lnTo>
                        <a:pt x="269" y="224"/>
                      </a:lnTo>
                      <a:lnTo>
                        <a:pt x="269" y="224"/>
                      </a:lnTo>
                      <a:lnTo>
                        <a:pt x="270" y="226"/>
                      </a:lnTo>
                      <a:lnTo>
                        <a:pt x="272" y="226"/>
                      </a:lnTo>
                      <a:lnTo>
                        <a:pt x="274" y="226"/>
                      </a:lnTo>
                      <a:lnTo>
                        <a:pt x="276" y="226"/>
                      </a:lnTo>
                      <a:lnTo>
                        <a:pt x="276" y="226"/>
                      </a:lnTo>
                      <a:lnTo>
                        <a:pt x="278" y="228"/>
                      </a:lnTo>
                      <a:lnTo>
                        <a:pt x="278" y="230"/>
                      </a:lnTo>
                      <a:lnTo>
                        <a:pt x="278" y="232"/>
                      </a:lnTo>
                      <a:lnTo>
                        <a:pt x="280" y="234"/>
                      </a:lnTo>
                      <a:lnTo>
                        <a:pt x="280" y="232"/>
                      </a:lnTo>
                      <a:lnTo>
                        <a:pt x="282" y="232"/>
                      </a:lnTo>
                      <a:lnTo>
                        <a:pt x="282" y="230"/>
                      </a:lnTo>
                      <a:lnTo>
                        <a:pt x="282" y="228"/>
                      </a:lnTo>
                      <a:lnTo>
                        <a:pt x="282" y="228"/>
                      </a:lnTo>
                      <a:lnTo>
                        <a:pt x="282" y="2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g142a8b75624_19_0"/>
                <p:cNvSpPr/>
                <p:nvPr/>
              </p:nvSpPr>
              <p:spPr>
                <a:xfrm>
                  <a:off x="4756150" y="1747838"/>
                  <a:ext cx="447675" cy="503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317" extrusionOk="0">
                      <a:moveTo>
                        <a:pt x="282" y="224"/>
                      </a:moveTo>
                      <a:lnTo>
                        <a:pt x="282" y="222"/>
                      </a:lnTo>
                      <a:lnTo>
                        <a:pt x="282" y="218"/>
                      </a:lnTo>
                      <a:lnTo>
                        <a:pt x="282" y="218"/>
                      </a:lnTo>
                      <a:lnTo>
                        <a:pt x="282" y="218"/>
                      </a:lnTo>
                      <a:lnTo>
                        <a:pt x="282" y="217"/>
                      </a:lnTo>
                      <a:lnTo>
                        <a:pt x="282" y="217"/>
                      </a:lnTo>
                      <a:lnTo>
                        <a:pt x="282" y="215"/>
                      </a:lnTo>
                      <a:lnTo>
                        <a:pt x="282" y="215"/>
                      </a:lnTo>
                      <a:lnTo>
                        <a:pt x="282" y="215"/>
                      </a:lnTo>
                      <a:lnTo>
                        <a:pt x="282" y="213"/>
                      </a:lnTo>
                      <a:lnTo>
                        <a:pt x="282" y="211"/>
                      </a:lnTo>
                      <a:lnTo>
                        <a:pt x="282" y="207"/>
                      </a:lnTo>
                      <a:lnTo>
                        <a:pt x="282" y="207"/>
                      </a:lnTo>
                      <a:lnTo>
                        <a:pt x="282" y="207"/>
                      </a:lnTo>
                      <a:lnTo>
                        <a:pt x="282" y="205"/>
                      </a:lnTo>
                      <a:lnTo>
                        <a:pt x="280" y="203"/>
                      </a:lnTo>
                      <a:lnTo>
                        <a:pt x="280" y="203"/>
                      </a:lnTo>
                      <a:lnTo>
                        <a:pt x="280" y="203"/>
                      </a:lnTo>
                      <a:lnTo>
                        <a:pt x="280" y="203"/>
                      </a:lnTo>
                      <a:lnTo>
                        <a:pt x="278" y="203"/>
                      </a:lnTo>
                      <a:lnTo>
                        <a:pt x="278" y="201"/>
                      </a:lnTo>
                      <a:lnTo>
                        <a:pt x="278" y="199"/>
                      </a:lnTo>
                      <a:lnTo>
                        <a:pt x="278" y="198"/>
                      </a:lnTo>
                      <a:lnTo>
                        <a:pt x="278" y="198"/>
                      </a:lnTo>
                      <a:lnTo>
                        <a:pt x="276" y="198"/>
                      </a:lnTo>
                      <a:lnTo>
                        <a:pt x="276" y="198"/>
                      </a:lnTo>
                      <a:lnTo>
                        <a:pt x="276" y="198"/>
                      </a:lnTo>
                      <a:lnTo>
                        <a:pt x="276" y="199"/>
                      </a:lnTo>
                      <a:lnTo>
                        <a:pt x="274" y="198"/>
                      </a:lnTo>
                      <a:lnTo>
                        <a:pt x="274" y="198"/>
                      </a:lnTo>
                      <a:lnTo>
                        <a:pt x="272" y="198"/>
                      </a:lnTo>
                      <a:lnTo>
                        <a:pt x="272" y="198"/>
                      </a:lnTo>
                      <a:lnTo>
                        <a:pt x="272" y="198"/>
                      </a:lnTo>
                      <a:lnTo>
                        <a:pt x="270" y="199"/>
                      </a:lnTo>
                      <a:lnTo>
                        <a:pt x="270" y="199"/>
                      </a:lnTo>
                      <a:lnTo>
                        <a:pt x="270" y="199"/>
                      </a:lnTo>
                      <a:lnTo>
                        <a:pt x="270" y="198"/>
                      </a:lnTo>
                      <a:lnTo>
                        <a:pt x="269" y="198"/>
                      </a:lnTo>
                      <a:lnTo>
                        <a:pt x="267" y="194"/>
                      </a:lnTo>
                      <a:lnTo>
                        <a:pt x="263" y="192"/>
                      </a:lnTo>
                      <a:lnTo>
                        <a:pt x="263" y="192"/>
                      </a:lnTo>
                      <a:lnTo>
                        <a:pt x="263" y="190"/>
                      </a:lnTo>
                      <a:lnTo>
                        <a:pt x="263" y="190"/>
                      </a:lnTo>
                      <a:lnTo>
                        <a:pt x="263" y="188"/>
                      </a:lnTo>
                      <a:lnTo>
                        <a:pt x="263" y="188"/>
                      </a:lnTo>
                      <a:lnTo>
                        <a:pt x="263" y="188"/>
                      </a:lnTo>
                      <a:lnTo>
                        <a:pt x="267" y="186"/>
                      </a:lnTo>
                      <a:lnTo>
                        <a:pt x="269" y="186"/>
                      </a:lnTo>
                      <a:lnTo>
                        <a:pt x="270" y="186"/>
                      </a:lnTo>
                      <a:lnTo>
                        <a:pt x="274" y="186"/>
                      </a:lnTo>
                      <a:lnTo>
                        <a:pt x="274" y="184"/>
                      </a:lnTo>
                      <a:lnTo>
                        <a:pt x="276" y="182"/>
                      </a:lnTo>
                      <a:lnTo>
                        <a:pt x="276" y="182"/>
                      </a:lnTo>
                      <a:lnTo>
                        <a:pt x="276" y="182"/>
                      </a:lnTo>
                      <a:lnTo>
                        <a:pt x="276" y="180"/>
                      </a:lnTo>
                      <a:lnTo>
                        <a:pt x="274" y="180"/>
                      </a:lnTo>
                      <a:lnTo>
                        <a:pt x="274" y="180"/>
                      </a:lnTo>
                      <a:lnTo>
                        <a:pt x="272" y="180"/>
                      </a:lnTo>
                      <a:lnTo>
                        <a:pt x="272" y="180"/>
                      </a:lnTo>
                      <a:lnTo>
                        <a:pt x="272" y="179"/>
                      </a:lnTo>
                      <a:lnTo>
                        <a:pt x="270" y="177"/>
                      </a:lnTo>
                      <a:lnTo>
                        <a:pt x="270" y="175"/>
                      </a:lnTo>
                      <a:lnTo>
                        <a:pt x="269" y="175"/>
                      </a:lnTo>
                      <a:lnTo>
                        <a:pt x="265" y="171"/>
                      </a:lnTo>
                      <a:lnTo>
                        <a:pt x="263" y="169"/>
                      </a:lnTo>
                      <a:lnTo>
                        <a:pt x="259" y="163"/>
                      </a:lnTo>
                      <a:lnTo>
                        <a:pt x="257" y="161"/>
                      </a:lnTo>
                      <a:lnTo>
                        <a:pt x="255" y="161"/>
                      </a:lnTo>
                      <a:lnTo>
                        <a:pt x="255" y="159"/>
                      </a:lnTo>
                      <a:lnTo>
                        <a:pt x="255" y="158"/>
                      </a:lnTo>
                      <a:lnTo>
                        <a:pt x="255" y="158"/>
                      </a:lnTo>
                      <a:lnTo>
                        <a:pt x="255" y="156"/>
                      </a:lnTo>
                      <a:lnTo>
                        <a:pt x="255" y="156"/>
                      </a:lnTo>
                      <a:lnTo>
                        <a:pt x="255" y="154"/>
                      </a:lnTo>
                      <a:lnTo>
                        <a:pt x="255" y="152"/>
                      </a:lnTo>
                      <a:lnTo>
                        <a:pt x="255" y="152"/>
                      </a:lnTo>
                      <a:lnTo>
                        <a:pt x="253" y="150"/>
                      </a:lnTo>
                      <a:lnTo>
                        <a:pt x="253" y="150"/>
                      </a:lnTo>
                      <a:lnTo>
                        <a:pt x="253" y="144"/>
                      </a:lnTo>
                      <a:lnTo>
                        <a:pt x="253" y="144"/>
                      </a:lnTo>
                      <a:lnTo>
                        <a:pt x="255" y="142"/>
                      </a:lnTo>
                      <a:lnTo>
                        <a:pt x="255" y="142"/>
                      </a:lnTo>
                      <a:lnTo>
                        <a:pt x="257" y="140"/>
                      </a:lnTo>
                      <a:lnTo>
                        <a:pt x="255" y="140"/>
                      </a:lnTo>
                      <a:lnTo>
                        <a:pt x="255" y="139"/>
                      </a:lnTo>
                      <a:lnTo>
                        <a:pt x="253" y="140"/>
                      </a:lnTo>
                      <a:lnTo>
                        <a:pt x="251" y="140"/>
                      </a:lnTo>
                      <a:lnTo>
                        <a:pt x="251" y="139"/>
                      </a:lnTo>
                      <a:lnTo>
                        <a:pt x="253" y="137"/>
                      </a:lnTo>
                      <a:lnTo>
                        <a:pt x="253" y="137"/>
                      </a:lnTo>
                      <a:lnTo>
                        <a:pt x="251" y="135"/>
                      </a:lnTo>
                      <a:lnTo>
                        <a:pt x="251" y="135"/>
                      </a:lnTo>
                      <a:lnTo>
                        <a:pt x="251" y="135"/>
                      </a:lnTo>
                      <a:lnTo>
                        <a:pt x="251" y="135"/>
                      </a:lnTo>
                      <a:lnTo>
                        <a:pt x="249" y="135"/>
                      </a:lnTo>
                      <a:lnTo>
                        <a:pt x="249" y="135"/>
                      </a:lnTo>
                      <a:lnTo>
                        <a:pt x="249" y="137"/>
                      </a:lnTo>
                      <a:lnTo>
                        <a:pt x="249" y="137"/>
                      </a:lnTo>
                      <a:lnTo>
                        <a:pt x="249" y="137"/>
                      </a:lnTo>
                      <a:lnTo>
                        <a:pt x="248" y="137"/>
                      </a:lnTo>
                      <a:lnTo>
                        <a:pt x="248" y="135"/>
                      </a:lnTo>
                      <a:lnTo>
                        <a:pt x="248" y="135"/>
                      </a:lnTo>
                      <a:lnTo>
                        <a:pt x="248" y="133"/>
                      </a:lnTo>
                      <a:lnTo>
                        <a:pt x="246" y="133"/>
                      </a:lnTo>
                      <a:lnTo>
                        <a:pt x="246" y="133"/>
                      </a:lnTo>
                      <a:lnTo>
                        <a:pt x="246" y="133"/>
                      </a:lnTo>
                      <a:lnTo>
                        <a:pt x="246" y="133"/>
                      </a:lnTo>
                      <a:lnTo>
                        <a:pt x="244" y="133"/>
                      </a:lnTo>
                      <a:lnTo>
                        <a:pt x="244" y="133"/>
                      </a:lnTo>
                      <a:lnTo>
                        <a:pt x="244" y="133"/>
                      </a:lnTo>
                      <a:lnTo>
                        <a:pt x="244" y="133"/>
                      </a:lnTo>
                      <a:lnTo>
                        <a:pt x="242" y="131"/>
                      </a:lnTo>
                      <a:lnTo>
                        <a:pt x="242" y="131"/>
                      </a:lnTo>
                      <a:lnTo>
                        <a:pt x="242" y="131"/>
                      </a:lnTo>
                      <a:lnTo>
                        <a:pt x="242" y="131"/>
                      </a:lnTo>
                      <a:lnTo>
                        <a:pt x="240" y="133"/>
                      </a:lnTo>
                      <a:lnTo>
                        <a:pt x="240" y="133"/>
                      </a:lnTo>
                      <a:lnTo>
                        <a:pt x="240" y="131"/>
                      </a:lnTo>
                      <a:lnTo>
                        <a:pt x="238" y="129"/>
                      </a:lnTo>
                      <a:lnTo>
                        <a:pt x="236" y="125"/>
                      </a:lnTo>
                      <a:lnTo>
                        <a:pt x="232" y="120"/>
                      </a:lnTo>
                      <a:lnTo>
                        <a:pt x="232" y="118"/>
                      </a:lnTo>
                      <a:lnTo>
                        <a:pt x="232" y="118"/>
                      </a:lnTo>
                      <a:lnTo>
                        <a:pt x="230" y="118"/>
                      </a:lnTo>
                      <a:lnTo>
                        <a:pt x="230" y="120"/>
                      </a:lnTo>
                      <a:lnTo>
                        <a:pt x="230" y="120"/>
                      </a:lnTo>
                      <a:lnTo>
                        <a:pt x="229" y="120"/>
                      </a:lnTo>
                      <a:lnTo>
                        <a:pt x="229" y="121"/>
                      </a:lnTo>
                      <a:lnTo>
                        <a:pt x="229" y="125"/>
                      </a:lnTo>
                      <a:lnTo>
                        <a:pt x="229" y="125"/>
                      </a:lnTo>
                      <a:lnTo>
                        <a:pt x="229" y="127"/>
                      </a:lnTo>
                      <a:lnTo>
                        <a:pt x="227" y="125"/>
                      </a:lnTo>
                      <a:lnTo>
                        <a:pt x="227" y="127"/>
                      </a:lnTo>
                      <a:lnTo>
                        <a:pt x="225" y="127"/>
                      </a:lnTo>
                      <a:lnTo>
                        <a:pt x="225" y="129"/>
                      </a:lnTo>
                      <a:lnTo>
                        <a:pt x="225" y="131"/>
                      </a:lnTo>
                      <a:lnTo>
                        <a:pt x="225" y="131"/>
                      </a:lnTo>
                      <a:lnTo>
                        <a:pt x="223" y="131"/>
                      </a:lnTo>
                      <a:lnTo>
                        <a:pt x="223" y="131"/>
                      </a:lnTo>
                      <a:lnTo>
                        <a:pt x="221" y="129"/>
                      </a:lnTo>
                      <a:lnTo>
                        <a:pt x="219" y="129"/>
                      </a:lnTo>
                      <a:lnTo>
                        <a:pt x="219" y="131"/>
                      </a:lnTo>
                      <a:lnTo>
                        <a:pt x="217" y="131"/>
                      </a:lnTo>
                      <a:lnTo>
                        <a:pt x="215" y="129"/>
                      </a:lnTo>
                      <a:lnTo>
                        <a:pt x="213" y="127"/>
                      </a:lnTo>
                      <a:lnTo>
                        <a:pt x="211" y="125"/>
                      </a:lnTo>
                      <a:lnTo>
                        <a:pt x="211" y="123"/>
                      </a:lnTo>
                      <a:lnTo>
                        <a:pt x="209" y="118"/>
                      </a:lnTo>
                      <a:lnTo>
                        <a:pt x="206" y="102"/>
                      </a:lnTo>
                      <a:lnTo>
                        <a:pt x="194" y="82"/>
                      </a:lnTo>
                      <a:lnTo>
                        <a:pt x="192" y="78"/>
                      </a:lnTo>
                      <a:lnTo>
                        <a:pt x="190" y="76"/>
                      </a:lnTo>
                      <a:lnTo>
                        <a:pt x="192" y="76"/>
                      </a:lnTo>
                      <a:lnTo>
                        <a:pt x="192" y="74"/>
                      </a:lnTo>
                      <a:lnTo>
                        <a:pt x="192" y="74"/>
                      </a:lnTo>
                      <a:lnTo>
                        <a:pt x="192" y="74"/>
                      </a:lnTo>
                      <a:lnTo>
                        <a:pt x="194" y="74"/>
                      </a:lnTo>
                      <a:lnTo>
                        <a:pt x="194" y="74"/>
                      </a:lnTo>
                      <a:lnTo>
                        <a:pt x="196" y="74"/>
                      </a:lnTo>
                      <a:lnTo>
                        <a:pt x="196" y="74"/>
                      </a:lnTo>
                      <a:lnTo>
                        <a:pt x="196" y="72"/>
                      </a:lnTo>
                      <a:lnTo>
                        <a:pt x="192" y="66"/>
                      </a:lnTo>
                      <a:lnTo>
                        <a:pt x="188" y="61"/>
                      </a:lnTo>
                      <a:lnTo>
                        <a:pt x="187" y="59"/>
                      </a:lnTo>
                      <a:lnTo>
                        <a:pt x="187" y="59"/>
                      </a:lnTo>
                      <a:lnTo>
                        <a:pt x="181" y="55"/>
                      </a:lnTo>
                      <a:lnTo>
                        <a:pt x="175" y="53"/>
                      </a:lnTo>
                      <a:lnTo>
                        <a:pt x="171" y="51"/>
                      </a:lnTo>
                      <a:lnTo>
                        <a:pt x="171" y="49"/>
                      </a:lnTo>
                      <a:lnTo>
                        <a:pt x="169" y="51"/>
                      </a:lnTo>
                      <a:lnTo>
                        <a:pt x="168" y="49"/>
                      </a:lnTo>
                      <a:lnTo>
                        <a:pt x="162" y="49"/>
                      </a:lnTo>
                      <a:lnTo>
                        <a:pt x="162" y="47"/>
                      </a:lnTo>
                      <a:lnTo>
                        <a:pt x="160" y="47"/>
                      </a:lnTo>
                      <a:lnTo>
                        <a:pt x="160" y="47"/>
                      </a:lnTo>
                      <a:lnTo>
                        <a:pt x="160" y="45"/>
                      </a:lnTo>
                      <a:lnTo>
                        <a:pt x="166" y="40"/>
                      </a:lnTo>
                      <a:lnTo>
                        <a:pt x="166" y="38"/>
                      </a:lnTo>
                      <a:lnTo>
                        <a:pt x="168" y="38"/>
                      </a:lnTo>
                      <a:lnTo>
                        <a:pt x="168" y="36"/>
                      </a:lnTo>
                      <a:lnTo>
                        <a:pt x="168" y="34"/>
                      </a:lnTo>
                      <a:lnTo>
                        <a:pt x="168" y="34"/>
                      </a:lnTo>
                      <a:lnTo>
                        <a:pt x="166" y="34"/>
                      </a:lnTo>
                      <a:lnTo>
                        <a:pt x="166" y="34"/>
                      </a:lnTo>
                      <a:lnTo>
                        <a:pt x="166" y="36"/>
                      </a:lnTo>
                      <a:lnTo>
                        <a:pt x="164" y="36"/>
                      </a:lnTo>
                      <a:lnTo>
                        <a:pt x="164" y="36"/>
                      </a:lnTo>
                      <a:lnTo>
                        <a:pt x="164" y="34"/>
                      </a:lnTo>
                      <a:lnTo>
                        <a:pt x="162" y="34"/>
                      </a:lnTo>
                      <a:lnTo>
                        <a:pt x="162" y="32"/>
                      </a:lnTo>
                      <a:lnTo>
                        <a:pt x="162" y="30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lnTo>
                        <a:pt x="169" y="26"/>
                      </a:lnTo>
                      <a:lnTo>
                        <a:pt x="171" y="26"/>
                      </a:lnTo>
                      <a:lnTo>
                        <a:pt x="173" y="24"/>
                      </a:lnTo>
                      <a:lnTo>
                        <a:pt x="175" y="23"/>
                      </a:lnTo>
                      <a:lnTo>
                        <a:pt x="179" y="19"/>
                      </a:lnTo>
                      <a:lnTo>
                        <a:pt x="185" y="13"/>
                      </a:lnTo>
                      <a:lnTo>
                        <a:pt x="190" y="11"/>
                      </a:lnTo>
                      <a:lnTo>
                        <a:pt x="190" y="11"/>
                      </a:lnTo>
                      <a:lnTo>
                        <a:pt x="190" y="9"/>
                      </a:lnTo>
                      <a:lnTo>
                        <a:pt x="190" y="9"/>
                      </a:lnTo>
                      <a:lnTo>
                        <a:pt x="187" y="2"/>
                      </a:lnTo>
                      <a:lnTo>
                        <a:pt x="187" y="2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3" y="2"/>
                      </a:lnTo>
                      <a:lnTo>
                        <a:pt x="183" y="2"/>
                      </a:lnTo>
                      <a:lnTo>
                        <a:pt x="181" y="2"/>
                      </a:lnTo>
                      <a:lnTo>
                        <a:pt x="179" y="4"/>
                      </a:lnTo>
                      <a:lnTo>
                        <a:pt x="175" y="5"/>
                      </a:lnTo>
                      <a:lnTo>
                        <a:pt x="175" y="5"/>
                      </a:lnTo>
                      <a:lnTo>
                        <a:pt x="173" y="9"/>
                      </a:lnTo>
                      <a:lnTo>
                        <a:pt x="173" y="9"/>
                      </a:lnTo>
                      <a:lnTo>
                        <a:pt x="173" y="9"/>
                      </a:lnTo>
                      <a:lnTo>
                        <a:pt x="171" y="11"/>
                      </a:lnTo>
                      <a:lnTo>
                        <a:pt x="171" y="11"/>
                      </a:lnTo>
                      <a:lnTo>
                        <a:pt x="169" y="13"/>
                      </a:lnTo>
                      <a:lnTo>
                        <a:pt x="162" y="13"/>
                      </a:lnTo>
                      <a:lnTo>
                        <a:pt x="160" y="15"/>
                      </a:lnTo>
                      <a:lnTo>
                        <a:pt x="156" y="19"/>
                      </a:lnTo>
                      <a:lnTo>
                        <a:pt x="152" y="23"/>
                      </a:lnTo>
                      <a:lnTo>
                        <a:pt x="150" y="23"/>
                      </a:lnTo>
                      <a:lnTo>
                        <a:pt x="150" y="23"/>
                      </a:lnTo>
                      <a:lnTo>
                        <a:pt x="148" y="21"/>
                      </a:lnTo>
                      <a:lnTo>
                        <a:pt x="148" y="21"/>
                      </a:lnTo>
                      <a:lnTo>
                        <a:pt x="147" y="21"/>
                      </a:lnTo>
                      <a:lnTo>
                        <a:pt x="147" y="19"/>
                      </a:lnTo>
                      <a:lnTo>
                        <a:pt x="147" y="17"/>
                      </a:lnTo>
                      <a:lnTo>
                        <a:pt x="147" y="17"/>
                      </a:lnTo>
                      <a:lnTo>
                        <a:pt x="147" y="17"/>
                      </a:lnTo>
                      <a:lnTo>
                        <a:pt x="145" y="17"/>
                      </a:lnTo>
                      <a:lnTo>
                        <a:pt x="145" y="19"/>
                      </a:lnTo>
                      <a:lnTo>
                        <a:pt x="143" y="19"/>
                      </a:lnTo>
                      <a:lnTo>
                        <a:pt x="137" y="19"/>
                      </a:lnTo>
                      <a:lnTo>
                        <a:pt x="133" y="21"/>
                      </a:lnTo>
                      <a:lnTo>
                        <a:pt x="137" y="23"/>
                      </a:lnTo>
                      <a:lnTo>
                        <a:pt x="139" y="24"/>
                      </a:lnTo>
                      <a:lnTo>
                        <a:pt x="139" y="28"/>
                      </a:lnTo>
                      <a:lnTo>
                        <a:pt x="139" y="30"/>
                      </a:lnTo>
                      <a:lnTo>
                        <a:pt x="135" y="34"/>
                      </a:lnTo>
                      <a:lnTo>
                        <a:pt x="135" y="34"/>
                      </a:lnTo>
                      <a:lnTo>
                        <a:pt x="133" y="38"/>
                      </a:lnTo>
                      <a:lnTo>
                        <a:pt x="133" y="40"/>
                      </a:lnTo>
                      <a:lnTo>
                        <a:pt x="131" y="40"/>
                      </a:lnTo>
                      <a:lnTo>
                        <a:pt x="129" y="40"/>
                      </a:lnTo>
                      <a:lnTo>
                        <a:pt x="128" y="40"/>
                      </a:lnTo>
                      <a:lnTo>
                        <a:pt x="124" y="42"/>
                      </a:lnTo>
                      <a:lnTo>
                        <a:pt x="122" y="43"/>
                      </a:lnTo>
                      <a:lnTo>
                        <a:pt x="122" y="47"/>
                      </a:lnTo>
                      <a:lnTo>
                        <a:pt x="122" y="47"/>
                      </a:lnTo>
                      <a:lnTo>
                        <a:pt x="120" y="45"/>
                      </a:lnTo>
                      <a:lnTo>
                        <a:pt x="118" y="45"/>
                      </a:lnTo>
                      <a:lnTo>
                        <a:pt x="118" y="47"/>
                      </a:lnTo>
                      <a:lnTo>
                        <a:pt x="116" y="47"/>
                      </a:lnTo>
                      <a:lnTo>
                        <a:pt x="116" y="47"/>
                      </a:lnTo>
                      <a:lnTo>
                        <a:pt x="110" y="45"/>
                      </a:lnTo>
                      <a:lnTo>
                        <a:pt x="108" y="45"/>
                      </a:lnTo>
                      <a:lnTo>
                        <a:pt x="108" y="49"/>
                      </a:lnTo>
                      <a:lnTo>
                        <a:pt x="108" y="49"/>
                      </a:lnTo>
                      <a:lnTo>
                        <a:pt x="107" y="49"/>
                      </a:lnTo>
                      <a:lnTo>
                        <a:pt x="105" y="49"/>
                      </a:lnTo>
                      <a:lnTo>
                        <a:pt x="105" y="51"/>
                      </a:lnTo>
                      <a:lnTo>
                        <a:pt x="105" y="51"/>
                      </a:lnTo>
                      <a:lnTo>
                        <a:pt x="103" y="51"/>
                      </a:lnTo>
                      <a:lnTo>
                        <a:pt x="103" y="53"/>
                      </a:lnTo>
                      <a:lnTo>
                        <a:pt x="101" y="53"/>
                      </a:lnTo>
                      <a:lnTo>
                        <a:pt x="97" y="53"/>
                      </a:lnTo>
                      <a:lnTo>
                        <a:pt x="95" y="53"/>
                      </a:lnTo>
                      <a:lnTo>
                        <a:pt x="95" y="55"/>
                      </a:lnTo>
                      <a:lnTo>
                        <a:pt x="91" y="53"/>
                      </a:lnTo>
                      <a:lnTo>
                        <a:pt x="89" y="55"/>
                      </a:lnTo>
                      <a:lnTo>
                        <a:pt x="87" y="59"/>
                      </a:lnTo>
                      <a:lnTo>
                        <a:pt x="86" y="62"/>
                      </a:lnTo>
                      <a:lnTo>
                        <a:pt x="84" y="62"/>
                      </a:lnTo>
                      <a:lnTo>
                        <a:pt x="78" y="61"/>
                      </a:lnTo>
                      <a:lnTo>
                        <a:pt x="76" y="66"/>
                      </a:lnTo>
                      <a:lnTo>
                        <a:pt x="74" y="68"/>
                      </a:lnTo>
                      <a:lnTo>
                        <a:pt x="72" y="68"/>
                      </a:lnTo>
                      <a:lnTo>
                        <a:pt x="67" y="74"/>
                      </a:lnTo>
                      <a:lnTo>
                        <a:pt x="65" y="74"/>
                      </a:lnTo>
                      <a:lnTo>
                        <a:pt x="65" y="76"/>
                      </a:lnTo>
                      <a:lnTo>
                        <a:pt x="63" y="80"/>
                      </a:lnTo>
                      <a:lnTo>
                        <a:pt x="63" y="80"/>
                      </a:lnTo>
                      <a:lnTo>
                        <a:pt x="63" y="82"/>
                      </a:lnTo>
                      <a:lnTo>
                        <a:pt x="63" y="82"/>
                      </a:lnTo>
                      <a:lnTo>
                        <a:pt x="63" y="82"/>
                      </a:lnTo>
                      <a:lnTo>
                        <a:pt x="63" y="83"/>
                      </a:lnTo>
                      <a:lnTo>
                        <a:pt x="61" y="83"/>
                      </a:lnTo>
                      <a:lnTo>
                        <a:pt x="61" y="85"/>
                      </a:lnTo>
                      <a:lnTo>
                        <a:pt x="61" y="85"/>
                      </a:lnTo>
                      <a:lnTo>
                        <a:pt x="61" y="85"/>
                      </a:lnTo>
                      <a:lnTo>
                        <a:pt x="61" y="85"/>
                      </a:lnTo>
                      <a:lnTo>
                        <a:pt x="59" y="87"/>
                      </a:lnTo>
                      <a:lnTo>
                        <a:pt x="59" y="87"/>
                      </a:lnTo>
                      <a:lnTo>
                        <a:pt x="61" y="89"/>
                      </a:lnTo>
                      <a:lnTo>
                        <a:pt x="65" y="99"/>
                      </a:lnTo>
                      <a:lnTo>
                        <a:pt x="68" y="108"/>
                      </a:lnTo>
                      <a:lnTo>
                        <a:pt x="70" y="112"/>
                      </a:lnTo>
                      <a:lnTo>
                        <a:pt x="70" y="114"/>
                      </a:lnTo>
                      <a:lnTo>
                        <a:pt x="70" y="116"/>
                      </a:lnTo>
                      <a:lnTo>
                        <a:pt x="68" y="118"/>
                      </a:lnTo>
                      <a:lnTo>
                        <a:pt x="68" y="120"/>
                      </a:lnTo>
                      <a:lnTo>
                        <a:pt x="67" y="121"/>
                      </a:lnTo>
                      <a:lnTo>
                        <a:pt x="63" y="131"/>
                      </a:lnTo>
                      <a:lnTo>
                        <a:pt x="63" y="135"/>
                      </a:lnTo>
                      <a:lnTo>
                        <a:pt x="63" y="139"/>
                      </a:lnTo>
                      <a:lnTo>
                        <a:pt x="61" y="142"/>
                      </a:lnTo>
                      <a:lnTo>
                        <a:pt x="61" y="144"/>
                      </a:lnTo>
                      <a:lnTo>
                        <a:pt x="61" y="148"/>
                      </a:lnTo>
                      <a:lnTo>
                        <a:pt x="61" y="148"/>
                      </a:lnTo>
                      <a:lnTo>
                        <a:pt x="63" y="150"/>
                      </a:lnTo>
                      <a:lnTo>
                        <a:pt x="63" y="152"/>
                      </a:lnTo>
                      <a:lnTo>
                        <a:pt x="65" y="152"/>
                      </a:lnTo>
                      <a:lnTo>
                        <a:pt x="68" y="152"/>
                      </a:lnTo>
                      <a:lnTo>
                        <a:pt x="70" y="152"/>
                      </a:lnTo>
                      <a:lnTo>
                        <a:pt x="72" y="152"/>
                      </a:lnTo>
                      <a:lnTo>
                        <a:pt x="74" y="154"/>
                      </a:lnTo>
                      <a:lnTo>
                        <a:pt x="74" y="156"/>
                      </a:lnTo>
                      <a:lnTo>
                        <a:pt x="68" y="158"/>
                      </a:lnTo>
                      <a:lnTo>
                        <a:pt x="67" y="159"/>
                      </a:lnTo>
                      <a:lnTo>
                        <a:pt x="67" y="161"/>
                      </a:lnTo>
                      <a:lnTo>
                        <a:pt x="67" y="163"/>
                      </a:lnTo>
                      <a:lnTo>
                        <a:pt x="65" y="165"/>
                      </a:lnTo>
                      <a:lnTo>
                        <a:pt x="63" y="167"/>
                      </a:lnTo>
                      <a:lnTo>
                        <a:pt x="63" y="169"/>
                      </a:lnTo>
                      <a:lnTo>
                        <a:pt x="61" y="169"/>
                      </a:lnTo>
                      <a:lnTo>
                        <a:pt x="59" y="169"/>
                      </a:lnTo>
                      <a:lnTo>
                        <a:pt x="57" y="169"/>
                      </a:lnTo>
                      <a:lnTo>
                        <a:pt x="55" y="169"/>
                      </a:lnTo>
                      <a:lnTo>
                        <a:pt x="53" y="171"/>
                      </a:lnTo>
                      <a:lnTo>
                        <a:pt x="51" y="173"/>
                      </a:lnTo>
                      <a:lnTo>
                        <a:pt x="51" y="175"/>
                      </a:lnTo>
                      <a:lnTo>
                        <a:pt x="51" y="175"/>
                      </a:lnTo>
                      <a:lnTo>
                        <a:pt x="49" y="175"/>
                      </a:lnTo>
                      <a:lnTo>
                        <a:pt x="47" y="175"/>
                      </a:lnTo>
                      <a:lnTo>
                        <a:pt x="46" y="175"/>
                      </a:lnTo>
                      <a:lnTo>
                        <a:pt x="44" y="175"/>
                      </a:lnTo>
                      <a:lnTo>
                        <a:pt x="44" y="175"/>
                      </a:lnTo>
                      <a:lnTo>
                        <a:pt x="42" y="177"/>
                      </a:lnTo>
                      <a:lnTo>
                        <a:pt x="42" y="179"/>
                      </a:lnTo>
                      <a:lnTo>
                        <a:pt x="42" y="180"/>
                      </a:lnTo>
                      <a:lnTo>
                        <a:pt x="42" y="182"/>
                      </a:lnTo>
                      <a:lnTo>
                        <a:pt x="40" y="182"/>
                      </a:lnTo>
                      <a:lnTo>
                        <a:pt x="38" y="184"/>
                      </a:lnTo>
                      <a:lnTo>
                        <a:pt x="38" y="184"/>
                      </a:lnTo>
                      <a:lnTo>
                        <a:pt x="38" y="186"/>
                      </a:lnTo>
                      <a:lnTo>
                        <a:pt x="38" y="186"/>
                      </a:lnTo>
                      <a:lnTo>
                        <a:pt x="38" y="188"/>
                      </a:lnTo>
                      <a:lnTo>
                        <a:pt x="36" y="188"/>
                      </a:lnTo>
                      <a:lnTo>
                        <a:pt x="36" y="190"/>
                      </a:lnTo>
                      <a:lnTo>
                        <a:pt x="34" y="192"/>
                      </a:lnTo>
                      <a:lnTo>
                        <a:pt x="32" y="194"/>
                      </a:lnTo>
                      <a:lnTo>
                        <a:pt x="32" y="194"/>
                      </a:lnTo>
                      <a:lnTo>
                        <a:pt x="30" y="196"/>
                      </a:lnTo>
                      <a:lnTo>
                        <a:pt x="30" y="198"/>
                      </a:lnTo>
                      <a:lnTo>
                        <a:pt x="28" y="198"/>
                      </a:lnTo>
                      <a:lnTo>
                        <a:pt x="28" y="199"/>
                      </a:lnTo>
                      <a:lnTo>
                        <a:pt x="28" y="201"/>
                      </a:lnTo>
                      <a:lnTo>
                        <a:pt x="27" y="201"/>
                      </a:lnTo>
                      <a:lnTo>
                        <a:pt x="25" y="201"/>
                      </a:lnTo>
                      <a:lnTo>
                        <a:pt x="23" y="203"/>
                      </a:lnTo>
                      <a:lnTo>
                        <a:pt x="21" y="203"/>
                      </a:lnTo>
                      <a:lnTo>
                        <a:pt x="21" y="205"/>
                      </a:lnTo>
                      <a:lnTo>
                        <a:pt x="19" y="207"/>
                      </a:lnTo>
                      <a:lnTo>
                        <a:pt x="19" y="209"/>
                      </a:lnTo>
                      <a:lnTo>
                        <a:pt x="19" y="211"/>
                      </a:lnTo>
                      <a:lnTo>
                        <a:pt x="19" y="215"/>
                      </a:lnTo>
                      <a:lnTo>
                        <a:pt x="19" y="217"/>
                      </a:lnTo>
                      <a:lnTo>
                        <a:pt x="15" y="217"/>
                      </a:lnTo>
                      <a:lnTo>
                        <a:pt x="13" y="218"/>
                      </a:lnTo>
                      <a:lnTo>
                        <a:pt x="13" y="218"/>
                      </a:lnTo>
                      <a:lnTo>
                        <a:pt x="7" y="226"/>
                      </a:lnTo>
                      <a:lnTo>
                        <a:pt x="7" y="226"/>
                      </a:lnTo>
                      <a:lnTo>
                        <a:pt x="6" y="226"/>
                      </a:lnTo>
                      <a:lnTo>
                        <a:pt x="6" y="226"/>
                      </a:lnTo>
                      <a:lnTo>
                        <a:pt x="6" y="226"/>
                      </a:lnTo>
                      <a:lnTo>
                        <a:pt x="6" y="228"/>
                      </a:lnTo>
                      <a:lnTo>
                        <a:pt x="6" y="228"/>
                      </a:lnTo>
                      <a:lnTo>
                        <a:pt x="4" y="228"/>
                      </a:lnTo>
                      <a:lnTo>
                        <a:pt x="2" y="230"/>
                      </a:lnTo>
                      <a:lnTo>
                        <a:pt x="0" y="232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4" y="236"/>
                      </a:lnTo>
                      <a:lnTo>
                        <a:pt x="6" y="239"/>
                      </a:lnTo>
                      <a:lnTo>
                        <a:pt x="7" y="243"/>
                      </a:lnTo>
                      <a:lnTo>
                        <a:pt x="9" y="247"/>
                      </a:lnTo>
                      <a:lnTo>
                        <a:pt x="9" y="249"/>
                      </a:lnTo>
                      <a:lnTo>
                        <a:pt x="11" y="251"/>
                      </a:lnTo>
                      <a:lnTo>
                        <a:pt x="11" y="253"/>
                      </a:lnTo>
                      <a:lnTo>
                        <a:pt x="11" y="255"/>
                      </a:lnTo>
                      <a:lnTo>
                        <a:pt x="11" y="256"/>
                      </a:lnTo>
                      <a:lnTo>
                        <a:pt x="11" y="256"/>
                      </a:lnTo>
                      <a:lnTo>
                        <a:pt x="4" y="268"/>
                      </a:lnTo>
                      <a:lnTo>
                        <a:pt x="4" y="270"/>
                      </a:lnTo>
                      <a:lnTo>
                        <a:pt x="4" y="272"/>
                      </a:lnTo>
                      <a:lnTo>
                        <a:pt x="4" y="272"/>
                      </a:lnTo>
                      <a:lnTo>
                        <a:pt x="4" y="272"/>
                      </a:lnTo>
                      <a:lnTo>
                        <a:pt x="6" y="274"/>
                      </a:lnTo>
                      <a:lnTo>
                        <a:pt x="40" y="275"/>
                      </a:lnTo>
                      <a:lnTo>
                        <a:pt x="49" y="275"/>
                      </a:lnTo>
                      <a:lnTo>
                        <a:pt x="61" y="277"/>
                      </a:lnTo>
                      <a:lnTo>
                        <a:pt x="67" y="277"/>
                      </a:lnTo>
                      <a:lnTo>
                        <a:pt x="72" y="279"/>
                      </a:lnTo>
                      <a:lnTo>
                        <a:pt x="74" y="279"/>
                      </a:lnTo>
                      <a:lnTo>
                        <a:pt x="74" y="279"/>
                      </a:lnTo>
                      <a:lnTo>
                        <a:pt x="74" y="279"/>
                      </a:lnTo>
                      <a:lnTo>
                        <a:pt x="76" y="277"/>
                      </a:lnTo>
                      <a:lnTo>
                        <a:pt x="76" y="277"/>
                      </a:lnTo>
                      <a:lnTo>
                        <a:pt x="76" y="277"/>
                      </a:lnTo>
                      <a:lnTo>
                        <a:pt x="80" y="274"/>
                      </a:lnTo>
                      <a:lnTo>
                        <a:pt x="80" y="274"/>
                      </a:lnTo>
                      <a:lnTo>
                        <a:pt x="82" y="274"/>
                      </a:lnTo>
                      <a:lnTo>
                        <a:pt x="82" y="274"/>
                      </a:lnTo>
                      <a:lnTo>
                        <a:pt x="86" y="274"/>
                      </a:lnTo>
                      <a:lnTo>
                        <a:pt x="87" y="272"/>
                      </a:lnTo>
                      <a:lnTo>
                        <a:pt x="89" y="272"/>
                      </a:lnTo>
                      <a:lnTo>
                        <a:pt x="89" y="272"/>
                      </a:lnTo>
                      <a:lnTo>
                        <a:pt x="89" y="274"/>
                      </a:lnTo>
                      <a:lnTo>
                        <a:pt x="91" y="274"/>
                      </a:lnTo>
                      <a:lnTo>
                        <a:pt x="91" y="274"/>
                      </a:lnTo>
                      <a:lnTo>
                        <a:pt x="91" y="275"/>
                      </a:lnTo>
                      <a:lnTo>
                        <a:pt x="93" y="275"/>
                      </a:lnTo>
                      <a:lnTo>
                        <a:pt x="97" y="275"/>
                      </a:lnTo>
                      <a:lnTo>
                        <a:pt x="99" y="275"/>
                      </a:lnTo>
                      <a:lnTo>
                        <a:pt x="99" y="277"/>
                      </a:lnTo>
                      <a:lnTo>
                        <a:pt x="99" y="277"/>
                      </a:lnTo>
                      <a:lnTo>
                        <a:pt x="99" y="277"/>
                      </a:lnTo>
                      <a:lnTo>
                        <a:pt x="101" y="277"/>
                      </a:lnTo>
                      <a:lnTo>
                        <a:pt x="101" y="279"/>
                      </a:lnTo>
                      <a:lnTo>
                        <a:pt x="101" y="279"/>
                      </a:lnTo>
                      <a:lnTo>
                        <a:pt x="101" y="281"/>
                      </a:lnTo>
                      <a:lnTo>
                        <a:pt x="101" y="281"/>
                      </a:lnTo>
                      <a:lnTo>
                        <a:pt x="103" y="283"/>
                      </a:lnTo>
                      <a:lnTo>
                        <a:pt x="105" y="283"/>
                      </a:lnTo>
                      <a:lnTo>
                        <a:pt x="105" y="283"/>
                      </a:lnTo>
                      <a:lnTo>
                        <a:pt x="105" y="283"/>
                      </a:lnTo>
                      <a:lnTo>
                        <a:pt x="107" y="285"/>
                      </a:lnTo>
                      <a:lnTo>
                        <a:pt x="107" y="285"/>
                      </a:lnTo>
                      <a:lnTo>
                        <a:pt x="108" y="285"/>
                      </a:lnTo>
                      <a:lnTo>
                        <a:pt x="110" y="283"/>
                      </a:lnTo>
                      <a:lnTo>
                        <a:pt x="112" y="283"/>
                      </a:lnTo>
                      <a:lnTo>
                        <a:pt x="112" y="283"/>
                      </a:lnTo>
                      <a:lnTo>
                        <a:pt x="112" y="283"/>
                      </a:lnTo>
                      <a:lnTo>
                        <a:pt x="114" y="281"/>
                      </a:lnTo>
                      <a:lnTo>
                        <a:pt x="114" y="281"/>
                      </a:lnTo>
                      <a:lnTo>
                        <a:pt x="114" y="281"/>
                      </a:lnTo>
                      <a:lnTo>
                        <a:pt x="114" y="279"/>
                      </a:lnTo>
                      <a:lnTo>
                        <a:pt x="114" y="279"/>
                      </a:lnTo>
                      <a:lnTo>
                        <a:pt x="114" y="279"/>
                      </a:lnTo>
                      <a:lnTo>
                        <a:pt x="114" y="279"/>
                      </a:lnTo>
                      <a:lnTo>
                        <a:pt x="116" y="279"/>
                      </a:lnTo>
                      <a:lnTo>
                        <a:pt x="116" y="279"/>
                      </a:lnTo>
                      <a:lnTo>
                        <a:pt x="116" y="281"/>
                      </a:lnTo>
                      <a:lnTo>
                        <a:pt x="116" y="281"/>
                      </a:lnTo>
                      <a:lnTo>
                        <a:pt x="116" y="283"/>
                      </a:lnTo>
                      <a:lnTo>
                        <a:pt x="116" y="283"/>
                      </a:lnTo>
                      <a:lnTo>
                        <a:pt x="116" y="283"/>
                      </a:lnTo>
                      <a:lnTo>
                        <a:pt x="116" y="285"/>
                      </a:lnTo>
                      <a:lnTo>
                        <a:pt x="114" y="285"/>
                      </a:lnTo>
                      <a:lnTo>
                        <a:pt x="114" y="285"/>
                      </a:lnTo>
                      <a:lnTo>
                        <a:pt x="114" y="285"/>
                      </a:lnTo>
                      <a:lnTo>
                        <a:pt x="114" y="285"/>
                      </a:lnTo>
                      <a:lnTo>
                        <a:pt x="116" y="285"/>
                      </a:lnTo>
                      <a:lnTo>
                        <a:pt x="116" y="287"/>
                      </a:lnTo>
                      <a:lnTo>
                        <a:pt x="116" y="287"/>
                      </a:lnTo>
                      <a:lnTo>
                        <a:pt x="116" y="289"/>
                      </a:lnTo>
                      <a:lnTo>
                        <a:pt x="116" y="289"/>
                      </a:lnTo>
                      <a:lnTo>
                        <a:pt x="116" y="291"/>
                      </a:lnTo>
                      <a:lnTo>
                        <a:pt x="118" y="291"/>
                      </a:lnTo>
                      <a:lnTo>
                        <a:pt x="118" y="291"/>
                      </a:lnTo>
                      <a:lnTo>
                        <a:pt x="120" y="293"/>
                      </a:lnTo>
                      <a:lnTo>
                        <a:pt x="120" y="293"/>
                      </a:lnTo>
                      <a:lnTo>
                        <a:pt x="120" y="293"/>
                      </a:lnTo>
                      <a:lnTo>
                        <a:pt x="120" y="293"/>
                      </a:lnTo>
                      <a:lnTo>
                        <a:pt x="120" y="293"/>
                      </a:lnTo>
                      <a:lnTo>
                        <a:pt x="120" y="291"/>
                      </a:lnTo>
                      <a:lnTo>
                        <a:pt x="120" y="291"/>
                      </a:lnTo>
                      <a:lnTo>
                        <a:pt x="122" y="289"/>
                      </a:lnTo>
                      <a:lnTo>
                        <a:pt x="122" y="289"/>
                      </a:lnTo>
                      <a:lnTo>
                        <a:pt x="124" y="289"/>
                      </a:lnTo>
                      <a:lnTo>
                        <a:pt x="124" y="289"/>
                      </a:lnTo>
                      <a:lnTo>
                        <a:pt x="124" y="289"/>
                      </a:lnTo>
                      <a:lnTo>
                        <a:pt x="124" y="289"/>
                      </a:lnTo>
                      <a:lnTo>
                        <a:pt x="124" y="291"/>
                      </a:lnTo>
                      <a:lnTo>
                        <a:pt x="126" y="291"/>
                      </a:lnTo>
                      <a:lnTo>
                        <a:pt x="126" y="293"/>
                      </a:lnTo>
                      <a:lnTo>
                        <a:pt x="126" y="293"/>
                      </a:lnTo>
                      <a:lnTo>
                        <a:pt x="128" y="296"/>
                      </a:lnTo>
                      <a:lnTo>
                        <a:pt x="128" y="296"/>
                      </a:lnTo>
                      <a:lnTo>
                        <a:pt x="128" y="296"/>
                      </a:lnTo>
                      <a:lnTo>
                        <a:pt x="128" y="298"/>
                      </a:lnTo>
                      <a:lnTo>
                        <a:pt x="128" y="298"/>
                      </a:lnTo>
                      <a:lnTo>
                        <a:pt x="128" y="298"/>
                      </a:lnTo>
                      <a:lnTo>
                        <a:pt x="128" y="298"/>
                      </a:lnTo>
                      <a:lnTo>
                        <a:pt x="128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298"/>
                      </a:lnTo>
                      <a:lnTo>
                        <a:pt x="126" y="300"/>
                      </a:lnTo>
                      <a:lnTo>
                        <a:pt x="126" y="302"/>
                      </a:lnTo>
                      <a:lnTo>
                        <a:pt x="126" y="302"/>
                      </a:lnTo>
                      <a:lnTo>
                        <a:pt x="126" y="302"/>
                      </a:lnTo>
                      <a:lnTo>
                        <a:pt x="124" y="302"/>
                      </a:lnTo>
                      <a:lnTo>
                        <a:pt x="124" y="304"/>
                      </a:lnTo>
                      <a:lnTo>
                        <a:pt x="124" y="304"/>
                      </a:lnTo>
                      <a:lnTo>
                        <a:pt x="122" y="304"/>
                      </a:lnTo>
                      <a:lnTo>
                        <a:pt x="122" y="304"/>
                      </a:lnTo>
                      <a:lnTo>
                        <a:pt x="122" y="304"/>
                      </a:lnTo>
                      <a:lnTo>
                        <a:pt x="122" y="304"/>
                      </a:lnTo>
                      <a:lnTo>
                        <a:pt x="124" y="306"/>
                      </a:lnTo>
                      <a:lnTo>
                        <a:pt x="124" y="308"/>
                      </a:lnTo>
                      <a:lnTo>
                        <a:pt x="124" y="308"/>
                      </a:lnTo>
                      <a:lnTo>
                        <a:pt x="124" y="308"/>
                      </a:lnTo>
                      <a:lnTo>
                        <a:pt x="124" y="308"/>
                      </a:lnTo>
                      <a:lnTo>
                        <a:pt x="124" y="308"/>
                      </a:lnTo>
                      <a:lnTo>
                        <a:pt x="124" y="310"/>
                      </a:lnTo>
                      <a:lnTo>
                        <a:pt x="126" y="310"/>
                      </a:lnTo>
                      <a:lnTo>
                        <a:pt x="126" y="312"/>
                      </a:lnTo>
                      <a:lnTo>
                        <a:pt x="126" y="312"/>
                      </a:lnTo>
                      <a:lnTo>
                        <a:pt x="126" y="312"/>
                      </a:lnTo>
                      <a:lnTo>
                        <a:pt x="126" y="314"/>
                      </a:lnTo>
                      <a:lnTo>
                        <a:pt x="128" y="314"/>
                      </a:lnTo>
                      <a:lnTo>
                        <a:pt x="128" y="314"/>
                      </a:lnTo>
                      <a:lnTo>
                        <a:pt x="128" y="315"/>
                      </a:lnTo>
                      <a:lnTo>
                        <a:pt x="128" y="317"/>
                      </a:lnTo>
                      <a:lnTo>
                        <a:pt x="129" y="317"/>
                      </a:lnTo>
                      <a:lnTo>
                        <a:pt x="131" y="317"/>
                      </a:lnTo>
                      <a:lnTo>
                        <a:pt x="133" y="315"/>
                      </a:lnTo>
                      <a:lnTo>
                        <a:pt x="133" y="315"/>
                      </a:lnTo>
                      <a:lnTo>
                        <a:pt x="135" y="315"/>
                      </a:lnTo>
                      <a:lnTo>
                        <a:pt x="133" y="314"/>
                      </a:lnTo>
                      <a:lnTo>
                        <a:pt x="133" y="314"/>
                      </a:lnTo>
                      <a:lnTo>
                        <a:pt x="133" y="312"/>
                      </a:lnTo>
                      <a:lnTo>
                        <a:pt x="133" y="312"/>
                      </a:lnTo>
                      <a:lnTo>
                        <a:pt x="133" y="310"/>
                      </a:lnTo>
                      <a:lnTo>
                        <a:pt x="135" y="308"/>
                      </a:lnTo>
                      <a:lnTo>
                        <a:pt x="135" y="306"/>
                      </a:lnTo>
                      <a:lnTo>
                        <a:pt x="137" y="306"/>
                      </a:lnTo>
                      <a:lnTo>
                        <a:pt x="137" y="308"/>
                      </a:lnTo>
                      <a:lnTo>
                        <a:pt x="137" y="306"/>
                      </a:lnTo>
                      <a:lnTo>
                        <a:pt x="139" y="306"/>
                      </a:lnTo>
                      <a:lnTo>
                        <a:pt x="139" y="306"/>
                      </a:lnTo>
                      <a:lnTo>
                        <a:pt x="139" y="304"/>
                      </a:lnTo>
                      <a:lnTo>
                        <a:pt x="139" y="304"/>
                      </a:lnTo>
                      <a:lnTo>
                        <a:pt x="141" y="302"/>
                      </a:lnTo>
                      <a:lnTo>
                        <a:pt x="141" y="300"/>
                      </a:lnTo>
                      <a:lnTo>
                        <a:pt x="145" y="296"/>
                      </a:lnTo>
                      <a:lnTo>
                        <a:pt x="147" y="295"/>
                      </a:lnTo>
                      <a:lnTo>
                        <a:pt x="147" y="291"/>
                      </a:lnTo>
                      <a:lnTo>
                        <a:pt x="148" y="291"/>
                      </a:lnTo>
                      <a:lnTo>
                        <a:pt x="148" y="291"/>
                      </a:lnTo>
                      <a:lnTo>
                        <a:pt x="150" y="293"/>
                      </a:lnTo>
                      <a:lnTo>
                        <a:pt x="154" y="293"/>
                      </a:lnTo>
                      <a:lnTo>
                        <a:pt x="156" y="295"/>
                      </a:lnTo>
                      <a:lnTo>
                        <a:pt x="156" y="293"/>
                      </a:lnTo>
                      <a:lnTo>
                        <a:pt x="156" y="295"/>
                      </a:lnTo>
                      <a:lnTo>
                        <a:pt x="160" y="295"/>
                      </a:lnTo>
                      <a:lnTo>
                        <a:pt x="162" y="296"/>
                      </a:lnTo>
                      <a:lnTo>
                        <a:pt x="164" y="296"/>
                      </a:lnTo>
                      <a:lnTo>
                        <a:pt x="166" y="295"/>
                      </a:lnTo>
                      <a:lnTo>
                        <a:pt x="168" y="295"/>
                      </a:lnTo>
                      <a:lnTo>
                        <a:pt x="171" y="296"/>
                      </a:lnTo>
                      <a:lnTo>
                        <a:pt x="171" y="295"/>
                      </a:lnTo>
                      <a:lnTo>
                        <a:pt x="173" y="295"/>
                      </a:lnTo>
                      <a:lnTo>
                        <a:pt x="173" y="295"/>
                      </a:lnTo>
                      <a:lnTo>
                        <a:pt x="173" y="293"/>
                      </a:lnTo>
                      <a:lnTo>
                        <a:pt x="173" y="293"/>
                      </a:lnTo>
                      <a:lnTo>
                        <a:pt x="173" y="291"/>
                      </a:lnTo>
                      <a:lnTo>
                        <a:pt x="177" y="289"/>
                      </a:lnTo>
                      <a:lnTo>
                        <a:pt x="179" y="289"/>
                      </a:lnTo>
                      <a:lnTo>
                        <a:pt x="179" y="289"/>
                      </a:lnTo>
                      <a:lnTo>
                        <a:pt x="181" y="289"/>
                      </a:lnTo>
                      <a:lnTo>
                        <a:pt x="183" y="289"/>
                      </a:lnTo>
                      <a:lnTo>
                        <a:pt x="183" y="291"/>
                      </a:lnTo>
                      <a:lnTo>
                        <a:pt x="185" y="293"/>
                      </a:lnTo>
                      <a:lnTo>
                        <a:pt x="185" y="293"/>
                      </a:lnTo>
                      <a:lnTo>
                        <a:pt x="187" y="296"/>
                      </a:lnTo>
                      <a:lnTo>
                        <a:pt x="187" y="296"/>
                      </a:lnTo>
                      <a:lnTo>
                        <a:pt x="188" y="298"/>
                      </a:lnTo>
                      <a:lnTo>
                        <a:pt x="190" y="298"/>
                      </a:lnTo>
                      <a:lnTo>
                        <a:pt x="192" y="298"/>
                      </a:lnTo>
                      <a:lnTo>
                        <a:pt x="194" y="298"/>
                      </a:lnTo>
                      <a:lnTo>
                        <a:pt x="196" y="298"/>
                      </a:lnTo>
                      <a:lnTo>
                        <a:pt x="198" y="296"/>
                      </a:lnTo>
                      <a:lnTo>
                        <a:pt x="198" y="296"/>
                      </a:lnTo>
                      <a:lnTo>
                        <a:pt x="202" y="296"/>
                      </a:lnTo>
                      <a:lnTo>
                        <a:pt x="202" y="296"/>
                      </a:lnTo>
                      <a:lnTo>
                        <a:pt x="204" y="296"/>
                      </a:lnTo>
                      <a:lnTo>
                        <a:pt x="206" y="293"/>
                      </a:lnTo>
                      <a:lnTo>
                        <a:pt x="209" y="291"/>
                      </a:lnTo>
                      <a:lnTo>
                        <a:pt x="211" y="289"/>
                      </a:lnTo>
                      <a:lnTo>
                        <a:pt x="213" y="289"/>
                      </a:lnTo>
                      <a:lnTo>
                        <a:pt x="215" y="287"/>
                      </a:lnTo>
                      <a:lnTo>
                        <a:pt x="219" y="287"/>
                      </a:lnTo>
                      <a:lnTo>
                        <a:pt x="219" y="285"/>
                      </a:lnTo>
                      <a:lnTo>
                        <a:pt x="219" y="283"/>
                      </a:lnTo>
                      <a:lnTo>
                        <a:pt x="219" y="283"/>
                      </a:lnTo>
                      <a:lnTo>
                        <a:pt x="217" y="281"/>
                      </a:lnTo>
                      <a:lnTo>
                        <a:pt x="217" y="281"/>
                      </a:lnTo>
                      <a:lnTo>
                        <a:pt x="215" y="281"/>
                      </a:lnTo>
                      <a:lnTo>
                        <a:pt x="215" y="279"/>
                      </a:lnTo>
                      <a:lnTo>
                        <a:pt x="215" y="279"/>
                      </a:lnTo>
                      <a:lnTo>
                        <a:pt x="215" y="277"/>
                      </a:lnTo>
                      <a:lnTo>
                        <a:pt x="215" y="277"/>
                      </a:lnTo>
                      <a:lnTo>
                        <a:pt x="215" y="275"/>
                      </a:lnTo>
                      <a:lnTo>
                        <a:pt x="215" y="274"/>
                      </a:lnTo>
                      <a:lnTo>
                        <a:pt x="217" y="268"/>
                      </a:lnTo>
                      <a:lnTo>
                        <a:pt x="217" y="268"/>
                      </a:lnTo>
                      <a:lnTo>
                        <a:pt x="219" y="266"/>
                      </a:lnTo>
                      <a:lnTo>
                        <a:pt x="219" y="266"/>
                      </a:lnTo>
                      <a:lnTo>
                        <a:pt x="219" y="266"/>
                      </a:lnTo>
                      <a:lnTo>
                        <a:pt x="219" y="266"/>
                      </a:lnTo>
                      <a:lnTo>
                        <a:pt x="219" y="264"/>
                      </a:lnTo>
                      <a:lnTo>
                        <a:pt x="219" y="264"/>
                      </a:lnTo>
                      <a:lnTo>
                        <a:pt x="219" y="264"/>
                      </a:lnTo>
                      <a:lnTo>
                        <a:pt x="219" y="262"/>
                      </a:lnTo>
                      <a:lnTo>
                        <a:pt x="219" y="262"/>
                      </a:lnTo>
                      <a:lnTo>
                        <a:pt x="219" y="262"/>
                      </a:lnTo>
                      <a:lnTo>
                        <a:pt x="221" y="262"/>
                      </a:lnTo>
                      <a:lnTo>
                        <a:pt x="223" y="262"/>
                      </a:lnTo>
                      <a:lnTo>
                        <a:pt x="221" y="260"/>
                      </a:lnTo>
                      <a:lnTo>
                        <a:pt x="221" y="260"/>
                      </a:lnTo>
                      <a:lnTo>
                        <a:pt x="219" y="260"/>
                      </a:lnTo>
                      <a:lnTo>
                        <a:pt x="219" y="260"/>
                      </a:lnTo>
                      <a:lnTo>
                        <a:pt x="217" y="258"/>
                      </a:lnTo>
                      <a:lnTo>
                        <a:pt x="217" y="258"/>
                      </a:lnTo>
                      <a:lnTo>
                        <a:pt x="217" y="258"/>
                      </a:lnTo>
                      <a:lnTo>
                        <a:pt x="217" y="256"/>
                      </a:lnTo>
                      <a:lnTo>
                        <a:pt x="219" y="256"/>
                      </a:lnTo>
                      <a:lnTo>
                        <a:pt x="219" y="256"/>
                      </a:lnTo>
                      <a:lnTo>
                        <a:pt x="219" y="256"/>
                      </a:lnTo>
                      <a:lnTo>
                        <a:pt x="223" y="258"/>
                      </a:lnTo>
                      <a:lnTo>
                        <a:pt x="223" y="258"/>
                      </a:lnTo>
                      <a:lnTo>
                        <a:pt x="225" y="258"/>
                      </a:lnTo>
                      <a:lnTo>
                        <a:pt x="225" y="258"/>
                      </a:lnTo>
                      <a:lnTo>
                        <a:pt x="227" y="260"/>
                      </a:lnTo>
                      <a:lnTo>
                        <a:pt x="227" y="260"/>
                      </a:lnTo>
                      <a:lnTo>
                        <a:pt x="229" y="260"/>
                      </a:lnTo>
                      <a:lnTo>
                        <a:pt x="229" y="258"/>
                      </a:lnTo>
                      <a:lnTo>
                        <a:pt x="229" y="258"/>
                      </a:lnTo>
                      <a:lnTo>
                        <a:pt x="229" y="258"/>
                      </a:lnTo>
                      <a:lnTo>
                        <a:pt x="229" y="256"/>
                      </a:lnTo>
                      <a:lnTo>
                        <a:pt x="229" y="256"/>
                      </a:lnTo>
                      <a:lnTo>
                        <a:pt x="229" y="256"/>
                      </a:lnTo>
                      <a:lnTo>
                        <a:pt x="230" y="256"/>
                      </a:lnTo>
                      <a:lnTo>
                        <a:pt x="230" y="256"/>
                      </a:lnTo>
                      <a:lnTo>
                        <a:pt x="232" y="258"/>
                      </a:lnTo>
                      <a:lnTo>
                        <a:pt x="232" y="258"/>
                      </a:lnTo>
                      <a:lnTo>
                        <a:pt x="232" y="258"/>
                      </a:lnTo>
                      <a:lnTo>
                        <a:pt x="232" y="258"/>
                      </a:lnTo>
                      <a:lnTo>
                        <a:pt x="234" y="258"/>
                      </a:lnTo>
                      <a:lnTo>
                        <a:pt x="234" y="258"/>
                      </a:lnTo>
                      <a:lnTo>
                        <a:pt x="234" y="256"/>
                      </a:lnTo>
                      <a:lnTo>
                        <a:pt x="234" y="255"/>
                      </a:lnTo>
                      <a:lnTo>
                        <a:pt x="234" y="255"/>
                      </a:lnTo>
                      <a:lnTo>
                        <a:pt x="234" y="255"/>
                      </a:lnTo>
                      <a:lnTo>
                        <a:pt x="234" y="253"/>
                      </a:lnTo>
                      <a:lnTo>
                        <a:pt x="234" y="253"/>
                      </a:lnTo>
                      <a:lnTo>
                        <a:pt x="234" y="253"/>
                      </a:lnTo>
                      <a:lnTo>
                        <a:pt x="234" y="251"/>
                      </a:lnTo>
                      <a:lnTo>
                        <a:pt x="236" y="251"/>
                      </a:lnTo>
                      <a:lnTo>
                        <a:pt x="236" y="251"/>
                      </a:lnTo>
                      <a:lnTo>
                        <a:pt x="236" y="251"/>
                      </a:lnTo>
                      <a:lnTo>
                        <a:pt x="238" y="253"/>
                      </a:lnTo>
                      <a:lnTo>
                        <a:pt x="238" y="256"/>
                      </a:lnTo>
                      <a:lnTo>
                        <a:pt x="238" y="258"/>
                      </a:lnTo>
                      <a:lnTo>
                        <a:pt x="240" y="260"/>
                      </a:lnTo>
                      <a:lnTo>
                        <a:pt x="240" y="260"/>
                      </a:lnTo>
                      <a:lnTo>
                        <a:pt x="242" y="260"/>
                      </a:lnTo>
                      <a:lnTo>
                        <a:pt x="244" y="262"/>
                      </a:lnTo>
                      <a:lnTo>
                        <a:pt x="244" y="262"/>
                      </a:lnTo>
                      <a:lnTo>
                        <a:pt x="248" y="262"/>
                      </a:lnTo>
                      <a:lnTo>
                        <a:pt x="253" y="258"/>
                      </a:lnTo>
                      <a:lnTo>
                        <a:pt x="257" y="256"/>
                      </a:lnTo>
                      <a:lnTo>
                        <a:pt x="257" y="255"/>
                      </a:lnTo>
                      <a:lnTo>
                        <a:pt x="257" y="255"/>
                      </a:lnTo>
                      <a:lnTo>
                        <a:pt x="257" y="253"/>
                      </a:lnTo>
                      <a:lnTo>
                        <a:pt x="257" y="251"/>
                      </a:lnTo>
                      <a:lnTo>
                        <a:pt x="257" y="251"/>
                      </a:lnTo>
                      <a:lnTo>
                        <a:pt x="257" y="251"/>
                      </a:lnTo>
                      <a:lnTo>
                        <a:pt x="257" y="249"/>
                      </a:lnTo>
                      <a:lnTo>
                        <a:pt x="257" y="249"/>
                      </a:lnTo>
                      <a:lnTo>
                        <a:pt x="257" y="249"/>
                      </a:lnTo>
                      <a:lnTo>
                        <a:pt x="257" y="249"/>
                      </a:lnTo>
                      <a:lnTo>
                        <a:pt x="255" y="249"/>
                      </a:lnTo>
                      <a:lnTo>
                        <a:pt x="255" y="247"/>
                      </a:lnTo>
                      <a:lnTo>
                        <a:pt x="255" y="247"/>
                      </a:lnTo>
                      <a:lnTo>
                        <a:pt x="253" y="247"/>
                      </a:lnTo>
                      <a:lnTo>
                        <a:pt x="253" y="247"/>
                      </a:lnTo>
                      <a:lnTo>
                        <a:pt x="253" y="245"/>
                      </a:lnTo>
                      <a:lnTo>
                        <a:pt x="253" y="245"/>
                      </a:lnTo>
                      <a:lnTo>
                        <a:pt x="253" y="245"/>
                      </a:lnTo>
                      <a:lnTo>
                        <a:pt x="253" y="245"/>
                      </a:lnTo>
                      <a:lnTo>
                        <a:pt x="253" y="245"/>
                      </a:lnTo>
                      <a:lnTo>
                        <a:pt x="251" y="245"/>
                      </a:lnTo>
                      <a:lnTo>
                        <a:pt x="251" y="245"/>
                      </a:lnTo>
                      <a:lnTo>
                        <a:pt x="249" y="247"/>
                      </a:lnTo>
                      <a:lnTo>
                        <a:pt x="249" y="247"/>
                      </a:lnTo>
                      <a:lnTo>
                        <a:pt x="249" y="247"/>
                      </a:lnTo>
                      <a:lnTo>
                        <a:pt x="249" y="247"/>
                      </a:lnTo>
                      <a:lnTo>
                        <a:pt x="248" y="247"/>
                      </a:lnTo>
                      <a:lnTo>
                        <a:pt x="248" y="247"/>
                      </a:lnTo>
                      <a:lnTo>
                        <a:pt x="248" y="245"/>
                      </a:lnTo>
                      <a:lnTo>
                        <a:pt x="248" y="245"/>
                      </a:lnTo>
                      <a:lnTo>
                        <a:pt x="249" y="243"/>
                      </a:lnTo>
                      <a:lnTo>
                        <a:pt x="251" y="243"/>
                      </a:lnTo>
                      <a:lnTo>
                        <a:pt x="255" y="241"/>
                      </a:lnTo>
                      <a:lnTo>
                        <a:pt x="255" y="241"/>
                      </a:lnTo>
                      <a:lnTo>
                        <a:pt x="257" y="239"/>
                      </a:lnTo>
                      <a:lnTo>
                        <a:pt x="259" y="239"/>
                      </a:lnTo>
                      <a:lnTo>
                        <a:pt x="265" y="236"/>
                      </a:lnTo>
                      <a:lnTo>
                        <a:pt x="267" y="234"/>
                      </a:lnTo>
                      <a:lnTo>
                        <a:pt x="267" y="234"/>
                      </a:lnTo>
                      <a:lnTo>
                        <a:pt x="267" y="232"/>
                      </a:lnTo>
                      <a:lnTo>
                        <a:pt x="267" y="232"/>
                      </a:lnTo>
                      <a:lnTo>
                        <a:pt x="267" y="232"/>
                      </a:lnTo>
                      <a:lnTo>
                        <a:pt x="265" y="232"/>
                      </a:lnTo>
                      <a:lnTo>
                        <a:pt x="265" y="232"/>
                      </a:lnTo>
                      <a:lnTo>
                        <a:pt x="265" y="232"/>
                      </a:lnTo>
                      <a:lnTo>
                        <a:pt x="265" y="230"/>
                      </a:lnTo>
                      <a:lnTo>
                        <a:pt x="265" y="228"/>
                      </a:lnTo>
                      <a:lnTo>
                        <a:pt x="265" y="226"/>
                      </a:lnTo>
                      <a:lnTo>
                        <a:pt x="267" y="226"/>
                      </a:lnTo>
                      <a:lnTo>
                        <a:pt x="269" y="224"/>
                      </a:lnTo>
                      <a:lnTo>
                        <a:pt x="269" y="224"/>
                      </a:lnTo>
                      <a:lnTo>
                        <a:pt x="270" y="226"/>
                      </a:lnTo>
                      <a:lnTo>
                        <a:pt x="272" y="226"/>
                      </a:lnTo>
                      <a:lnTo>
                        <a:pt x="274" y="226"/>
                      </a:lnTo>
                      <a:lnTo>
                        <a:pt x="276" y="226"/>
                      </a:lnTo>
                      <a:lnTo>
                        <a:pt x="276" y="226"/>
                      </a:lnTo>
                      <a:lnTo>
                        <a:pt x="278" y="228"/>
                      </a:lnTo>
                      <a:lnTo>
                        <a:pt x="278" y="230"/>
                      </a:lnTo>
                      <a:lnTo>
                        <a:pt x="278" y="232"/>
                      </a:lnTo>
                      <a:lnTo>
                        <a:pt x="280" y="234"/>
                      </a:lnTo>
                      <a:lnTo>
                        <a:pt x="280" y="232"/>
                      </a:lnTo>
                      <a:lnTo>
                        <a:pt x="282" y="232"/>
                      </a:lnTo>
                      <a:lnTo>
                        <a:pt x="282" y="230"/>
                      </a:lnTo>
                      <a:lnTo>
                        <a:pt x="282" y="228"/>
                      </a:lnTo>
                      <a:lnTo>
                        <a:pt x="282" y="228"/>
                      </a:lnTo>
                      <a:lnTo>
                        <a:pt x="282" y="2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g142a8b75624_19_0"/>
                <p:cNvSpPr/>
                <p:nvPr/>
              </p:nvSpPr>
              <p:spPr>
                <a:xfrm>
                  <a:off x="4956175" y="4295775"/>
                  <a:ext cx="1039813" cy="89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" h="565" extrusionOk="0">
                      <a:moveTo>
                        <a:pt x="426" y="551"/>
                      </a:moveTo>
                      <a:lnTo>
                        <a:pt x="428" y="548"/>
                      </a:lnTo>
                      <a:lnTo>
                        <a:pt x="428" y="548"/>
                      </a:lnTo>
                      <a:lnTo>
                        <a:pt x="426" y="548"/>
                      </a:lnTo>
                      <a:lnTo>
                        <a:pt x="425" y="548"/>
                      </a:lnTo>
                      <a:lnTo>
                        <a:pt x="423" y="548"/>
                      </a:lnTo>
                      <a:lnTo>
                        <a:pt x="423" y="550"/>
                      </a:lnTo>
                      <a:lnTo>
                        <a:pt x="421" y="550"/>
                      </a:lnTo>
                      <a:lnTo>
                        <a:pt x="419" y="548"/>
                      </a:lnTo>
                      <a:lnTo>
                        <a:pt x="417" y="548"/>
                      </a:lnTo>
                      <a:lnTo>
                        <a:pt x="417" y="548"/>
                      </a:lnTo>
                      <a:lnTo>
                        <a:pt x="417" y="548"/>
                      </a:lnTo>
                      <a:lnTo>
                        <a:pt x="417" y="550"/>
                      </a:lnTo>
                      <a:lnTo>
                        <a:pt x="417" y="550"/>
                      </a:lnTo>
                      <a:lnTo>
                        <a:pt x="419" y="550"/>
                      </a:lnTo>
                      <a:lnTo>
                        <a:pt x="419" y="551"/>
                      </a:lnTo>
                      <a:lnTo>
                        <a:pt x="419" y="551"/>
                      </a:lnTo>
                      <a:lnTo>
                        <a:pt x="417" y="551"/>
                      </a:lnTo>
                      <a:lnTo>
                        <a:pt x="417" y="551"/>
                      </a:lnTo>
                      <a:lnTo>
                        <a:pt x="417" y="551"/>
                      </a:lnTo>
                      <a:lnTo>
                        <a:pt x="415" y="551"/>
                      </a:lnTo>
                      <a:lnTo>
                        <a:pt x="415" y="551"/>
                      </a:lnTo>
                      <a:lnTo>
                        <a:pt x="415" y="551"/>
                      </a:lnTo>
                      <a:lnTo>
                        <a:pt x="415" y="551"/>
                      </a:lnTo>
                      <a:lnTo>
                        <a:pt x="415" y="553"/>
                      </a:lnTo>
                      <a:lnTo>
                        <a:pt x="415" y="553"/>
                      </a:lnTo>
                      <a:lnTo>
                        <a:pt x="415" y="555"/>
                      </a:lnTo>
                      <a:lnTo>
                        <a:pt x="415" y="555"/>
                      </a:lnTo>
                      <a:lnTo>
                        <a:pt x="417" y="555"/>
                      </a:lnTo>
                      <a:lnTo>
                        <a:pt x="417" y="555"/>
                      </a:lnTo>
                      <a:lnTo>
                        <a:pt x="417" y="555"/>
                      </a:lnTo>
                      <a:lnTo>
                        <a:pt x="419" y="557"/>
                      </a:lnTo>
                      <a:lnTo>
                        <a:pt x="419" y="557"/>
                      </a:lnTo>
                      <a:lnTo>
                        <a:pt x="419" y="557"/>
                      </a:lnTo>
                      <a:lnTo>
                        <a:pt x="421" y="557"/>
                      </a:lnTo>
                      <a:lnTo>
                        <a:pt x="421" y="557"/>
                      </a:lnTo>
                      <a:lnTo>
                        <a:pt x="421" y="557"/>
                      </a:lnTo>
                      <a:lnTo>
                        <a:pt x="421" y="557"/>
                      </a:lnTo>
                      <a:lnTo>
                        <a:pt x="421" y="559"/>
                      </a:lnTo>
                      <a:lnTo>
                        <a:pt x="423" y="557"/>
                      </a:lnTo>
                      <a:lnTo>
                        <a:pt x="423" y="557"/>
                      </a:lnTo>
                      <a:lnTo>
                        <a:pt x="423" y="557"/>
                      </a:lnTo>
                      <a:lnTo>
                        <a:pt x="425" y="559"/>
                      </a:lnTo>
                      <a:lnTo>
                        <a:pt x="425" y="559"/>
                      </a:lnTo>
                      <a:lnTo>
                        <a:pt x="423" y="559"/>
                      </a:lnTo>
                      <a:lnTo>
                        <a:pt x="423" y="559"/>
                      </a:lnTo>
                      <a:lnTo>
                        <a:pt x="423" y="561"/>
                      </a:lnTo>
                      <a:lnTo>
                        <a:pt x="423" y="561"/>
                      </a:lnTo>
                      <a:lnTo>
                        <a:pt x="423" y="561"/>
                      </a:lnTo>
                      <a:lnTo>
                        <a:pt x="425" y="563"/>
                      </a:lnTo>
                      <a:lnTo>
                        <a:pt x="425" y="563"/>
                      </a:lnTo>
                      <a:lnTo>
                        <a:pt x="425" y="563"/>
                      </a:lnTo>
                      <a:lnTo>
                        <a:pt x="426" y="565"/>
                      </a:lnTo>
                      <a:lnTo>
                        <a:pt x="428" y="565"/>
                      </a:lnTo>
                      <a:lnTo>
                        <a:pt x="428" y="565"/>
                      </a:lnTo>
                      <a:lnTo>
                        <a:pt x="426" y="551"/>
                      </a:lnTo>
                      <a:close/>
                      <a:moveTo>
                        <a:pt x="15" y="439"/>
                      </a:moveTo>
                      <a:lnTo>
                        <a:pt x="13" y="439"/>
                      </a:lnTo>
                      <a:lnTo>
                        <a:pt x="11" y="439"/>
                      </a:lnTo>
                      <a:lnTo>
                        <a:pt x="9" y="439"/>
                      </a:lnTo>
                      <a:lnTo>
                        <a:pt x="9" y="439"/>
                      </a:lnTo>
                      <a:lnTo>
                        <a:pt x="7" y="441"/>
                      </a:lnTo>
                      <a:lnTo>
                        <a:pt x="7" y="441"/>
                      </a:lnTo>
                      <a:lnTo>
                        <a:pt x="5" y="441"/>
                      </a:lnTo>
                      <a:lnTo>
                        <a:pt x="5" y="443"/>
                      </a:lnTo>
                      <a:lnTo>
                        <a:pt x="3" y="443"/>
                      </a:lnTo>
                      <a:lnTo>
                        <a:pt x="2" y="441"/>
                      </a:lnTo>
                      <a:lnTo>
                        <a:pt x="2" y="443"/>
                      </a:lnTo>
                      <a:lnTo>
                        <a:pt x="2" y="449"/>
                      </a:lnTo>
                      <a:lnTo>
                        <a:pt x="2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2" y="451"/>
                      </a:lnTo>
                      <a:lnTo>
                        <a:pt x="2" y="451"/>
                      </a:lnTo>
                      <a:lnTo>
                        <a:pt x="2" y="451"/>
                      </a:lnTo>
                      <a:lnTo>
                        <a:pt x="2" y="451"/>
                      </a:lnTo>
                      <a:lnTo>
                        <a:pt x="2" y="451"/>
                      </a:lnTo>
                      <a:lnTo>
                        <a:pt x="3" y="453"/>
                      </a:lnTo>
                      <a:lnTo>
                        <a:pt x="5" y="454"/>
                      </a:lnTo>
                      <a:lnTo>
                        <a:pt x="3" y="453"/>
                      </a:lnTo>
                      <a:lnTo>
                        <a:pt x="5" y="451"/>
                      </a:lnTo>
                      <a:lnTo>
                        <a:pt x="9" y="449"/>
                      </a:lnTo>
                      <a:lnTo>
                        <a:pt x="9" y="447"/>
                      </a:lnTo>
                      <a:lnTo>
                        <a:pt x="7" y="445"/>
                      </a:lnTo>
                      <a:lnTo>
                        <a:pt x="9" y="443"/>
                      </a:lnTo>
                      <a:lnTo>
                        <a:pt x="11" y="441"/>
                      </a:lnTo>
                      <a:lnTo>
                        <a:pt x="11" y="443"/>
                      </a:lnTo>
                      <a:lnTo>
                        <a:pt x="11" y="443"/>
                      </a:lnTo>
                      <a:lnTo>
                        <a:pt x="13" y="443"/>
                      </a:lnTo>
                      <a:lnTo>
                        <a:pt x="13" y="441"/>
                      </a:lnTo>
                      <a:lnTo>
                        <a:pt x="15" y="441"/>
                      </a:lnTo>
                      <a:lnTo>
                        <a:pt x="15" y="439"/>
                      </a:lnTo>
                      <a:lnTo>
                        <a:pt x="17" y="439"/>
                      </a:lnTo>
                      <a:lnTo>
                        <a:pt x="17" y="439"/>
                      </a:lnTo>
                      <a:lnTo>
                        <a:pt x="15" y="437"/>
                      </a:lnTo>
                      <a:lnTo>
                        <a:pt x="15" y="439"/>
                      </a:lnTo>
                      <a:close/>
                      <a:moveTo>
                        <a:pt x="428" y="456"/>
                      </a:moveTo>
                      <a:lnTo>
                        <a:pt x="428" y="456"/>
                      </a:lnTo>
                      <a:lnTo>
                        <a:pt x="428" y="456"/>
                      </a:lnTo>
                      <a:lnTo>
                        <a:pt x="426" y="456"/>
                      </a:lnTo>
                      <a:lnTo>
                        <a:pt x="425" y="458"/>
                      </a:lnTo>
                      <a:lnTo>
                        <a:pt x="423" y="460"/>
                      </a:lnTo>
                      <a:lnTo>
                        <a:pt x="423" y="460"/>
                      </a:lnTo>
                      <a:lnTo>
                        <a:pt x="421" y="460"/>
                      </a:lnTo>
                      <a:lnTo>
                        <a:pt x="421" y="460"/>
                      </a:lnTo>
                      <a:lnTo>
                        <a:pt x="421" y="458"/>
                      </a:lnTo>
                      <a:lnTo>
                        <a:pt x="419" y="458"/>
                      </a:lnTo>
                      <a:lnTo>
                        <a:pt x="419" y="458"/>
                      </a:lnTo>
                      <a:lnTo>
                        <a:pt x="419" y="458"/>
                      </a:lnTo>
                      <a:lnTo>
                        <a:pt x="419" y="458"/>
                      </a:lnTo>
                      <a:lnTo>
                        <a:pt x="421" y="456"/>
                      </a:lnTo>
                      <a:lnTo>
                        <a:pt x="421" y="456"/>
                      </a:lnTo>
                      <a:lnTo>
                        <a:pt x="421" y="454"/>
                      </a:lnTo>
                      <a:lnTo>
                        <a:pt x="421" y="454"/>
                      </a:lnTo>
                      <a:lnTo>
                        <a:pt x="421" y="454"/>
                      </a:lnTo>
                      <a:lnTo>
                        <a:pt x="419" y="454"/>
                      </a:lnTo>
                      <a:lnTo>
                        <a:pt x="417" y="454"/>
                      </a:lnTo>
                      <a:lnTo>
                        <a:pt x="417" y="454"/>
                      </a:lnTo>
                      <a:lnTo>
                        <a:pt x="415" y="454"/>
                      </a:lnTo>
                      <a:lnTo>
                        <a:pt x="415" y="453"/>
                      </a:lnTo>
                      <a:lnTo>
                        <a:pt x="413" y="453"/>
                      </a:lnTo>
                      <a:lnTo>
                        <a:pt x="413" y="453"/>
                      </a:lnTo>
                      <a:lnTo>
                        <a:pt x="413" y="453"/>
                      </a:lnTo>
                      <a:lnTo>
                        <a:pt x="413" y="453"/>
                      </a:lnTo>
                      <a:lnTo>
                        <a:pt x="413" y="453"/>
                      </a:lnTo>
                      <a:lnTo>
                        <a:pt x="411" y="453"/>
                      </a:lnTo>
                      <a:lnTo>
                        <a:pt x="411" y="454"/>
                      </a:lnTo>
                      <a:lnTo>
                        <a:pt x="411" y="454"/>
                      </a:lnTo>
                      <a:lnTo>
                        <a:pt x="411" y="454"/>
                      </a:lnTo>
                      <a:lnTo>
                        <a:pt x="413" y="456"/>
                      </a:lnTo>
                      <a:lnTo>
                        <a:pt x="413" y="456"/>
                      </a:lnTo>
                      <a:lnTo>
                        <a:pt x="413" y="458"/>
                      </a:lnTo>
                      <a:lnTo>
                        <a:pt x="413" y="458"/>
                      </a:lnTo>
                      <a:lnTo>
                        <a:pt x="413" y="458"/>
                      </a:lnTo>
                      <a:lnTo>
                        <a:pt x="413" y="458"/>
                      </a:lnTo>
                      <a:lnTo>
                        <a:pt x="413" y="460"/>
                      </a:lnTo>
                      <a:lnTo>
                        <a:pt x="415" y="460"/>
                      </a:lnTo>
                      <a:lnTo>
                        <a:pt x="415" y="460"/>
                      </a:lnTo>
                      <a:lnTo>
                        <a:pt x="415" y="460"/>
                      </a:lnTo>
                      <a:lnTo>
                        <a:pt x="415" y="462"/>
                      </a:lnTo>
                      <a:lnTo>
                        <a:pt x="415" y="462"/>
                      </a:lnTo>
                      <a:lnTo>
                        <a:pt x="415" y="464"/>
                      </a:lnTo>
                      <a:lnTo>
                        <a:pt x="415" y="464"/>
                      </a:lnTo>
                      <a:lnTo>
                        <a:pt x="415" y="466"/>
                      </a:lnTo>
                      <a:lnTo>
                        <a:pt x="415" y="466"/>
                      </a:lnTo>
                      <a:lnTo>
                        <a:pt x="415" y="466"/>
                      </a:lnTo>
                      <a:lnTo>
                        <a:pt x="415" y="466"/>
                      </a:lnTo>
                      <a:lnTo>
                        <a:pt x="415" y="466"/>
                      </a:lnTo>
                      <a:lnTo>
                        <a:pt x="417" y="468"/>
                      </a:lnTo>
                      <a:lnTo>
                        <a:pt x="417" y="468"/>
                      </a:lnTo>
                      <a:lnTo>
                        <a:pt x="417" y="468"/>
                      </a:lnTo>
                      <a:lnTo>
                        <a:pt x="419" y="468"/>
                      </a:lnTo>
                      <a:lnTo>
                        <a:pt x="419" y="468"/>
                      </a:lnTo>
                      <a:lnTo>
                        <a:pt x="419" y="468"/>
                      </a:lnTo>
                      <a:lnTo>
                        <a:pt x="419" y="468"/>
                      </a:lnTo>
                      <a:lnTo>
                        <a:pt x="421" y="468"/>
                      </a:lnTo>
                      <a:lnTo>
                        <a:pt x="425" y="468"/>
                      </a:lnTo>
                      <a:lnTo>
                        <a:pt x="425" y="468"/>
                      </a:lnTo>
                      <a:lnTo>
                        <a:pt x="425" y="468"/>
                      </a:lnTo>
                      <a:lnTo>
                        <a:pt x="425" y="464"/>
                      </a:lnTo>
                      <a:lnTo>
                        <a:pt x="428" y="458"/>
                      </a:lnTo>
                      <a:lnTo>
                        <a:pt x="428" y="456"/>
                      </a:lnTo>
                      <a:lnTo>
                        <a:pt x="428" y="456"/>
                      </a:lnTo>
                      <a:lnTo>
                        <a:pt x="428" y="454"/>
                      </a:lnTo>
                      <a:lnTo>
                        <a:pt x="428" y="454"/>
                      </a:lnTo>
                      <a:lnTo>
                        <a:pt x="428" y="454"/>
                      </a:lnTo>
                      <a:lnTo>
                        <a:pt x="428" y="456"/>
                      </a:lnTo>
                      <a:close/>
                      <a:moveTo>
                        <a:pt x="653" y="4"/>
                      </a:moveTo>
                      <a:lnTo>
                        <a:pt x="655" y="4"/>
                      </a:lnTo>
                      <a:lnTo>
                        <a:pt x="655" y="2"/>
                      </a:lnTo>
                      <a:lnTo>
                        <a:pt x="653" y="2"/>
                      </a:lnTo>
                      <a:lnTo>
                        <a:pt x="653" y="2"/>
                      </a:lnTo>
                      <a:lnTo>
                        <a:pt x="653" y="2"/>
                      </a:lnTo>
                      <a:lnTo>
                        <a:pt x="653" y="2"/>
                      </a:lnTo>
                      <a:lnTo>
                        <a:pt x="653" y="2"/>
                      </a:lnTo>
                      <a:lnTo>
                        <a:pt x="651" y="4"/>
                      </a:lnTo>
                      <a:lnTo>
                        <a:pt x="651" y="4"/>
                      </a:lnTo>
                      <a:lnTo>
                        <a:pt x="647" y="4"/>
                      </a:lnTo>
                      <a:lnTo>
                        <a:pt x="647" y="2"/>
                      </a:lnTo>
                      <a:lnTo>
                        <a:pt x="646" y="2"/>
                      </a:lnTo>
                      <a:lnTo>
                        <a:pt x="647" y="0"/>
                      </a:lnTo>
                      <a:lnTo>
                        <a:pt x="646" y="0"/>
                      </a:lnTo>
                      <a:lnTo>
                        <a:pt x="646" y="0"/>
                      </a:lnTo>
                      <a:lnTo>
                        <a:pt x="646" y="2"/>
                      </a:lnTo>
                      <a:lnTo>
                        <a:pt x="644" y="2"/>
                      </a:lnTo>
                      <a:lnTo>
                        <a:pt x="644" y="2"/>
                      </a:lnTo>
                      <a:lnTo>
                        <a:pt x="644" y="2"/>
                      </a:lnTo>
                      <a:lnTo>
                        <a:pt x="644" y="4"/>
                      </a:lnTo>
                      <a:lnTo>
                        <a:pt x="644" y="4"/>
                      </a:lnTo>
                      <a:lnTo>
                        <a:pt x="646" y="4"/>
                      </a:lnTo>
                      <a:lnTo>
                        <a:pt x="647" y="4"/>
                      </a:lnTo>
                      <a:lnTo>
                        <a:pt x="649" y="6"/>
                      </a:lnTo>
                      <a:lnTo>
                        <a:pt x="651" y="6"/>
                      </a:lnTo>
                      <a:lnTo>
                        <a:pt x="651" y="6"/>
                      </a:lnTo>
                      <a:lnTo>
                        <a:pt x="653" y="6"/>
                      </a:lnTo>
                      <a:lnTo>
                        <a:pt x="651" y="4"/>
                      </a:lnTo>
                      <a:lnTo>
                        <a:pt x="651" y="4"/>
                      </a:lnTo>
                      <a:lnTo>
                        <a:pt x="651" y="4"/>
                      </a:lnTo>
                      <a:lnTo>
                        <a:pt x="653" y="4"/>
                      </a:lnTo>
                      <a:lnTo>
                        <a:pt x="653" y="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g142a8b75624_19_0"/>
                <p:cNvSpPr/>
                <p:nvPr/>
              </p:nvSpPr>
              <p:spPr>
                <a:xfrm>
                  <a:off x="4956175" y="4295775"/>
                  <a:ext cx="1039813" cy="89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" h="565" extrusionOk="0">
                      <a:moveTo>
                        <a:pt x="426" y="551"/>
                      </a:moveTo>
                      <a:lnTo>
                        <a:pt x="428" y="548"/>
                      </a:lnTo>
                      <a:lnTo>
                        <a:pt x="428" y="548"/>
                      </a:lnTo>
                      <a:lnTo>
                        <a:pt x="426" y="548"/>
                      </a:lnTo>
                      <a:lnTo>
                        <a:pt x="425" y="548"/>
                      </a:lnTo>
                      <a:lnTo>
                        <a:pt x="423" y="548"/>
                      </a:lnTo>
                      <a:lnTo>
                        <a:pt x="423" y="550"/>
                      </a:lnTo>
                      <a:lnTo>
                        <a:pt x="421" y="550"/>
                      </a:lnTo>
                      <a:lnTo>
                        <a:pt x="419" y="548"/>
                      </a:lnTo>
                      <a:lnTo>
                        <a:pt x="417" y="548"/>
                      </a:lnTo>
                      <a:lnTo>
                        <a:pt x="417" y="548"/>
                      </a:lnTo>
                      <a:lnTo>
                        <a:pt x="417" y="548"/>
                      </a:lnTo>
                      <a:lnTo>
                        <a:pt x="417" y="550"/>
                      </a:lnTo>
                      <a:lnTo>
                        <a:pt x="417" y="550"/>
                      </a:lnTo>
                      <a:lnTo>
                        <a:pt x="419" y="550"/>
                      </a:lnTo>
                      <a:lnTo>
                        <a:pt x="419" y="551"/>
                      </a:lnTo>
                      <a:lnTo>
                        <a:pt x="419" y="551"/>
                      </a:lnTo>
                      <a:lnTo>
                        <a:pt x="417" y="551"/>
                      </a:lnTo>
                      <a:lnTo>
                        <a:pt x="417" y="551"/>
                      </a:lnTo>
                      <a:lnTo>
                        <a:pt x="417" y="551"/>
                      </a:lnTo>
                      <a:lnTo>
                        <a:pt x="415" y="551"/>
                      </a:lnTo>
                      <a:lnTo>
                        <a:pt x="415" y="551"/>
                      </a:lnTo>
                      <a:lnTo>
                        <a:pt x="415" y="551"/>
                      </a:lnTo>
                      <a:lnTo>
                        <a:pt x="415" y="551"/>
                      </a:lnTo>
                      <a:lnTo>
                        <a:pt x="415" y="553"/>
                      </a:lnTo>
                      <a:lnTo>
                        <a:pt x="415" y="553"/>
                      </a:lnTo>
                      <a:lnTo>
                        <a:pt x="415" y="555"/>
                      </a:lnTo>
                      <a:lnTo>
                        <a:pt x="415" y="555"/>
                      </a:lnTo>
                      <a:lnTo>
                        <a:pt x="417" y="555"/>
                      </a:lnTo>
                      <a:lnTo>
                        <a:pt x="417" y="555"/>
                      </a:lnTo>
                      <a:lnTo>
                        <a:pt x="417" y="555"/>
                      </a:lnTo>
                      <a:lnTo>
                        <a:pt x="419" y="557"/>
                      </a:lnTo>
                      <a:lnTo>
                        <a:pt x="419" y="557"/>
                      </a:lnTo>
                      <a:lnTo>
                        <a:pt x="419" y="557"/>
                      </a:lnTo>
                      <a:lnTo>
                        <a:pt x="421" y="557"/>
                      </a:lnTo>
                      <a:lnTo>
                        <a:pt x="421" y="557"/>
                      </a:lnTo>
                      <a:lnTo>
                        <a:pt x="421" y="557"/>
                      </a:lnTo>
                      <a:lnTo>
                        <a:pt x="421" y="557"/>
                      </a:lnTo>
                      <a:lnTo>
                        <a:pt x="421" y="559"/>
                      </a:lnTo>
                      <a:lnTo>
                        <a:pt x="423" y="557"/>
                      </a:lnTo>
                      <a:lnTo>
                        <a:pt x="423" y="557"/>
                      </a:lnTo>
                      <a:lnTo>
                        <a:pt x="423" y="557"/>
                      </a:lnTo>
                      <a:lnTo>
                        <a:pt x="425" y="559"/>
                      </a:lnTo>
                      <a:lnTo>
                        <a:pt x="425" y="559"/>
                      </a:lnTo>
                      <a:lnTo>
                        <a:pt x="423" y="559"/>
                      </a:lnTo>
                      <a:lnTo>
                        <a:pt x="423" y="559"/>
                      </a:lnTo>
                      <a:lnTo>
                        <a:pt x="423" y="561"/>
                      </a:lnTo>
                      <a:lnTo>
                        <a:pt x="423" y="561"/>
                      </a:lnTo>
                      <a:lnTo>
                        <a:pt x="423" y="561"/>
                      </a:lnTo>
                      <a:lnTo>
                        <a:pt x="425" y="563"/>
                      </a:lnTo>
                      <a:lnTo>
                        <a:pt x="425" y="563"/>
                      </a:lnTo>
                      <a:lnTo>
                        <a:pt x="425" y="563"/>
                      </a:lnTo>
                      <a:lnTo>
                        <a:pt x="426" y="565"/>
                      </a:lnTo>
                      <a:lnTo>
                        <a:pt x="428" y="565"/>
                      </a:lnTo>
                      <a:lnTo>
                        <a:pt x="428" y="565"/>
                      </a:lnTo>
                      <a:lnTo>
                        <a:pt x="426" y="551"/>
                      </a:lnTo>
                      <a:close/>
                      <a:moveTo>
                        <a:pt x="15" y="439"/>
                      </a:moveTo>
                      <a:lnTo>
                        <a:pt x="13" y="439"/>
                      </a:lnTo>
                      <a:lnTo>
                        <a:pt x="11" y="439"/>
                      </a:lnTo>
                      <a:lnTo>
                        <a:pt x="9" y="439"/>
                      </a:lnTo>
                      <a:lnTo>
                        <a:pt x="9" y="439"/>
                      </a:lnTo>
                      <a:lnTo>
                        <a:pt x="7" y="441"/>
                      </a:lnTo>
                      <a:lnTo>
                        <a:pt x="7" y="441"/>
                      </a:lnTo>
                      <a:lnTo>
                        <a:pt x="5" y="441"/>
                      </a:lnTo>
                      <a:lnTo>
                        <a:pt x="5" y="443"/>
                      </a:lnTo>
                      <a:lnTo>
                        <a:pt x="3" y="443"/>
                      </a:lnTo>
                      <a:lnTo>
                        <a:pt x="2" y="441"/>
                      </a:lnTo>
                      <a:lnTo>
                        <a:pt x="2" y="443"/>
                      </a:lnTo>
                      <a:lnTo>
                        <a:pt x="2" y="449"/>
                      </a:lnTo>
                      <a:lnTo>
                        <a:pt x="2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0" y="451"/>
                      </a:lnTo>
                      <a:lnTo>
                        <a:pt x="2" y="451"/>
                      </a:lnTo>
                      <a:lnTo>
                        <a:pt x="2" y="451"/>
                      </a:lnTo>
                      <a:lnTo>
                        <a:pt x="2" y="451"/>
                      </a:lnTo>
                      <a:lnTo>
                        <a:pt x="2" y="451"/>
                      </a:lnTo>
                      <a:lnTo>
                        <a:pt x="2" y="451"/>
                      </a:lnTo>
                      <a:lnTo>
                        <a:pt x="3" y="453"/>
                      </a:lnTo>
                      <a:lnTo>
                        <a:pt x="5" y="454"/>
                      </a:lnTo>
                      <a:lnTo>
                        <a:pt x="3" y="453"/>
                      </a:lnTo>
                      <a:lnTo>
                        <a:pt x="5" y="451"/>
                      </a:lnTo>
                      <a:lnTo>
                        <a:pt x="9" y="449"/>
                      </a:lnTo>
                      <a:lnTo>
                        <a:pt x="9" y="447"/>
                      </a:lnTo>
                      <a:lnTo>
                        <a:pt x="7" y="445"/>
                      </a:lnTo>
                      <a:lnTo>
                        <a:pt x="9" y="443"/>
                      </a:lnTo>
                      <a:lnTo>
                        <a:pt x="11" y="441"/>
                      </a:lnTo>
                      <a:lnTo>
                        <a:pt x="11" y="443"/>
                      </a:lnTo>
                      <a:lnTo>
                        <a:pt x="11" y="443"/>
                      </a:lnTo>
                      <a:lnTo>
                        <a:pt x="13" y="443"/>
                      </a:lnTo>
                      <a:lnTo>
                        <a:pt x="13" y="441"/>
                      </a:lnTo>
                      <a:lnTo>
                        <a:pt x="15" y="441"/>
                      </a:lnTo>
                      <a:lnTo>
                        <a:pt x="15" y="439"/>
                      </a:lnTo>
                      <a:lnTo>
                        <a:pt x="17" y="439"/>
                      </a:lnTo>
                      <a:lnTo>
                        <a:pt x="17" y="439"/>
                      </a:lnTo>
                      <a:lnTo>
                        <a:pt x="15" y="437"/>
                      </a:lnTo>
                      <a:lnTo>
                        <a:pt x="15" y="439"/>
                      </a:lnTo>
                      <a:close/>
                      <a:moveTo>
                        <a:pt x="428" y="456"/>
                      </a:moveTo>
                      <a:lnTo>
                        <a:pt x="428" y="456"/>
                      </a:lnTo>
                      <a:lnTo>
                        <a:pt x="428" y="456"/>
                      </a:lnTo>
                      <a:lnTo>
                        <a:pt x="426" y="456"/>
                      </a:lnTo>
                      <a:lnTo>
                        <a:pt x="425" y="458"/>
                      </a:lnTo>
                      <a:lnTo>
                        <a:pt x="423" y="460"/>
                      </a:lnTo>
                      <a:lnTo>
                        <a:pt x="423" y="460"/>
                      </a:lnTo>
                      <a:lnTo>
                        <a:pt x="421" y="460"/>
                      </a:lnTo>
                      <a:lnTo>
                        <a:pt x="421" y="460"/>
                      </a:lnTo>
                      <a:lnTo>
                        <a:pt x="421" y="458"/>
                      </a:lnTo>
                      <a:lnTo>
                        <a:pt x="419" y="458"/>
                      </a:lnTo>
                      <a:lnTo>
                        <a:pt x="419" y="458"/>
                      </a:lnTo>
                      <a:lnTo>
                        <a:pt x="419" y="458"/>
                      </a:lnTo>
                      <a:lnTo>
                        <a:pt x="419" y="458"/>
                      </a:lnTo>
                      <a:lnTo>
                        <a:pt x="421" y="456"/>
                      </a:lnTo>
                      <a:lnTo>
                        <a:pt x="421" y="456"/>
                      </a:lnTo>
                      <a:lnTo>
                        <a:pt x="421" y="454"/>
                      </a:lnTo>
                      <a:lnTo>
                        <a:pt x="421" y="454"/>
                      </a:lnTo>
                      <a:lnTo>
                        <a:pt x="421" y="454"/>
                      </a:lnTo>
                      <a:lnTo>
                        <a:pt x="419" y="454"/>
                      </a:lnTo>
                      <a:lnTo>
                        <a:pt x="417" y="454"/>
                      </a:lnTo>
                      <a:lnTo>
                        <a:pt x="417" y="454"/>
                      </a:lnTo>
                      <a:lnTo>
                        <a:pt x="415" y="454"/>
                      </a:lnTo>
                      <a:lnTo>
                        <a:pt x="415" y="453"/>
                      </a:lnTo>
                      <a:lnTo>
                        <a:pt x="413" y="453"/>
                      </a:lnTo>
                      <a:lnTo>
                        <a:pt x="413" y="453"/>
                      </a:lnTo>
                      <a:lnTo>
                        <a:pt x="413" y="453"/>
                      </a:lnTo>
                      <a:lnTo>
                        <a:pt x="413" y="453"/>
                      </a:lnTo>
                      <a:lnTo>
                        <a:pt x="413" y="453"/>
                      </a:lnTo>
                      <a:lnTo>
                        <a:pt x="411" y="453"/>
                      </a:lnTo>
                      <a:lnTo>
                        <a:pt x="411" y="454"/>
                      </a:lnTo>
                      <a:lnTo>
                        <a:pt x="411" y="454"/>
                      </a:lnTo>
                      <a:lnTo>
                        <a:pt x="411" y="454"/>
                      </a:lnTo>
                      <a:lnTo>
                        <a:pt x="413" y="456"/>
                      </a:lnTo>
                      <a:lnTo>
                        <a:pt x="413" y="456"/>
                      </a:lnTo>
                      <a:lnTo>
                        <a:pt x="413" y="458"/>
                      </a:lnTo>
                      <a:lnTo>
                        <a:pt x="413" y="458"/>
                      </a:lnTo>
                      <a:lnTo>
                        <a:pt x="413" y="458"/>
                      </a:lnTo>
                      <a:lnTo>
                        <a:pt x="413" y="458"/>
                      </a:lnTo>
                      <a:lnTo>
                        <a:pt x="413" y="460"/>
                      </a:lnTo>
                      <a:lnTo>
                        <a:pt x="415" y="460"/>
                      </a:lnTo>
                      <a:lnTo>
                        <a:pt x="415" y="460"/>
                      </a:lnTo>
                      <a:lnTo>
                        <a:pt x="415" y="460"/>
                      </a:lnTo>
                      <a:lnTo>
                        <a:pt x="415" y="462"/>
                      </a:lnTo>
                      <a:lnTo>
                        <a:pt x="415" y="462"/>
                      </a:lnTo>
                      <a:lnTo>
                        <a:pt x="415" y="464"/>
                      </a:lnTo>
                      <a:lnTo>
                        <a:pt x="415" y="464"/>
                      </a:lnTo>
                      <a:lnTo>
                        <a:pt x="415" y="466"/>
                      </a:lnTo>
                      <a:lnTo>
                        <a:pt x="415" y="466"/>
                      </a:lnTo>
                      <a:lnTo>
                        <a:pt x="415" y="466"/>
                      </a:lnTo>
                      <a:lnTo>
                        <a:pt x="415" y="466"/>
                      </a:lnTo>
                      <a:lnTo>
                        <a:pt x="415" y="466"/>
                      </a:lnTo>
                      <a:lnTo>
                        <a:pt x="417" y="468"/>
                      </a:lnTo>
                      <a:lnTo>
                        <a:pt x="417" y="468"/>
                      </a:lnTo>
                      <a:lnTo>
                        <a:pt x="417" y="468"/>
                      </a:lnTo>
                      <a:lnTo>
                        <a:pt x="419" y="468"/>
                      </a:lnTo>
                      <a:lnTo>
                        <a:pt x="419" y="468"/>
                      </a:lnTo>
                      <a:lnTo>
                        <a:pt x="419" y="468"/>
                      </a:lnTo>
                      <a:lnTo>
                        <a:pt x="419" y="468"/>
                      </a:lnTo>
                      <a:lnTo>
                        <a:pt x="421" y="468"/>
                      </a:lnTo>
                      <a:lnTo>
                        <a:pt x="425" y="468"/>
                      </a:lnTo>
                      <a:lnTo>
                        <a:pt x="425" y="468"/>
                      </a:lnTo>
                      <a:lnTo>
                        <a:pt x="425" y="468"/>
                      </a:lnTo>
                      <a:lnTo>
                        <a:pt x="425" y="464"/>
                      </a:lnTo>
                      <a:lnTo>
                        <a:pt x="428" y="458"/>
                      </a:lnTo>
                      <a:lnTo>
                        <a:pt x="428" y="456"/>
                      </a:lnTo>
                      <a:lnTo>
                        <a:pt x="428" y="456"/>
                      </a:lnTo>
                      <a:lnTo>
                        <a:pt x="428" y="454"/>
                      </a:lnTo>
                      <a:lnTo>
                        <a:pt x="428" y="454"/>
                      </a:lnTo>
                      <a:lnTo>
                        <a:pt x="428" y="454"/>
                      </a:lnTo>
                      <a:lnTo>
                        <a:pt x="428" y="456"/>
                      </a:lnTo>
                      <a:close/>
                      <a:moveTo>
                        <a:pt x="653" y="4"/>
                      </a:moveTo>
                      <a:lnTo>
                        <a:pt x="655" y="4"/>
                      </a:lnTo>
                      <a:lnTo>
                        <a:pt x="655" y="2"/>
                      </a:lnTo>
                      <a:lnTo>
                        <a:pt x="653" y="2"/>
                      </a:lnTo>
                      <a:lnTo>
                        <a:pt x="653" y="2"/>
                      </a:lnTo>
                      <a:lnTo>
                        <a:pt x="653" y="2"/>
                      </a:lnTo>
                      <a:lnTo>
                        <a:pt x="653" y="2"/>
                      </a:lnTo>
                      <a:lnTo>
                        <a:pt x="653" y="2"/>
                      </a:lnTo>
                      <a:lnTo>
                        <a:pt x="651" y="4"/>
                      </a:lnTo>
                      <a:lnTo>
                        <a:pt x="651" y="4"/>
                      </a:lnTo>
                      <a:lnTo>
                        <a:pt x="647" y="4"/>
                      </a:lnTo>
                      <a:lnTo>
                        <a:pt x="647" y="2"/>
                      </a:lnTo>
                      <a:lnTo>
                        <a:pt x="646" y="2"/>
                      </a:lnTo>
                      <a:lnTo>
                        <a:pt x="647" y="0"/>
                      </a:lnTo>
                      <a:lnTo>
                        <a:pt x="646" y="0"/>
                      </a:lnTo>
                      <a:lnTo>
                        <a:pt x="646" y="0"/>
                      </a:lnTo>
                      <a:lnTo>
                        <a:pt x="646" y="2"/>
                      </a:lnTo>
                      <a:lnTo>
                        <a:pt x="644" y="2"/>
                      </a:lnTo>
                      <a:lnTo>
                        <a:pt x="644" y="2"/>
                      </a:lnTo>
                      <a:lnTo>
                        <a:pt x="644" y="2"/>
                      </a:lnTo>
                      <a:lnTo>
                        <a:pt x="644" y="4"/>
                      </a:lnTo>
                      <a:lnTo>
                        <a:pt x="644" y="4"/>
                      </a:lnTo>
                      <a:lnTo>
                        <a:pt x="646" y="4"/>
                      </a:lnTo>
                      <a:lnTo>
                        <a:pt x="647" y="4"/>
                      </a:lnTo>
                      <a:lnTo>
                        <a:pt x="649" y="6"/>
                      </a:lnTo>
                      <a:lnTo>
                        <a:pt x="651" y="6"/>
                      </a:lnTo>
                      <a:lnTo>
                        <a:pt x="651" y="6"/>
                      </a:lnTo>
                      <a:lnTo>
                        <a:pt x="653" y="6"/>
                      </a:lnTo>
                      <a:lnTo>
                        <a:pt x="651" y="4"/>
                      </a:lnTo>
                      <a:lnTo>
                        <a:pt x="651" y="4"/>
                      </a:lnTo>
                      <a:lnTo>
                        <a:pt x="651" y="4"/>
                      </a:lnTo>
                      <a:lnTo>
                        <a:pt x="653" y="4"/>
                      </a:lnTo>
                      <a:lnTo>
                        <a:pt x="653" y="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g142a8b75624_19_0"/>
                <p:cNvSpPr/>
                <p:nvPr/>
              </p:nvSpPr>
              <p:spPr>
                <a:xfrm>
                  <a:off x="5859463" y="3392488"/>
                  <a:ext cx="893763" cy="74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468" extrusionOk="0">
                      <a:moveTo>
                        <a:pt x="563" y="93"/>
                      </a:moveTo>
                      <a:lnTo>
                        <a:pt x="559" y="88"/>
                      </a:lnTo>
                      <a:lnTo>
                        <a:pt x="559" y="88"/>
                      </a:lnTo>
                      <a:lnTo>
                        <a:pt x="559" y="86"/>
                      </a:lnTo>
                      <a:lnTo>
                        <a:pt x="559" y="84"/>
                      </a:lnTo>
                      <a:lnTo>
                        <a:pt x="559" y="82"/>
                      </a:lnTo>
                      <a:lnTo>
                        <a:pt x="559" y="80"/>
                      </a:lnTo>
                      <a:lnTo>
                        <a:pt x="559" y="78"/>
                      </a:lnTo>
                      <a:lnTo>
                        <a:pt x="557" y="78"/>
                      </a:lnTo>
                      <a:lnTo>
                        <a:pt x="545" y="74"/>
                      </a:lnTo>
                      <a:lnTo>
                        <a:pt x="542" y="74"/>
                      </a:lnTo>
                      <a:lnTo>
                        <a:pt x="542" y="73"/>
                      </a:lnTo>
                      <a:lnTo>
                        <a:pt x="540" y="71"/>
                      </a:lnTo>
                      <a:lnTo>
                        <a:pt x="540" y="69"/>
                      </a:lnTo>
                      <a:lnTo>
                        <a:pt x="540" y="67"/>
                      </a:lnTo>
                      <a:lnTo>
                        <a:pt x="540" y="63"/>
                      </a:lnTo>
                      <a:lnTo>
                        <a:pt x="538" y="61"/>
                      </a:lnTo>
                      <a:lnTo>
                        <a:pt x="536" y="61"/>
                      </a:lnTo>
                      <a:lnTo>
                        <a:pt x="534" y="59"/>
                      </a:lnTo>
                      <a:lnTo>
                        <a:pt x="532" y="59"/>
                      </a:lnTo>
                      <a:lnTo>
                        <a:pt x="530" y="59"/>
                      </a:lnTo>
                      <a:lnTo>
                        <a:pt x="530" y="59"/>
                      </a:lnTo>
                      <a:lnTo>
                        <a:pt x="528" y="59"/>
                      </a:lnTo>
                      <a:lnTo>
                        <a:pt x="528" y="61"/>
                      </a:lnTo>
                      <a:lnTo>
                        <a:pt x="528" y="61"/>
                      </a:lnTo>
                      <a:lnTo>
                        <a:pt x="526" y="63"/>
                      </a:lnTo>
                      <a:lnTo>
                        <a:pt x="526" y="63"/>
                      </a:lnTo>
                      <a:lnTo>
                        <a:pt x="526" y="63"/>
                      </a:lnTo>
                      <a:lnTo>
                        <a:pt x="524" y="65"/>
                      </a:lnTo>
                      <a:lnTo>
                        <a:pt x="524" y="65"/>
                      </a:lnTo>
                      <a:lnTo>
                        <a:pt x="524" y="65"/>
                      </a:lnTo>
                      <a:lnTo>
                        <a:pt x="522" y="65"/>
                      </a:lnTo>
                      <a:lnTo>
                        <a:pt x="519" y="63"/>
                      </a:lnTo>
                      <a:lnTo>
                        <a:pt x="519" y="61"/>
                      </a:lnTo>
                      <a:lnTo>
                        <a:pt x="519" y="59"/>
                      </a:lnTo>
                      <a:lnTo>
                        <a:pt x="519" y="55"/>
                      </a:lnTo>
                      <a:lnTo>
                        <a:pt x="519" y="55"/>
                      </a:lnTo>
                      <a:lnTo>
                        <a:pt x="519" y="55"/>
                      </a:lnTo>
                      <a:lnTo>
                        <a:pt x="519" y="53"/>
                      </a:lnTo>
                      <a:lnTo>
                        <a:pt x="519" y="52"/>
                      </a:lnTo>
                      <a:lnTo>
                        <a:pt x="519" y="52"/>
                      </a:lnTo>
                      <a:lnTo>
                        <a:pt x="519" y="50"/>
                      </a:lnTo>
                      <a:lnTo>
                        <a:pt x="519" y="50"/>
                      </a:lnTo>
                      <a:lnTo>
                        <a:pt x="517" y="48"/>
                      </a:lnTo>
                      <a:lnTo>
                        <a:pt x="513" y="46"/>
                      </a:lnTo>
                      <a:lnTo>
                        <a:pt x="509" y="44"/>
                      </a:lnTo>
                      <a:lnTo>
                        <a:pt x="507" y="44"/>
                      </a:lnTo>
                      <a:lnTo>
                        <a:pt x="507" y="44"/>
                      </a:lnTo>
                      <a:lnTo>
                        <a:pt x="505" y="44"/>
                      </a:lnTo>
                      <a:lnTo>
                        <a:pt x="503" y="44"/>
                      </a:lnTo>
                      <a:lnTo>
                        <a:pt x="500" y="40"/>
                      </a:lnTo>
                      <a:lnTo>
                        <a:pt x="498" y="40"/>
                      </a:lnTo>
                      <a:lnTo>
                        <a:pt x="496" y="38"/>
                      </a:lnTo>
                      <a:lnTo>
                        <a:pt x="494" y="38"/>
                      </a:lnTo>
                      <a:lnTo>
                        <a:pt x="492" y="38"/>
                      </a:lnTo>
                      <a:lnTo>
                        <a:pt x="492" y="38"/>
                      </a:lnTo>
                      <a:lnTo>
                        <a:pt x="490" y="34"/>
                      </a:lnTo>
                      <a:lnTo>
                        <a:pt x="486" y="33"/>
                      </a:lnTo>
                      <a:lnTo>
                        <a:pt x="482" y="29"/>
                      </a:lnTo>
                      <a:lnTo>
                        <a:pt x="473" y="23"/>
                      </a:lnTo>
                      <a:lnTo>
                        <a:pt x="473" y="23"/>
                      </a:lnTo>
                      <a:lnTo>
                        <a:pt x="471" y="23"/>
                      </a:lnTo>
                      <a:lnTo>
                        <a:pt x="471" y="23"/>
                      </a:lnTo>
                      <a:lnTo>
                        <a:pt x="467" y="23"/>
                      </a:lnTo>
                      <a:lnTo>
                        <a:pt x="465" y="25"/>
                      </a:lnTo>
                      <a:lnTo>
                        <a:pt x="463" y="25"/>
                      </a:lnTo>
                      <a:lnTo>
                        <a:pt x="462" y="23"/>
                      </a:lnTo>
                      <a:lnTo>
                        <a:pt x="462" y="23"/>
                      </a:lnTo>
                      <a:lnTo>
                        <a:pt x="460" y="21"/>
                      </a:lnTo>
                      <a:lnTo>
                        <a:pt x="458" y="21"/>
                      </a:lnTo>
                      <a:lnTo>
                        <a:pt x="456" y="19"/>
                      </a:lnTo>
                      <a:lnTo>
                        <a:pt x="456" y="17"/>
                      </a:lnTo>
                      <a:lnTo>
                        <a:pt x="454" y="15"/>
                      </a:lnTo>
                      <a:lnTo>
                        <a:pt x="452" y="14"/>
                      </a:lnTo>
                      <a:lnTo>
                        <a:pt x="437" y="6"/>
                      </a:lnTo>
                      <a:lnTo>
                        <a:pt x="433" y="2"/>
                      </a:lnTo>
                      <a:lnTo>
                        <a:pt x="433" y="0"/>
                      </a:lnTo>
                      <a:lnTo>
                        <a:pt x="431" y="0"/>
                      </a:lnTo>
                      <a:lnTo>
                        <a:pt x="431" y="0"/>
                      </a:lnTo>
                      <a:lnTo>
                        <a:pt x="429" y="0"/>
                      </a:lnTo>
                      <a:lnTo>
                        <a:pt x="429" y="2"/>
                      </a:lnTo>
                      <a:lnTo>
                        <a:pt x="427" y="4"/>
                      </a:lnTo>
                      <a:lnTo>
                        <a:pt x="427" y="4"/>
                      </a:lnTo>
                      <a:lnTo>
                        <a:pt x="425" y="4"/>
                      </a:lnTo>
                      <a:lnTo>
                        <a:pt x="425" y="4"/>
                      </a:lnTo>
                      <a:lnTo>
                        <a:pt x="423" y="4"/>
                      </a:lnTo>
                      <a:lnTo>
                        <a:pt x="423" y="6"/>
                      </a:lnTo>
                      <a:lnTo>
                        <a:pt x="421" y="6"/>
                      </a:lnTo>
                      <a:lnTo>
                        <a:pt x="421" y="6"/>
                      </a:lnTo>
                      <a:lnTo>
                        <a:pt x="421" y="6"/>
                      </a:lnTo>
                      <a:lnTo>
                        <a:pt x="421" y="6"/>
                      </a:lnTo>
                      <a:lnTo>
                        <a:pt x="421" y="6"/>
                      </a:lnTo>
                      <a:lnTo>
                        <a:pt x="421" y="8"/>
                      </a:lnTo>
                      <a:lnTo>
                        <a:pt x="421" y="10"/>
                      </a:lnTo>
                      <a:lnTo>
                        <a:pt x="421" y="12"/>
                      </a:lnTo>
                      <a:lnTo>
                        <a:pt x="425" y="14"/>
                      </a:lnTo>
                      <a:lnTo>
                        <a:pt x="425" y="15"/>
                      </a:lnTo>
                      <a:lnTo>
                        <a:pt x="425" y="17"/>
                      </a:lnTo>
                      <a:lnTo>
                        <a:pt x="425" y="23"/>
                      </a:lnTo>
                      <a:lnTo>
                        <a:pt x="425" y="25"/>
                      </a:lnTo>
                      <a:lnTo>
                        <a:pt x="425" y="27"/>
                      </a:lnTo>
                      <a:lnTo>
                        <a:pt x="423" y="29"/>
                      </a:lnTo>
                      <a:lnTo>
                        <a:pt x="423" y="31"/>
                      </a:lnTo>
                      <a:lnTo>
                        <a:pt x="423" y="33"/>
                      </a:lnTo>
                      <a:lnTo>
                        <a:pt x="423" y="33"/>
                      </a:lnTo>
                      <a:lnTo>
                        <a:pt x="425" y="36"/>
                      </a:lnTo>
                      <a:lnTo>
                        <a:pt x="425" y="38"/>
                      </a:lnTo>
                      <a:lnTo>
                        <a:pt x="425" y="38"/>
                      </a:lnTo>
                      <a:lnTo>
                        <a:pt x="425" y="42"/>
                      </a:lnTo>
                      <a:lnTo>
                        <a:pt x="423" y="42"/>
                      </a:lnTo>
                      <a:lnTo>
                        <a:pt x="423" y="44"/>
                      </a:lnTo>
                      <a:lnTo>
                        <a:pt x="425" y="46"/>
                      </a:lnTo>
                      <a:lnTo>
                        <a:pt x="425" y="46"/>
                      </a:lnTo>
                      <a:lnTo>
                        <a:pt x="423" y="46"/>
                      </a:lnTo>
                      <a:lnTo>
                        <a:pt x="423" y="48"/>
                      </a:lnTo>
                      <a:lnTo>
                        <a:pt x="420" y="53"/>
                      </a:lnTo>
                      <a:lnTo>
                        <a:pt x="418" y="55"/>
                      </a:lnTo>
                      <a:lnTo>
                        <a:pt x="416" y="57"/>
                      </a:lnTo>
                      <a:lnTo>
                        <a:pt x="412" y="57"/>
                      </a:lnTo>
                      <a:lnTo>
                        <a:pt x="406" y="55"/>
                      </a:lnTo>
                      <a:lnTo>
                        <a:pt x="406" y="53"/>
                      </a:lnTo>
                      <a:lnTo>
                        <a:pt x="406" y="52"/>
                      </a:lnTo>
                      <a:lnTo>
                        <a:pt x="406" y="52"/>
                      </a:lnTo>
                      <a:lnTo>
                        <a:pt x="406" y="50"/>
                      </a:lnTo>
                      <a:lnTo>
                        <a:pt x="406" y="50"/>
                      </a:lnTo>
                      <a:lnTo>
                        <a:pt x="406" y="48"/>
                      </a:lnTo>
                      <a:lnTo>
                        <a:pt x="408" y="46"/>
                      </a:lnTo>
                      <a:lnTo>
                        <a:pt x="408" y="46"/>
                      </a:lnTo>
                      <a:lnTo>
                        <a:pt x="408" y="44"/>
                      </a:lnTo>
                      <a:lnTo>
                        <a:pt x="408" y="44"/>
                      </a:lnTo>
                      <a:lnTo>
                        <a:pt x="408" y="44"/>
                      </a:lnTo>
                      <a:lnTo>
                        <a:pt x="406" y="44"/>
                      </a:lnTo>
                      <a:lnTo>
                        <a:pt x="404" y="44"/>
                      </a:lnTo>
                      <a:lnTo>
                        <a:pt x="404" y="46"/>
                      </a:lnTo>
                      <a:lnTo>
                        <a:pt x="402" y="46"/>
                      </a:lnTo>
                      <a:lnTo>
                        <a:pt x="402" y="46"/>
                      </a:lnTo>
                      <a:lnTo>
                        <a:pt x="401" y="48"/>
                      </a:lnTo>
                      <a:lnTo>
                        <a:pt x="401" y="48"/>
                      </a:lnTo>
                      <a:lnTo>
                        <a:pt x="399" y="48"/>
                      </a:lnTo>
                      <a:lnTo>
                        <a:pt x="397" y="48"/>
                      </a:lnTo>
                      <a:lnTo>
                        <a:pt x="395" y="48"/>
                      </a:lnTo>
                      <a:lnTo>
                        <a:pt x="391" y="48"/>
                      </a:lnTo>
                      <a:lnTo>
                        <a:pt x="385" y="46"/>
                      </a:lnTo>
                      <a:lnTo>
                        <a:pt x="378" y="40"/>
                      </a:lnTo>
                      <a:lnTo>
                        <a:pt x="376" y="40"/>
                      </a:lnTo>
                      <a:lnTo>
                        <a:pt x="374" y="40"/>
                      </a:lnTo>
                      <a:lnTo>
                        <a:pt x="374" y="40"/>
                      </a:lnTo>
                      <a:lnTo>
                        <a:pt x="372" y="40"/>
                      </a:lnTo>
                      <a:lnTo>
                        <a:pt x="372" y="40"/>
                      </a:lnTo>
                      <a:lnTo>
                        <a:pt x="370" y="42"/>
                      </a:lnTo>
                      <a:lnTo>
                        <a:pt x="366" y="42"/>
                      </a:lnTo>
                      <a:lnTo>
                        <a:pt x="364" y="44"/>
                      </a:lnTo>
                      <a:lnTo>
                        <a:pt x="361" y="48"/>
                      </a:lnTo>
                      <a:lnTo>
                        <a:pt x="357" y="53"/>
                      </a:lnTo>
                      <a:lnTo>
                        <a:pt x="355" y="53"/>
                      </a:lnTo>
                      <a:lnTo>
                        <a:pt x="355" y="53"/>
                      </a:lnTo>
                      <a:lnTo>
                        <a:pt x="355" y="53"/>
                      </a:lnTo>
                      <a:lnTo>
                        <a:pt x="353" y="52"/>
                      </a:lnTo>
                      <a:lnTo>
                        <a:pt x="351" y="50"/>
                      </a:lnTo>
                      <a:lnTo>
                        <a:pt x="345" y="46"/>
                      </a:lnTo>
                      <a:lnTo>
                        <a:pt x="343" y="44"/>
                      </a:lnTo>
                      <a:lnTo>
                        <a:pt x="341" y="44"/>
                      </a:lnTo>
                      <a:lnTo>
                        <a:pt x="340" y="44"/>
                      </a:lnTo>
                      <a:lnTo>
                        <a:pt x="340" y="44"/>
                      </a:lnTo>
                      <a:lnTo>
                        <a:pt x="338" y="44"/>
                      </a:lnTo>
                      <a:lnTo>
                        <a:pt x="334" y="46"/>
                      </a:lnTo>
                      <a:lnTo>
                        <a:pt x="334" y="46"/>
                      </a:lnTo>
                      <a:lnTo>
                        <a:pt x="334" y="46"/>
                      </a:lnTo>
                      <a:lnTo>
                        <a:pt x="334" y="44"/>
                      </a:lnTo>
                      <a:lnTo>
                        <a:pt x="334" y="44"/>
                      </a:lnTo>
                      <a:lnTo>
                        <a:pt x="334" y="42"/>
                      </a:lnTo>
                      <a:lnTo>
                        <a:pt x="336" y="40"/>
                      </a:lnTo>
                      <a:lnTo>
                        <a:pt x="338" y="34"/>
                      </a:lnTo>
                      <a:lnTo>
                        <a:pt x="343" y="29"/>
                      </a:lnTo>
                      <a:lnTo>
                        <a:pt x="343" y="27"/>
                      </a:lnTo>
                      <a:lnTo>
                        <a:pt x="343" y="25"/>
                      </a:lnTo>
                      <a:lnTo>
                        <a:pt x="343" y="23"/>
                      </a:lnTo>
                      <a:lnTo>
                        <a:pt x="343" y="21"/>
                      </a:lnTo>
                      <a:lnTo>
                        <a:pt x="343" y="17"/>
                      </a:lnTo>
                      <a:lnTo>
                        <a:pt x="343" y="12"/>
                      </a:lnTo>
                      <a:lnTo>
                        <a:pt x="340" y="6"/>
                      </a:lnTo>
                      <a:lnTo>
                        <a:pt x="338" y="8"/>
                      </a:lnTo>
                      <a:lnTo>
                        <a:pt x="334" y="12"/>
                      </a:lnTo>
                      <a:lnTo>
                        <a:pt x="334" y="12"/>
                      </a:lnTo>
                      <a:lnTo>
                        <a:pt x="330" y="12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8" y="14"/>
                      </a:lnTo>
                      <a:lnTo>
                        <a:pt x="326" y="14"/>
                      </a:lnTo>
                      <a:lnTo>
                        <a:pt x="326" y="14"/>
                      </a:lnTo>
                      <a:lnTo>
                        <a:pt x="322" y="14"/>
                      </a:lnTo>
                      <a:lnTo>
                        <a:pt x="317" y="12"/>
                      </a:lnTo>
                      <a:lnTo>
                        <a:pt x="317" y="12"/>
                      </a:lnTo>
                      <a:lnTo>
                        <a:pt x="315" y="12"/>
                      </a:lnTo>
                      <a:lnTo>
                        <a:pt x="313" y="12"/>
                      </a:lnTo>
                      <a:lnTo>
                        <a:pt x="313" y="12"/>
                      </a:lnTo>
                      <a:lnTo>
                        <a:pt x="313" y="14"/>
                      </a:lnTo>
                      <a:lnTo>
                        <a:pt x="311" y="14"/>
                      </a:lnTo>
                      <a:lnTo>
                        <a:pt x="309" y="14"/>
                      </a:lnTo>
                      <a:lnTo>
                        <a:pt x="292" y="14"/>
                      </a:lnTo>
                      <a:lnTo>
                        <a:pt x="290" y="14"/>
                      </a:lnTo>
                      <a:lnTo>
                        <a:pt x="288" y="15"/>
                      </a:lnTo>
                      <a:lnTo>
                        <a:pt x="288" y="15"/>
                      </a:lnTo>
                      <a:lnTo>
                        <a:pt x="288" y="15"/>
                      </a:lnTo>
                      <a:lnTo>
                        <a:pt x="288" y="17"/>
                      </a:lnTo>
                      <a:lnTo>
                        <a:pt x="288" y="17"/>
                      </a:lnTo>
                      <a:lnTo>
                        <a:pt x="288" y="19"/>
                      </a:lnTo>
                      <a:lnTo>
                        <a:pt x="288" y="19"/>
                      </a:lnTo>
                      <a:lnTo>
                        <a:pt x="288" y="19"/>
                      </a:lnTo>
                      <a:lnTo>
                        <a:pt x="286" y="19"/>
                      </a:lnTo>
                      <a:lnTo>
                        <a:pt x="280" y="23"/>
                      </a:lnTo>
                      <a:lnTo>
                        <a:pt x="280" y="23"/>
                      </a:lnTo>
                      <a:lnTo>
                        <a:pt x="271" y="23"/>
                      </a:lnTo>
                      <a:lnTo>
                        <a:pt x="269" y="23"/>
                      </a:lnTo>
                      <a:lnTo>
                        <a:pt x="263" y="21"/>
                      </a:lnTo>
                      <a:lnTo>
                        <a:pt x="261" y="21"/>
                      </a:lnTo>
                      <a:lnTo>
                        <a:pt x="260" y="21"/>
                      </a:lnTo>
                      <a:lnTo>
                        <a:pt x="260" y="21"/>
                      </a:lnTo>
                      <a:lnTo>
                        <a:pt x="260" y="19"/>
                      </a:lnTo>
                      <a:lnTo>
                        <a:pt x="256" y="17"/>
                      </a:lnTo>
                      <a:lnTo>
                        <a:pt x="256" y="15"/>
                      </a:lnTo>
                      <a:lnTo>
                        <a:pt x="254" y="15"/>
                      </a:lnTo>
                      <a:lnTo>
                        <a:pt x="254" y="14"/>
                      </a:lnTo>
                      <a:lnTo>
                        <a:pt x="248" y="6"/>
                      </a:lnTo>
                      <a:lnTo>
                        <a:pt x="246" y="4"/>
                      </a:lnTo>
                      <a:lnTo>
                        <a:pt x="242" y="4"/>
                      </a:lnTo>
                      <a:lnTo>
                        <a:pt x="239" y="2"/>
                      </a:lnTo>
                      <a:lnTo>
                        <a:pt x="239" y="4"/>
                      </a:lnTo>
                      <a:lnTo>
                        <a:pt x="239" y="4"/>
                      </a:lnTo>
                      <a:lnTo>
                        <a:pt x="240" y="8"/>
                      </a:lnTo>
                      <a:lnTo>
                        <a:pt x="242" y="10"/>
                      </a:lnTo>
                      <a:lnTo>
                        <a:pt x="242" y="12"/>
                      </a:lnTo>
                      <a:lnTo>
                        <a:pt x="242" y="12"/>
                      </a:lnTo>
                      <a:lnTo>
                        <a:pt x="242" y="14"/>
                      </a:lnTo>
                      <a:lnTo>
                        <a:pt x="242" y="14"/>
                      </a:lnTo>
                      <a:lnTo>
                        <a:pt x="240" y="15"/>
                      </a:lnTo>
                      <a:lnTo>
                        <a:pt x="240" y="15"/>
                      </a:lnTo>
                      <a:lnTo>
                        <a:pt x="239" y="19"/>
                      </a:lnTo>
                      <a:lnTo>
                        <a:pt x="237" y="19"/>
                      </a:lnTo>
                      <a:lnTo>
                        <a:pt x="237" y="19"/>
                      </a:lnTo>
                      <a:lnTo>
                        <a:pt x="235" y="19"/>
                      </a:lnTo>
                      <a:lnTo>
                        <a:pt x="231" y="21"/>
                      </a:lnTo>
                      <a:lnTo>
                        <a:pt x="227" y="21"/>
                      </a:lnTo>
                      <a:lnTo>
                        <a:pt x="225" y="23"/>
                      </a:lnTo>
                      <a:lnTo>
                        <a:pt x="218" y="31"/>
                      </a:lnTo>
                      <a:lnTo>
                        <a:pt x="216" y="31"/>
                      </a:lnTo>
                      <a:lnTo>
                        <a:pt x="212" y="33"/>
                      </a:lnTo>
                      <a:lnTo>
                        <a:pt x="208" y="34"/>
                      </a:lnTo>
                      <a:lnTo>
                        <a:pt x="208" y="34"/>
                      </a:lnTo>
                      <a:lnTo>
                        <a:pt x="206" y="36"/>
                      </a:lnTo>
                      <a:lnTo>
                        <a:pt x="200" y="44"/>
                      </a:lnTo>
                      <a:lnTo>
                        <a:pt x="200" y="44"/>
                      </a:lnTo>
                      <a:lnTo>
                        <a:pt x="200" y="46"/>
                      </a:lnTo>
                      <a:lnTo>
                        <a:pt x="200" y="46"/>
                      </a:lnTo>
                      <a:lnTo>
                        <a:pt x="202" y="48"/>
                      </a:lnTo>
                      <a:lnTo>
                        <a:pt x="202" y="48"/>
                      </a:lnTo>
                      <a:lnTo>
                        <a:pt x="202" y="48"/>
                      </a:lnTo>
                      <a:lnTo>
                        <a:pt x="202" y="50"/>
                      </a:lnTo>
                      <a:lnTo>
                        <a:pt x="202" y="50"/>
                      </a:lnTo>
                      <a:lnTo>
                        <a:pt x="202" y="52"/>
                      </a:lnTo>
                      <a:lnTo>
                        <a:pt x="200" y="52"/>
                      </a:lnTo>
                      <a:lnTo>
                        <a:pt x="200" y="52"/>
                      </a:lnTo>
                      <a:lnTo>
                        <a:pt x="199" y="53"/>
                      </a:lnTo>
                      <a:lnTo>
                        <a:pt x="199" y="53"/>
                      </a:lnTo>
                      <a:lnTo>
                        <a:pt x="199" y="53"/>
                      </a:lnTo>
                      <a:lnTo>
                        <a:pt x="197" y="57"/>
                      </a:lnTo>
                      <a:lnTo>
                        <a:pt x="197" y="59"/>
                      </a:lnTo>
                      <a:lnTo>
                        <a:pt x="197" y="59"/>
                      </a:lnTo>
                      <a:lnTo>
                        <a:pt x="199" y="61"/>
                      </a:lnTo>
                      <a:lnTo>
                        <a:pt x="199" y="61"/>
                      </a:lnTo>
                      <a:lnTo>
                        <a:pt x="200" y="63"/>
                      </a:lnTo>
                      <a:lnTo>
                        <a:pt x="202" y="63"/>
                      </a:lnTo>
                      <a:lnTo>
                        <a:pt x="202" y="63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202" y="67"/>
                      </a:lnTo>
                      <a:lnTo>
                        <a:pt x="202" y="69"/>
                      </a:lnTo>
                      <a:lnTo>
                        <a:pt x="202" y="69"/>
                      </a:lnTo>
                      <a:lnTo>
                        <a:pt x="202" y="71"/>
                      </a:lnTo>
                      <a:lnTo>
                        <a:pt x="200" y="73"/>
                      </a:lnTo>
                      <a:lnTo>
                        <a:pt x="200" y="73"/>
                      </a:lnTo>
                      <a:lnTo>
                        <a:pt x="200" y="73"/>
                      </a:lnTo>
                      <a:lnTo>
                        <a:pt x="199" y="73"/>
                      </a:lnTo>
                      <a:lnTo>
                        <a:pt x="199" y="73"/>
                      </a:lnTo>
                      <a:lnTo>
                        <a:pt x="199" y="73"/>
                      </a:lnTo>
                      <a:lnTo>
                        <a:pt x="199" y="74"/>
                      </a:lnTo>
                      <a:lnTo>
                        <a:pt x="197" y="76"/>
                      </a:lnTo>
                      <a:lnTo>
                        <a:pt x="197" y="76"/>
                      </a:lnTo>
                      <a:lnTo>
                        <a:pt x="197" y="76"/>
                      </a:lnTo>
                      <a:lnTo>
                        <a:pt x="197" y="76"/>
                      </a:lnTo>
                      <a:lnTo>
                        <a:pt x="195" y="74"/>
                      </a:lnTo>
                      <a:lnTo>
                        <a:pt x="195" y="74"/>
                      </a:lnTo>
                      <a:lnTo>
                        <a:pt x="193" y="74"/>
                      </a:lnTo>
                      <a:lnTo>
                        <a:pt x="193" y="76"/>
                      </a:lnTo>
                      <a:lnTo>
                        <a:pt x="193" y="76"/>
                      </a:lnTo>
                      <a:lnTo>
                        <a:pt x="193" y="80"/>
                      </a:lnTo>
                      <a:lnTo>
                        <a:pt x="193" y="82"/>
                      </a:lnTo>
                      <a:lnTo>
                        <a:pt x="191" y="84"/>
                      </a:lnTo>
                      <a:lnTo>
                        <a:pt x="181" y="97"/>
                      </a:lnTo>
                      <a:lnTo>
                        <a:pt x="181" y="99"/>
                      </a:lnTo>
                      <a:lnTo>
                        <a:pt x="181" y="101"/>
                      </a:lnTo>
                      <a:lnTo>
                        <a:pt x="181" y="103"/>
                      </a:lnTo>
                      <a:lnTo>
                        <a:pt x="179" y="105"/>
                      </a:lnTo>
                      <a:lnTo>
                        <a:pt x="179" y="107"/>
                      </a:lnTo>
                      <a:lnTo>
                        <a:pt x="179" y="109"/>
                      </a:lnTo>
                      <a:lnTo>
                        <a:pt x="179" y="111"/>
                      </a:lnTo>
                      <a:lnTo>
                        <a:pt x="181" y="111"/>
                      </a:lnTo>
                      <a:lnTo>
                        <a:pt x="181" y="112"/>
                      </a:lnTo>
                      <a:lnTo>
                        <a:pt x="185" y="114"/>
                      </a:lnTo>
                      <a:lnTo>
                        <a:pt x="185" y="116"/>
                      </a:lnTo>
                      <a:lnTo>
                        <a:pt x="185" y="116"/>
                      </a:lnTo>
                      <a:lnTo>
                        <a:pt x="185" y="118"/>
                      </a:lnTo>
                      <a:lnTo>
                        <a:pt x="185" y="120"/>
                      </a:lnTo>
                      <a:lnTo>
                        <a:pt x="185" y="120"/>
                      </a:lnTo>
                      <a:lnTo>
                        <a:pt x="185" y="122"/>
                      </a:lnTo>
                      <a:lnTo>
                        <a:pt x="183" y="122"/>
                      </a:lnTo>
                      <a:lnTo>
                        <a:pt x="183" y="122"/>
                      </a:lnTo>
                      <a:lnTo>
                        <a:pt x="183" y="122"/>
                      </a:lnTo>
                      <a:lnTo>
                        <a:pt x="181" y="122"/>
                      </a:lnTo>
                      <a:lnTo>
                        <a:pt x="178" y="120"/>
                      </a:lnTo>
                      <a:lnTo>
                        <a:pt x="176" y="120"/>
                      </a:lnTo>
                      <a:lnTo>
                        <a:pt x="176" y="120"/>
                      </a:lnTo>
                      <a:lnTo>
                        <a:pt x="176" y="120"/>
                      </a:lnTo>
                      <a:lnTo>
                        <a:pt x="174" y="122"/>
                      </a:lnTo>
                      <a:lnTo>
                        <a:pt x="174" y="122"/>
                      </a:lnTo>
                      <a:lnTo>
                        <a:pt x="174" y="124"/>
                      </a:lnTo>
                      <a:lnTo>
                        <a:pt x="174" y="124"/>
                      </a:lnTo>
                      <a:lnTo>
                        <a:pt x="174" y="124"/>
                      </a:lnTo>
                      <a:lnTo>
                        <a:pt x="174" y="124"/>
                      </a:lnTo>
                      <a:lnTo>
                        <a:pt x="174" y="126"/>
                      </a:lnTo>
                      <a:lnTo>
                        <a:pt x="174" y="126"/>
                      </a:lnTo>
                      <a:lnTo>
                        <a:pt x="174" y="126"/>
                      </a:lnTo>
                      <a:lnTo>
                        <a:pt x="172" y="130"/>
                      </a:lnTo>
                      <a:lnTo>
                        <a:pt x="170" y="130"/>
                      </a:lnTo>
                      <a:lnTo>
                        <a:pt x="168" y="137"/>
                      </a:lnTo>
                      <a:lnTo>
                        <a:pt x="166" y="139"/>
                      </a:lnTo>
                      <a:lnTo>
                        <a:pt x="166" y="141"/>
                      </a:lnTo>
                      <a:lnTo>
                        <a:pt x="164" y="143"/>
                      </a:lnTo>
                      <a:lnTo>
                        <a:pt x="162" y="143"/>
                      </a:lnTo>
                      <a:lnTo>
                        <a:pt x="162" y="143"/>
                      </a:lnTo>
                      <a:lnTo>
                        <a:pt x="157" y="143"/>
                      </a:lnTo>
                      <a:lnTo>
                        <a:pt x="157" y="143"/>
                      </a:lnTo>
                      <a:lnTo>
                        <a:pt x="155" y="143"/>
                      </a:lnTo>
                      <a:lnTo>
                        <a:pt x="155" y="141"/>
                      </a:lnTo>
                      <a:lnTo>
                        <a:pt x="153" y="141"/>
                      </a:lnTo>
                      <a:lnTo>
                        <a:pt x="153" y="141"/>
                      </a:lnTo>
                      <a:lnTo>
                        <a:pt x="151" y="141"/>
                      </a:lnTo>
                      <a:lnTo>
                        <a:pt x="151" y="141"/>
                      </a:lnTo>
                      <a:lnTo>
                        <a:pt x="149" y="139"/>
                      </a:lnTo>
                      <a:lnTo>
                        <a:pt x="149" y="139"/>
                      </a:lnTo>
                      <a:lnTo>
                        <a:pt x="149" y="139"/>
                      </a:lnTo>
                      <a:lnTo>
                        <a:pt x="147" y="137"/>
                      </a:lnTo>
                      <a:lnTo>
                        <a:pt x="147" y="137"/>
                      </a:lnTo>
                      <a:lnTo>
                        <a:pt x="138" y="139"/>
                      </a:lnTo>
                      <a:lnTo>
                        <a:pt x="136" y="139"/>
                      </a:lnTo>
                      <a:lnTo>
                        <a:pt x="134" y="139"/>
                      </a:lnTo>
                      <a:lnTo>
                        <a:pt x="132" y="139"/>
                      </a:lnTo>
                      <a:lnTo>
                        <a:pt x="132" y="141"/>
                      </a:lnTo>
                      <a:lnTo>
                        <a:pt x="130" y="141"/>
                      </a:lnTo>
                      <a:lnTo>
                        <a:pt x="130" y="141"/>
                      </a:lnTo>
                      <a:lnTo>
                        <a:pt x="130" y="141"/>
                      </a:lnTo>
                      <a:lnTo>
                        <a:pt x="128" y="139"/>
                      </a:lnTo>
                      <a:lnTo>
                        <a:pt x="128" y="139"/>
                      </a:lnTo>
                      <a:lnTo>
                        <a:pt x="126" y="139"/>
                      </a:lnTo>
                      <a:lnTo>
                        <a:pt x="119" y="139"/>
                      </a:lnTo>
                      <a:lnTo>
                        <a:pt x="119" y="141"/>
                      </a:lnTo>
                      <a:lnTo>
                        <a:pt x="117" y="141"/>
                      </a:lnTo>
                      <a:lnTo>
                        <a:pt x="117" y="141"/>
                      </a:lnTo>
                      <a:lnTo>
                        <a:pt x="117" y="141"/>
                      </a:lnTo>
                      <a:lnTo>
                        <a:pt x="117" y="141"/>
                      </a:lnTo>
                      <a:lnTo>
                        <a:pt x="117" y="143"/>
                      </a:lnTo>
                      <a:lnTo>
                        <a:pt x="117" y="145"/>
                      </a:lnTo>
                      <a:lnTo>
                        <a:pt x="115" y="147"/>
                      </a:lnTo>
                      <a:lnTo>
                        <a:pt x="113" y="152"/>
                      </a:lnTo>
                      <a:lnTo>
                        <a:pt x="109" y="160"/>
                      </a:lnTo>
                      <a:lnTo>
                        <a:pt x="109" y="162"/>
                      </a:lnTo>
                      <a:lnTo>
                        <a:pt x="107" y="162"/>
                      </a:lnTo>
                      <a:lnTo>
                        <a:pt x="107" y="162"/>
                      </a:lnTo>
                      <a:lnTo>
                        <a:pt x="105" y="162"/>
                      </a:lnTo>
                      <a:lnTo>
                        <a:pt x="105" y="162"/>
                      </a:lnTo>
                      <a:lnTo>
                        <a:pt x="103" y="164"/>
                      </a:lnTo>
                      <a:lnTo>
                        <a:pt x="103" y="166"/>
                      </a:lnTo>
                      <a:lnTo>
                        <a:pt x="101" y="168"/>
                      </a:lnTo>
                      <a:lnTo>
                        <a:pt x="99" y="170"/>
                      </a:lnTo>
                      <a:lnTo>
                        <a:pt x="99" y="170"/>
                      </a:lnTo>
                      <a:lnTo>
                        <a:pt x="98" y="171"/>
                      </a:lnTo>
                      <a:lnTo>
                        <a:pt x="96" y="171"/>
                      </a:lnTo>
                      <a:lnTo>
                        <a:pt x="96" y="171"/>
                      </a:lnTo>
                      <a:lnTo>
                        <a:pt x="96" y="171"/>
                      </a:lnTo>
                      <a:lnTo>
                        <a:pt x="96" y="171"/>
                      </a:lnTo>
                      <a:lnTo>
                        <a:pt x="96" y="171"/>
                      </a:lnTo>
                      <a:lnTo>
                        <a:pt x="96" y="170"/>
                      </a:lnTo>
                      <a:lnTo>
                        <a:pt x="96" y="170"/>
                      </a:lnTo>
                      <a:lnTo>
                        <a:pt x="96" y="168"/>
                      </a:lnTo>
                      <a:lnTo>
                        <a:pt x="96" y="168"/>
                      </a:lnTo>
                      <a:lnTo>
                        <a:pt x="94" y="168"/>
                      </a:lnTo>
                      <a:lnTo>
                        <a:pt x="94" y="168"/>
                      </a:lnTo>
                      <a:lnTo>
                        <a:pt x="92" y="168"/>
                      </a:lnTo>
                      <a:lnTo>
                        <a:pt x="90" y="168"/>
                      </a:lnTo>
                      <a:lnTo>
                        <a:pt x="90" y="168"/>
                      </a:lnTo>
                      <a:lnTo>
                        <a:pt x="90" y="168"/>
                      </a:lnTo>
                      <a:lnTo>
                        <a:pt x="90" y="168"/>
                      </a:lnTo>
                      <a:lnTo>
                        <a:pt x="90" y="168"/>
                      </a:lnTo>
                      <a:lnTo>
                        <a:pt x="90" y="170"/>
                      </a:lnTo>
                      <a:lnTo>
                        <a:pt x="90" y="181"/>
                      </a:lnTo>
                      <a:lnTo>
                        <a:pt x="90" y="181"/>
                      </a:lnTo>
                      <a:lnTo>
                        <a:pt x="90" y="183"/>
                      </a:lnTo>
                      <a:lnTo>
                        <a:pt x="90" y="185"/>
                      </a:lnTo>
                      <a:lnTo>
                        <a:pt x="92" y="185"/>
                      </a:lnTo>
                      <a:lnTo>
                        <a:pt x="92" y="187"/>
                      </a:lnTo>
                      <a:lnTo>
                        <a:pt x="92" y="189"/>
                      </a:lnTo>
                      <a:lnTo>
                        <a:pt x="92" y="189"/>
                      </a:lnTo>
                      <a:lnTo>
                        <a:pt x="92" y="190"/>
                      </a:lnTo>
                      <a:lnTo>
                        <a:pt x="90" y="192"/>
                      </a:lnTo>
                      <a:lnTo>
                        <a:pt x="88" y="198"/>
                      </a:lnTo>
                      <a:lnTo>
                        <a:pt x="88" y="200"/>
                      </a:lnTo>
                      <a:lnTo>
                        <a:pt x="90" y="202"/>
                      </a:lnTo>
                      <a:lnTo>
                        <a:pt x="90" y="204"/>
                      </a:lnTo>
                      <a:lnTo>
                        <a:pt x="90" y="204"/>
                      </a:lnTo>
                      <a:lnTo>
                        <a:pt x="90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4" y="206"/>
                      </a:lnTo>
                      <a:lnTo>
                        <a:pt x="94" y="208"/>
                      </a:lnTo>
                      <a:lnTo>
                        <a:pt x="94" y="209"/>
                      </a:lnTo>
                      <a:lnTo>
                        <a:pt x="94" y="209"/>
                      </a:lnTo>
                      <a:lnTo>
                        <a:pt x="94" y="209"/>
                      </a:lnTo>
                      <a:lnTo>
                        <a:pt x="96" y="209"/>
                      </a:lnTo>
                      <a:lnTo>
                        <a:pt x="96" y="208"/>
                      </a:lnTo>
                      <a:lnTo>
                        <a:pt x="96" y="208"/>
                      </a:lnTo>
                      <a:lnTo>
                        <a:pt x="96" y="209"/>
                      </a:lnTo>
                      <a:lnTo>
                        <a:pt x="96" y="211"/>
                      </a:lnTo>
                      <a:lnTo>
                        <a:pt x="96" y="219"/>
                      </a:lnTo>
                      <a:lnTo>
                        <a:pt x="96" y="221"/>
                      </a:lnTo>
                      <a:lnTo>
                        <a:pt x="96" y="223"/>
                      </a:lnTo>
                      <a:lnTo>
                        <a:pt x="96" y="223"/>
                      </a:lnTo>
                      <a:lnTo>
                        <a:pt x="96" y="223"/>
                      </a:lnTo>
                      <a:lnTo>
                        <a:pt x="98" y="225"/>
                      </a:lnTo>
                      <a:lnTo>
                        <a:pt x="98" y="230"/>
                      </a:lnTo>
                      <a:lnTo>
                        <a:pt x="98" y="234"/>
                      </a:lnTo>
                      <a:lnTo>
                        <a:pt x="98" y="236"/>
                      </a:lnTo>
                      <a:lnTo>
                        <a:pt x="98" y="238"/>
                      </a:lnTo>
                      <a:lnTo>
                        <a:pt x="96" y="244"/>
                      </a:lnTo>
                      <a:lnTo>
                        <a:pt x="96" y="246"/>
                      </a:lnTo>
                      <a:lnTo>
                        <a:pt x="96" y="247"/>
                      </a:lnTo>
                      <a:lnTo>
                        <a:pt x="99" y="249"/>
                      </a:lnTo>
                      <a:lnTo>
                        <a:pt x="101" y="249"/>
                      </a:lnTo>
                      <a:lnTo>
                        <a:pt x="103" y="251"/>
                      </a:lnTo>
                      <a:lnTo>
                        <a:pt x="103" y="251"/>
                      </a:lnTo>
                      <a:lnTo>
                        <a:pt x="103" y="251"/>
                      </a:lnTo>
                      <a:lnTo>
                        <a:pt x="105" y="251"/>
                      </a:lnTo>
                      <a:lnTo>
                        <a:pt x="109" y="251"/>
                      </a:lnTo>
                      <a:lnTo>
                        <a:pt x="109" y="251"/>
                      </a:lnTo>
                      <a:lnTo>
                        <a:pt x="109" y="251"/>
                      </a:lnTo>
                      <a:lnTo>
                        <a:pt x="111" y="251"/>
                      </a:lnTo>
                      <a:lnTo>
                        <a:pt x="111" y="251"/>
                      </a:lnTo>
                      <a:lnTo>
                        <a:pt x="113" y="253"/>
                      </a:lnTo>
                      <a:lnTo>
                        <a:pt x="113" y="253"/>
                      </a:lnTo>
                      <a:lnTo>
                        <a:pt x="113" y="255"/>
                      </a:lnTo>
                      <a:lnTo>
                        <a:pt x="113" y="255"/>
                      </a:lnTo>
                      <a:lnTo>
                        <a:pt x="115" y="255"/>
                      </a:lnTo>
                      <a:lnTo>
                        <a:pt x="115" y="255"/>
                      </a:lnTo>
                      <a:lnTo>
                        <a:pt x="115" y="255"/>
                      </a:lnTo>
                      <a:lnTo>
                        <a:pt x="117" y="253"/>
                      </a:lnTo>
                      <a:lnTo>
                        <a:pt x="117" y="253"/>
                      </a:lnTo>
                      <a:lnTo>
                        <a:pt x="117" y="253"/>
                      </a:lnTo>
                      <a:lnTo>
                        <a:pt x="117" y="253"/>
                      </a:lnTo>
                      <a:lnTo>
                        <a:pt x="119" y="253"/>
                      </a:lnTo>
                      <a:lnTo>
                        <a:pt x="119" y="253"/>
                      </a:lnTo>
                      <a:lnTo>
                        <a:pt x="120" y="253"/>
                      </a:lnTo>
                      <a:lnTo>
                        <a:pt x="122" y="253"/>
                      </a:lnTo>
                      <a:lnTo>
                        <a:pt x="122" y="253"/>
                      </a:lnTo>
                      <a:lnTo>
                        <a:pt x="122" y="253"/>
                      </a:lnTo>
                      <a:lnTo>
                        <a:pt x="122" y="255"/>
                      </a:lnTo>
                      <a:lnTo>
                        <a:pt x="122" y="257"/>
                      </a:lnTo>
                      <a:lnTo>
                        <a:pt x="122" y="257"/>
                      </a:lnTo>
                      <a:lnTo>
                        <a:pt x="120" y="263"/>
                      </a:lnTo>
                      <a:lnTo>
                        <a:pt x="120" y="265"/>
                      </a:lnTo>
                      <a:lnTo>
                        <a:pt x="120" y="265"/>
                      </a:lnTo>
                      <a:lnTo>
                        <a:pt x="120" y="265"/>
                      </a:lnTo>
                      <a:lnTo>
                        <a:pt x="120" y="265"/>
                      </a:lnTo>
                      <a:lnTo>
                        <a:pt x="122" y="266"/>
                      </a:lnTo>
                      <a:lnTo>
                        <a:pt x="124" y="268"/>
                      </a:lnTo>
                      <a:lnTo>
                        <a:pt x="124" y="268"/>
                      </a:lnTo>
                      <a:lnTo>
                        <a:pt x="122" y="268"/>
                      </a:lnTo>
                      <a:lnTo>
                        <a:pt x="120" y="270"/>
                      </a:lnTo>
                      <a:lnTo>
                        <a:pt x="120" y="270"/>
                      </a:lnTo>
                      <a:lnTo>
                        <a:pt x="119" y="272"/>
                      </a:lnTo>
                      <a:lnTo>
                        <a:pt x="117" y="272"/>
                      </a:lnTo>
                      <a:lnTo>
                        <a:pt x="117" y="272"/>
                      </a:lnTo>
                      <a:lnTo>
                        <a:pt x="113" y="276"/>
                      </a:lnTo>
                      <a:lnTo>
                        <a:pt x="113" y="276"/>
                      </a:lnTo>
                      <a:lnTo>
                        <a:pt x="111" y="276"/>
                      </a:lnTo>
                      <a:lnTo>
                        <a:pt x="111" y="276"/>
                      </a:lnTo>
                      <a:lnTo>
                        <a:pt x="111" y="276"/>
                      </a:lnTo>
                      <a:lnTo>
                        <a:pt x="111" y="274"/>
                      </a:lnTo>
                      <a:lnTo>
                        <a:pt x="111" y="274"/>
                      </a:lnTo>
                      <a:lnTo>
                        <a:pt x="111" y="272"/>
                      </a:lnTo>
                      <a:lnTo>
                        <a:pt x="111" y="272"/>
                      </a:lnTo>
                      <a:lnTo>
                        <a:pt x="111" y="270"/>
                      </a:lnTo>
                      <a:lnTo>
                        <a:pt x="111" y="270"/>
                      </a:lnTo>
                      <a:lnTo>
                        <a:pt x="111" y="268"/>
                      </a:lnTo>
                      <a:lnTo>
                        <a:pt x="111" y="268"/>
                      </a:lnTo>
                      <a:lnTo>
                        <a:pt x="109" y="268"/>
                      </a:lnTo>
                      <a:lnTo>
                        <a:pt x="105" y="268"/>
                      </a:lnTo>
                      <a:lnTo>
                        <a:pt x="105" y="268"/>
                      </a:lnTo>
                      <a:lnTo>
                        <a:pt x="103" y="266"/>
                      </a:lnTo>
                      <a:lnTo>
                        <a:pt x="101" y="266"/>
                      </a:lnTo>
                      <a:lnTo>
                        <a:pt x="92" y="265"/>
                      </a:lnTo>
                      <a:lnTo>
                        <a:pt x="92" y="265"/>
                      </a:lnTo>
                      <a:lnTo>
                        <a:pt x="90" y="265"/>
                      </a:lnTo>
                      <a:lnTo>
                        <a:pt x="90" y="265"/>
                      </a:lnTo>
                      <a:lnTo>
                        <a:pt x="90" y="266"/>
                      </a:lnTo>
                      <a:lnTo>
                        <a:pt x="90" y="266"/>
                      </a:lnTo>
                      <a:lnTo>
                        <a:pt x="88" y="266"/>
                      </a:lnTo>
                      <a:lnTo>
                        <a:pt x="88" y="266"/>
                      </a:lnTo>
                      <a:lnTo>
                        <a:pt x="86" y="270"/>
                      </a:lnTo>
                      <a:lnTo>
                        <a:pt x="86" y="270"/>
                      </a:lnTo>
                      <a:lnTo>
                        <a:pt x="86" y="270"/>
                      </a:lnTo>
                      <a:lnTo>
                        <a:pt x="84" y="270"/>
                      </a:lnTo>
                      <a:lnTo>
                        <a:pt x="84" y="270"/>
                      </a:lnTo>
                      <a:lnTo>
                        <a:pt x="78" y="257"/>
                      </a:lnTo>
                      <a:lnTo>
                        <a:pt x="78" y="257"/>
                      </a:lnTo>
                      <a:lnTo>
                        <a:pt x="77" y="255"/>
                      </a:lnTo>
                      <a:lnTo>
                        <a:pt x="77" y="255"/>
                      </a:lnTo>
                      <a:lnTo>
                        <a:pt x="75" y="255"/>
                      </a:lnTo>
                      <a:lnTo>
                        <a:pt x="73" y="255"/>
                      </a:lnTo>
                      <a:lnTo>
                        <a:pt x="73" y="255"/>
                      </a:lnTo>
                      <a:lnTo>
                        <a:pt x="73" y="255"/>
                      </a:lnTo>
                      <a:lnTo>
                        <a:pt x="73" y="255"/>
                      </a:lnTo>
                      <a:lnTo>
                        <a:pt x="73" y="255"/>
                      </a:lnTo>
                      <a:lnTo>
                        <a:pt x="71" y="253"/>
                      </a:lnTo>
                      <a:lnTo>
                        <a:pt x="71" y="253"/>
                      </a:lnTo>
                      <a:lnTo>
                        <a:pt x="71" y="253"/>
                      </a:lnTo>
                      <a:lnTo>
                        <a:pt x="71" y="253"/>
                      </a:lnTo>
                      <a:lnTo>
                        <a:pt x="69" y="251"/>
                      </a:lnTo>
                      <a:lnTo>
                        <a:pt x="67" y="249"/>
                      </a:lnTo>
                      <a:lnTo>
                        <a:pt x="65" y="247"/>
                      </a:lnTo>
                      <a:lnTo>
                        <a:pt x="65" y="247"/>
                      </a:lnTo>
                      <a:lnTo>
                        <a:pt x="65" y="247"/>
                      </a:lnTo>
                      <a:lnTo>
                        <a:pt x="65" y="247"/>
                      </a:lnTo>
                      <a:lnTo>
                        <a:pt x="63" y="247"/>
                      </a:lnTo>
                      <a:lnTo>
                        <a:pt x="63" y="247"/>
                      </a:lnTo>
                      <a:lnTo>
                        <a:pt x="63" y="249"/>
                      </a:lnTo>
                      <a:lnTo>
                        <a:pt x="63" y="249"/>
                      </a:lnTo>
                      <a:lnTo>
                        <a:pt x="61" y="251"/>
                      </a:lnTo>
                      <a:lnTo>
                        <a:pt x="61" y="251"/>
                      </a:lnTo>
                      <a:lnTo>
                        <a:pt x="61" y="251"/>
                      </a:lnTo>
                      <a:lnTo>
                        <a:pt x="61" y="253"/>
                      </a:lnTo>
                      <a:lnTo>
                        <a:pt x="59" y="253"/>
                      </a:lnTo>
                      <a:lnTo>
                        <a:pt x="59" y="251"/>
                      </a:lnTo>
                      <a:lnTo>
                        <a:pt x="59" y="251"/>
                      </a:lnTo>
                      <a:lnTo>
                        <a:pt x="59" y="251"/>
                      </a:lnTo>
                      <a:lnTo>
                        <a:pt x="59" y="249"/>
                      </a:lnTo>
                      <a:lnTo>
                        <a:pt x="58" y="249"/>
                      </a:lnTo>
                      <a:lnTo>
                        <a:pt x="54" y="244"/>
                      </a:lnTo>
                      <a:lnTo>
                        <a:pt x="54" y="244"/>
                      </a:lnTo>
                      <a:lnTo>
                        <a:pt x="52" y="244"/>
                      </a:lnTo>
                      <a:lnTo>
                        <a:pt x="52" y="244"/>
                      </a:lnTo>
                      <a:lnTo>
                        <a:pt x="52" y="244"/>
                      </a:lnTo>
                      <a:lnTo>
                        <a:pt x="48" y="247"/>
                      </a:lnTo>
                      <a:lnTo>
                        <a:pt x="46" y="249"/>
                      </a:lnTo>
                      <a:lnTo>
                        <a:pt x="46" y="249"/>
                      </a:lnTo>
                      <a:lnTo>
                        <a:pt x="44" y="249"/>
                      </a:lnTo>
                      <a:lnTo>
                        <a:pt x="40" y="257"/>
                      </a:lnTo>
                      <a:lnTo>
                        <a:pt x="40" y="257"/>
                      </a:lnTo>
                      <a:lnTo>
                        <a:pt x="40" y="259"/>
                      </a:lnTo>
                      <a:lnTo>
                        <a:pt x="40" y="261"/>
                      </a:lnTo>
                      <a:lnTo>
                        <a:pt x="40" y="261"/>
                      </a:lnTo>
                      <a:lnTo>
                        <a:pt x="40" y="263"/>
                      </a:lnTo>
                      <a:lnTo>
                        <a:pt x="42" y="263"/>
                      </a:lnTo>
                      <a:lnTo>
                        <a:pt x="42" y="265"/>
                      </a:lnTo>
                      <a:lnTo>
                        <a:pt x="52" y="268"/>
                      </a:lnTo>
                      <a:lnTo>
                        <a:pt x="52" y="268"/>
                      </a:lnTo>
                      <a:lnTo>
                        <a:pt x="52" y="270"/>
                      </a:lnTo>
                      <a:lnTo>
                        <a:pt x="54" y="272"/>
                      </a:lnTo>
                      <a:lnTo>
                        <a:pt x="54" y="274"/>
                      </a:lnTo>
                      <a:lnTo>
                        <a:pt x="54" y="274"/>
                      </a:lnTo>
                      <a:lnTo>
                        <a:pt x="56" y="274"/>
                      </a:lnTo>
                      <a:lnTo>
                        <a:pt x="59" y="274"/>
                      </a:lnTo>
                      <a:lnTo>
                        <a:pt x="59" y="274"/>
                      </a:lnTo>
                      <a:lnTo>
                        <a:pt x="59" y="276"/>
                      </a:lnTo>
                      <a:lnTo>
                        <a:pt x="61" y="276"/>
                      </a:lnTo>
                      <a:lnTo>
                        <a:pt x="61" y="278"/>
                      </a:lnTo>
                      <a:lnTo>
                        <a:pt x="59" y="282"/>
                      </a:lnTo>
                      <a:lnTo>
                        <a:pt x="59" y="284"/>
                      </a:lnTo>
                      <a:lnTo>
                        <a:pt x="59" y="286"/>
                      </a:lnTo>
                      <a:lnTo>
                        <a:pt x="61" y="287"/>
                      </a:lnTo>
                      <a:lnTo>
                        <a:pt x="61" y="289"/>
                      </a:lnTo>
                      <a:lnTo>
                        <a:pt x="61" y="291"/>
                      </a:lnTo>
                      <a:lnTo>
                        <a:pt x="61" y="293"/>
                      </a:lnTo>
                      <a:lnTo>
                        <a:pt x="59" y="301"/>
                      </a:lnTo>
                      <a:lnTo>
                        <a:pt x="61" y="301"/>
                      </a:lnTo>
                      <a:lnTo>
                        <a:pt x="61" y="303"/>
                      </a:lnTo>
                      <a:lnTo>
                        <a:pt x="63" y="303"/>
                      </a:lnTo>
                      <a:lnTo>
                        <a:pt x="65" y="303"/>
                      </a:lnTo>
                      <a:lnTo>
                        <a:pt x="65" y="303"/>
                      </a:lnTo>
                      <a:lnTo>
                        <a:pt x="65" y="305"/>
                      </a:lnTo>
                      <a:lnTo>
                        <a:pt x="67" y="308"/>
                      </a:lnTo>
                      <a:lnTo>
                        <a:pt x="67" y="308"/>
                      </a:lnTo>
                      <a:lnTo>
                        <a:pt x="67" y="308"/>
                      </a:lnTo>
                      <a:lnTo>
                        <a:pt x="69" y="308"/>
                      </a:lnTo>
                      <a:lnTo>
                        <a:pt x="71" y="310"/>
                      </a:lnTo>
                      <a:lnTo>
                        <a:pt x="71" y="310"/>
                      </a:lnTo>
                      <a:lnTo>
                        <a:pt x="73" y="310"/>
                      </a:lnTo>
                      <a:lnTo>
                        <a:pt x="73" y="312"/>
                      </a:lnTo>
                      <a:lnTo>
                        <a:pt x="73" y="312"/>
                      </a:lnTo>
                      <a:lnTo>
                        <a:pt x="73" y="314"/>
                      </a:lnTo>
                      <a:lnTo>
                        <a:pt x="73" y="314"/>
                      </a:lnTo>
                      <a:lnTo>
                        <a:pt x="71" y="316"/>
                      </a:lnTo>
                      <a:lnTo>
                        <a:pt x="71" y="316"/>
                      </a:lnTo>
                      <a:lnTo>
                        <a:pt x="71" y="316"/>
                      </a:lnTo>
                      <a:lnTo>
                        <a:pt x="71" y="318"/>
                      </a:lnTo>
                      <a:lnTo>
                        <a:pt x="71" y="318"/>
                      </a:lnTo>
                      <a:lnTo>
                        <a:pt x="73" y="318"/>
                      </a:lnTo>
                      <a:lnTo>
                        <a:pt x="73" y="320"/>
                      </a:lnTo>
                      <a:lnTo>
                        <a:pt x="73" y="320"/>
                      </a:lnTo>
                      <a:lnTo>
                        <a:pt x="73" y="322"/>
                      </a:lnTo>
                      <a:lnTo>
                        <a:pt x="71" y="325"/>
                      </a:lnTo>
                      <a:lnTo>
                        <a:pt x="71" y="325"/>
                      </a:lnTo>
                      <a:lnTo>
                        <a:pt x="71" y="327"/>
                      </a:lnTo>
                      <a:lnTo>
                        <a:pt x="71" y="329"/>
                      </a:lnTo>
                      <a:lnTo>
                        <a:pt x="71" y="331"/>
                      </a:lnTo>
                      <a:lnTo>
                        <a:pt x="71" y="331"/>
                      </a:lnTo>
                      <a:lnTo>
                        <a:pt x="73" y="333"/>
                      </a:lnTo>
                      <a:lnTo>
                        <a:pt x="73" y="335"/>
                      </a:lnTo>
                      <a:lnTo>
                        <a:pt x="73" y="337"/>
                      </a:lnTo>
                      <a:lnTo>
                        <a:pt x="73" y="339"/>
                      </a:lnTo>
                      <a:lnTo>
                        <a:pt x="73" y="339"/>
                      </a:lnTo>
                      <a:lnTo>
                        <a:pt x="73" y="341"/>
                      </a:lnTo>
                      <a:lnTo>
                        <a:pt x="75" y="341"/>
                      </a:lnTo>
                      <a:lnTo>
                        <a:pt x="75" y="343"/>
                      </a:lnTo>
                      <a:lnTo>
                        <a:pt x="77" y="343"/>
                      </a:lnTo>
                      <a:lnTo>
                        <a:pt x="77" y="346"/>
                      </a:lnTo>
                      <a:lnTo>
                        <a:pt x="77" y="346"/>
                      </a:lnTo>
                      <a:lnTo>
                        <a:pt x="78" y="348"/>
                      </a:lnTo>
                      <a:lnTo>
                        <a:pt x="78" y="350"/>
                      </a:lnTo>
                      <a:lnTo>
                        <a:pt x="78" y="350"/>
                      </a:lnTo>
                      <a:lnTo>
                        <a:pt x="78" y="352"/>
                      </a:lnTo>
                      <a:lnTo>
                        <a:pt x="78" y="358"/>
                      </a:lnTo>
                      <a:lnTo>
                        <a:pt x="78" y="360"/>
                      </a:lnTo>
                      <a:lnTo>
                        <a:pt x="78" y="360"/>
                      </a:lnTo>
                      <a:lnTo>
                        <a:pt x="77" y="360"/>
                      </a:lnTo>
                      <a:lnTo>
                        <a:pt x="75" y="362"/>
                      </a:lnTo>
                      <a:lnTo>
                        <a:pt x="75" y="362"/>
                      </a:lnTo>
                      <a:lnTo>
                        <a:pt x="75" y="362"/>
                      </a:lnTo>
                      <a:lnTo>
                        <a:pt x="75" y="362"/>
                      </a:lnTo>
                      <a:lnTo>
                        <a:pt x="73" y="362"/>
                      </a:lnTo>
                      <a:lnTo>
                        <a:pt x="73" y="363"/>
                      </a:lnTo>
                      <a:lnTo>
                        <a:pt x="73" y="363"/>
                      </a:lnTo>
                      <a:lnTo>
                        <a:pt x="73" y="363"/>
                      </a:lnTo>
                      <a:lnTo>
                        <a:pt x="73" y="367"/>
                      </a:lnTo>
                      <a:lnTo>
                        <a:pt x="71" y="371"/>
                      </a:lnTo>
                      <a:lnTo>
                        <a:pt x="71" y="371"/>
                      </a:lnTo>
                      <a:lnTo>
                        <a:pt x="71" y="373"/>
                      </a:lnTo>
                      <a:lnTo>
                        <a:pt x="71" y="375"/>
                      </a:lnTo>
                      <a:lnTo>
                        <a:pt x="71" y="377"/>
                      </a:lnTo>
                      <a:lnTo>
                        <a:pt x="69" y="375"/>
                      </a:lnTo>
                      <a:lnTo>
                        <a:pt x="69" y="375"/>
                      </a:lnTo>
                      <a:lnTo>
                        <a:pt x="67" y="373"/>
                      </a:lnTo>
                      <a:lnTo>
                        <a:pt x="67" y="373"/>
                      </a:lnTo>
                      <a:lnTo>
                        <a:pt x="67" y="373"/>
                      </a:lnTo>
                      <a:lnTo>
                        <a:pt x="67" y="373"/>
                      </a:lnTo>
                      <a:lnTo>
                        <a:pt x="65" y="375"/>
                      </a:lnTo>
                      <a:lnTo>
                        <a:pt x="65" y="377"/>
                      </a:lnTo>
                      <a:lnTo>
                        <a:pt x="63" y="379"/>
                      </a:lnTo>
                      <a:lnTo>
                        <a:pt x="63" y="379"/>
                      </a:lnTo>
                      <a:lnTo>
                        <a:pt x="61" y="379"/>
                      </a:lnTo>
                      <a:lnTo>
                        <a:pt x="58" y="381"/>
                      </a:lnTo>
                      <a:lnTo>
                        <a:pt x="58" y="381"/>
                      </a:lnTo>
                      <a:lnTo>
                        <a:pt x="56" y="381"/>
                      </a:lnTo>
                      <a:lnTo>
                        <a:pt x="56" y="381"/>
                      </a:lnTo>
                      <a:lnTo>
                        <a:pt x="54" y="383"/>
                      </a:lnTo>
                      <a:lnTo>
                        <a:pt x="54" y="383"/>
                      </a:lnTo>
                      <a:lnTo>
                        <a:pt x="52" y="384"/>
                      </a:lnTo>
                      <a:lnTo>
                        <a:pt x="52" y="384"/>
                      </a:lnTo>
                      <a:lnTo>
                        <a:pt x="52" y="386"/>
                      </a:lnTo>
                      <a:lnTo>
                        <a:pt x="50" y="386"/>
                      </a:lnTo>
                      <a:lnTo>
                        <a:pt x="50" y="386"/>
                      </a:lnTo>
                      <a:lnTo>
                        <a:pt x="50" y="386"/>
                      </a:lnTo>
                      <a:lnTo>
                        <a:pt x="48" y="386"/>
                      </a:lnTo>
                      <a:lnTo>
                        <a:pt x="48" y="388"/>
                      </a:lnTo>
                      <a:lnTo>
                        <a:pt x="48" y="388"/>
                      </a:lnTo>
                      <a:lnTo>
                        <a:pt x="50" y="388"/>
                      </a:lnTo>
                      <a:lnTo>
                        <a:pt x="50" y="388"/>
                      </a:lnTo>
                      <a:lnTo>
                        <a:pt x="52" y="390"/>
                      </a:lnTo>
                      <a:lnTo>
                        <a:pt x="52" y="390"/>
                      </a:lnTo>
                      <a:lnTo>
                        <a:pt x="52" y="392"/>
                      </a:lnTo>
                      <a:lnTo>
                        <a:pt x="52" y="394"/>
                      </a:lnTo>
                      <a:lnTo>
                        <a:pt x="52" y="394"/>
                      </a:lnTo>
                      <a:lnTo>
                        <a:pt x="52" y="394"/>
                      </a:lnTo>
                      <a:lnTo>
                        <a:pt x="50" y="396"/>
                      </a:lnTo>
                      <a:lnTo>
                        <a:pt x="50" y="396"/>
                      </a:lnTo>
                      <a:lnTo>
                        <a:pt x="48" y="398"/>
                      </a:lnTo>
                      <a:lnTo>
                        <a:pt x="46" y="400"/>
                      </a:lnTo>
                      <a:lnTo>
                        <a:pt x="42" y="402"/>
                      </a:lnTo>
                      <a:lnTo>
                        <a:pt x="40" y="405"/>
                      </a:lnTo>
                      <a:lnTo>
                        <a:pt x="38" y="405"/>
                      </a:lnTo>
                      <a:lnTo>
                        <a:pt x="37" y="409"/>
                      </a:lnTo>
                      <a:lnTo>
                        <a:pt x="33" y="413"/>
                      </a:lnTo>
                      <a:lnTo>
                        <a:pt x="33" y="415"/>
                      </a:lnTo>
                      <a:lnTo>
                        <a:pt x="33" y="415"/>
                      </a:lnTo>
                      <a:lnTo>
                        <a:pt x="31" y="415"/>
                      </a:lnTo>
                      <a:lnTo>
                        <a:pt x="29" y="415"/>
                      </a:lnTo>
                      <a:lnTo>
                        <a:pt x="29" y="417"/>
                      </a:lnTo>
                      <a:lnTo>
                        <a:pt x="27" y="417"/>
                      </a:lnTo>
                      <a:lnTo>
                        <a:pt x="27" y="417"/>
                      </a:lnTo>
                      <a:lnTo>
                        <a:pt x="25" y="419"/>
                      </a:lnTo>
                      <a:lnTo>
                        <a:pt x="25" y="419"/>
                      </a:lnTo>
                      <a:lnTo>
                        <a:pt x="25" y="421"/>
                      </a:lnTo>
                      <a:lnTo>
                        <a:pt x="19" y="422"/>
                      </a:lnTo>
                      <a:lnTo>
                        <a:pt x="18" y="422"/>
                      </a:lnTo>
                      <a:lnTo>
                        <a:pt x="18" y="422"/>
                      </a:lnTo>
                      <a:lnTo>
                        <a:pt x="18" y="422"/>
                      </a:lnTo>
                      <a:lnTo>
                        <a:pt x="16" y="422"/>
                      </a:lnTo>
                      <a:lnTo>
                        <a:pt x="16" y="422"/>
                      </a:lnTo>
                      <a:lnTo>
                        <a:pt x="16" y="422"/>
                      </a:lnTo>
                      <a:lnTo>
                        <a:pt x="14" y="426"/>
                      </a:lnTo>
                      <a:lnTo>
                        <a:pt x="14" y="428"/>
                      </a:lnTo>
                      <a:lnTo>
                        <a:pt x="14" y="428"/>
                      </a:lnTo>
                      <a:lnTo>
                        <a:pt x="12" y="428"/>
                      </a:lnTo>
                      <a:lnTo>
                        <a:pt x="12" y="430"/>
                      </a:lnTo>
                      <a:lnTo>
                        <a:pt x="12" y="430"/>
                      </a:lnTo>
                      <a:lnTo>
                        <a:pt x="12" y="430"/>
                      </a:lnTo>
                      <a:lnTo>
                        <a:pt x="14" y="432"/>
                      </a:lnTo>
                      <a:lnTo>
                        <a:pt x="14" y="432"/>
                      </a:lnTo>
                      <a:lnTo>
                        <a:pt x="14" y="434"/>
                      </a:lnTo>
                      <a:lnTo>
                        <a:pt x="14" y="436"/>
                      </a:lnTo>
                      <a:lnTo>
                        <a:pt x="14" y="438"/>
                      </a:lnTo>
                      <a:lnTo>
                        <a:pt x="12" y="440"/>
                      </a:lnTo>
                      <a:lnTo>
                        <a:pt x="12" y="441"/>
                      </a:lnTo>
                      <a:lnTo>
                        <a:pt x="12" y="441"/>
                      </a:lnTo>
                      <a:lnTo>
                        <a:pt x="12" y="441"/>
                      </a:lnTo>
                      <a:lnTo>
                        <a:pt x="10" y="443"/>
                      </a:lnTo>
                      <a:lnTo>
                        <a:pt x="10" y="443"/>
                      </a:lnTo>
                      <a:lnTo>
                        <a:pt x="10" y="443"/>
                      </a:lnTo>
                      <a:lnTo>
                        <a:pt x="10" y="445"/>
                      </a:lnTo>
                      <a:lnTo>
                        <a:pt x="10" y="445"/>
                      </a:lnTo>
                      <a:lnTo>
                        <a:pt x="10" y="449"/>
                      </a:lnTo>
                      <a:lnTo>
                        <a:pt x="10" y="451"/>
                      </a:lnTo>
                      <a:lnTo>
                        <a:pt x="10" y="453"/>
                      </a:lnTo>
                      <a:lnTo>
                        <a:pt x="8" y="453"/>
                      </a:lnTo>
                      <a:lnTo>
                        <a:pt x="8" y="453"/>
                      </a:lnTo>
                      <a:lnTo>
                        <a:pt x="8" y="455"/>
                      </a:lnTo>
                      <a:lnTo>
                        <a:pt x="6" y="455"/>
                      </a:lnTo>
                      <a:lnTo>
                        <a:pt x="6" y="457"/>
                      </a:lnTo>
                      <a:lnTo>
                        <a:pt x="6" y="457"/>
                      </a:lnTo>
                      <a:lnTo>
                        <a:pt x="6" y="459"/>
                      </a:lnTo>
                      <a:lnTo>
                        <a:pt x="6" y="460"/>
                      </a:lnTo>
                      <a:lnTo>
                        <a:pt x="6" y="460"/>
                      </a:lnTo>
                      <a:lnTo>
                        <a:pt x="6" y="460"/>
                      </a:lnTo>
                      <a:lnTo>
                        <a:pt x="6" y="460"/>
                      </a:lnTo>
                      <a:lnTo>
                        <a:pt x="4" y="460"/>
                      </a:lnTo>
                      <a:lnTo>
                        <a:pt x="4" y="460"/>
                      </a:lnTo>
                      <a:lnTo>
                        <a:pt x="4" y="459"/>
                      </a:lnTo>
                      <a:lnTo>
                        <a:pt x="4" y="459"/>
                      </a:lnTo>
                      <a:lnTo>
                        <a:pt x="2" y="459"/>
                      </a:lnTo>
                      <a:lnTo>
                        <a:pt x="2" y="459"/>
                      </a:lnTo>
                      <a:lnTo>
                        <a:pt x="2" y="460"/>
                      </a:lnTo>
                      <a:lnTo>
                        <a:pt x="2" y="460"/>
                      </a:lnTo>
                      <a:lnTo>
                        <a:pt x="2" y="460"/>
                      </a:lnTo>
                      <a:lnTo>
                        <a:pt x="2" y="462"/>
                      </a:lnTo>
                      <a:lnTo>
                        <a:pt x="0" y="464"/>
                      </a:lnTo>
                      <a:lnTo>
                        <a:pt x="0" y="466"/>
                      </a:lnTo>
                      <a:lnTo>
                        <a:pt x="2" y="468"/>
                      </a:lnTo>
                      <a:lnTo>
                        <a:pt x="6" y="468"/>
                      </a:lnTo>
                      <a:lnTo>
                        <a:pt x="8" y="468"/>
                      </a:lnTo>
                      <a:lnTo>
                        <a:pt x="8" y="468"/>
                      </a:lnTo>
                      <a:lnTo>
                        <a:pt x="10" y="468"/>
                      </a:lnTo>
                      <a:lnTo>
                        <a:pt x="10" y="468"/>
                      </a:lnTo>
                      <a:lnTo>
                        <a:pt x="10" y="468"/>
                      </a:lnTo>
                      <a:lnTo>
                        <a:pt x="12" y="466"/>
                      </a:lnTo>
                      <a:lnTo>
                        <a:pt x="12" y="466"/>
                      </a:lnTo>
                      <a:lnTo>
                        <a:pt x="12" y="466"/>
                      </a:lnTo>
                      <a:lnTo>
                        <a:pt x="14" y="466"/>
                      </a:lnTo>
                      <a:lnTo>
                        <a:pt x="18" y="468"/>
                      </a:lnTo>
                      <a:lnTo>
                        <a:pt x="19" y="468"/>
                      </a:lnTo>
                      <a:lnTo>
                        <a:pt x="21" y="466"/>
                      </a:lnTo>
                      <a:lnTo>
                        <a:pt x="23" y="464"/>
                      </a:lnTo>
                      <a:lnTo>
                        <a:pt x="25" y="464"/>
                      </a:lnTo>
                      <a:lnTo>
                        <a:pt x="25" y="462"/>
                      </a:lnTo>
                      <a:lnTo>
                        <a:pt x="29" y="462"/>
                      </a:lnTo>
                      <a:lnTo>
                        <a:pt x="31" y="462"/>
                      </a:lnTo>
                      <a:lnTo>
                        <a:pt x="31" y="460"/>
                      </a:lnTo>
                      <a:lnTo>
                        <a:pt x="33" y="460"/>
                      </a:lnTo>
                      <a:lnTo>
                        <a:pt x="33" y="459"/>
                      </a:lnTo>
                      <a:lnTo>
                        <a:pt x="35" y="457"/>
                      </a:lnTo>
                      <a:lnTo>
                        <a:pt x="42" y="455"/>
                      </a:lnTo>
                      <a:lnTo>
                        <a:pt x="50" y="449"/>
                      </a:lnTo>
                      <a:lnTo>
                        <a:pt x="54" y="449"/>
                      </a:lnTo>
                      <a:lnTo>
                        <a:pt x="58" y="447"/>
                      </a:lnTo>
                      <a:lnTo>
                        <a:pt x="61" y="443"/>
                      </a:lnTo>
                      <a:lnTo>
                        <a:pt x="65" y="443"/>
                      </a:lnTo>
                      <a:lnTo>
                        <a:pt x="69" y="445"/>
                      </a:lnTo>
                      <a:lnTo>
                        <a:pt x="71" y="445"/>
                      </a:lnTo>
                      <a:lnTo>
                        <a:pt x="73" y="447"/>
                      </a:lnTo>
                      <a:lnTo>
                        <a:pt x="75" y="449"/>
                      </a:lnTo>
                      <a:lnTo>
                        <a:pt x="75" y="449"/>
                      </a:lnTo>
                      <a:lnTo>
                        <a:pt x="75" y="449"/>
                      </a:lnTo>
                      <a:lnTo>
                        <a:pt x="77" y="449"/>
                      </a:lnTo>
                      <a:lnTo>
                        <a:pt x="77" y="449"/>
                      </a:lnTo>
                      <a:lnTo>
                        <a:pt x="78" y="449"/>
                      </a:lnTo>
                      <a:lnTo>
                        <a:pt x="78" y="449"/>
                      </a:lnTo>
                      <a:lnTo>
                        <a:pt x="80" y="449"/>
                      </a:lnTo>
                      <a:lnTo>
                        <a:pt x="80" y="449"/>
                      </a:lnTo>
                      <a:lnTo>
                        <a:pt x="80" y="447"/>
                      </a:lnTo>
                      <a:lnTo>
                        <a:pt x="82" y="447"/>
                      </a:lnTo>
                      <a:lnTo>
                        <a:pt x="82" y="445"/>
                      </a:lnTo>
                      <a:lnTo>
                        <a:pt x="82" y="445"/>
                      </a:lnTo>
                      <a:lnTo>
                        <a:pt x="84" y="443"/>
                      </a:lnTo>
                      <a:lnTo>
                        <a:pt x="86" y="445"/>
                      </a:lnTo>
                      <a:lnTo>
                        <a:pt x="88" y="443"/>
                      </a:lnTo>
                      <a:lnTo>
                        <a:pt x="88" y="443"/>
                      </a:lnTo>
                      <a:lnTo>
                        <a:pt x="88" y="441"/>
                      </a:lnTo>
                      <a:lnTo>
                        <a:pt x="88" y="441"/>
                      </a:lnTo>
                      <a:lnTo>
                        <a:pt x="88" y="440"/>
                      </a:lnTo>
                      <a:lnTo>
                        <a:pt x="88" y="438"/>
                      </a:lnTo>
                      <a:lnTo>
                        <a:pt x="88" y="438"/>
                      </a:lnTo>
                      <a:lnTo>
                        <a:pt x="90" y="436"/>
                      </a:lnTo>
                      <a:lnTo>
                        <a:pt x="90" y="436"/>
                      </a:lnTo>
                      <a:lnTo>
                        <a:pt x="90" y="436"/>
                      </a:lnTo>
                      <a:lnTo>
                        <a:pt x="90" y="434"/>
                      </a:lnTo>
                      <a:lnTo>
                        <a:pt x="90" y="434"/>
                      </a:lnTo>
                      <a:lnTo>
                        <a:pt x="88" y="432"/>
                      </a:lnTo>
                      <a:lnTo>
                        <a:pt x="86" y="430"/>
                      </a:lnTo>
                      <a:lnTo>
                        <a:pt x="86" y="430"/>
                      </a:lnTo>
                      <a:lnTo>
                        <a:pt x="86" y="428"/>
                      </a:lnTo>
                      <a:lnTo>
                        <a:pt x="86" y="428"/>
                      </a:lnTo>
                      <a:lnTo>
                        <a:pt x="90" y="422"/>
                      </a:lnTo>
                      <a:lnTo>
                        <a:pt x="90" y="421"/>
                      </a:lnTo>
                      <a:lnTo>
                        <a:pt x="90" y="421"/>
                      </a:lnTo>
                      <a:lnTo>
                        <a:pt x="90" y="419"/>
                      </a:lnTo>
                      <a:lnTo>
                        <a:pt x="90" y="417"/>
                      </a:lnTo>
                      <a:lnTo>
                        <a:pt x="90" y="417"/>
                      </a:lnTo>
                      <a:lnTo>
                        <a:pt x="90" y="417"/>
                      </a:lnTo>
                      <a:lnTo>
                        <a:pt x="92" y="413"/>
                      </a:lnTo>
                      <a:lnTo>
                        <a:pt x="92" y="411"/>
                      </a:lnTo>
                      <a:lnTo>
                        <a:pt x="92" y="409"/>
                      </a:lnTo>
                      <a:lnTo>
                        <a:pt x="92" y="409"/>
                      </a:lnTo>
                      <a:lnTo>
                        <a:pt x="92" y="407"/>
                      </a:lnTo>
                      <a:lnTo>
                        <a:pt x="92" y="407"/>
                      </a:lnTo>
                      <a:lnTo>
                        <a:pt x="96" y="403"/>
                      </a:lnTo>
                      <a:lnTo>
                        <a:pt x="96" y="402"/>
                      </a:lnTo>
                      <a:lnTo>
                        <a:pt x="98" y="400"/>
                      </a:lnTo>
                      <a:lnTo>
                        <a:pt x="98" y="398"/>
                      </a:lnTo>
                      <a:lnTo>
                        <a:pt x="99" y="398"/>
                      </a:lnTo>
                      <a:lnTo>
                        <a:pt x="101" y="398"/>
                      </a:lnTo>
                      <a:lnTo>
                        <a:pt x="101" y="400"/>
                      </a:lnTo>
                      <a:lnTo>
                        <a:pt x="103" y="400"/>
                      </a:lnTo>
                      <a:lnTo>
                        <a:pt x="103" y="400"/>
                      </a:lnTo>
                      <a:lnTo>
                        <a:pt x="103" y="400"/>
                      </a:lnTo>
                      <a:lnTo>
                        <a:pt x="105" y="400"/>
                      </a:lnTo>
                      <a:lnTo>
                        <a:pt x="105" y="400"/>
                      </a:lnTo>
                      <a:lnTo>
                        <a:pt x="105" y="402"/>
                      </a:lnTo>
                      <a:lnTo>
                        <a:pt x="105" y="402"/>
                      </a:lnTo>
                      <a:lnTo>
                        <a:pt x="105" y="402"/>
                      </a:lnTo>
                      <a:lnTo>
                        <a:pt x="105" y="403"/>
                      </a:lnTo>
                      <a:lnTo>
                        <a:pt x="105" y="403"/>
                      </a:lnTo>
                      <a:lnTo>
                        <a:pt x="105" y="405"/>
                      </a:lnTo>
                      <a:lnTo>
                        <a:pt x="105" y="407"/>
                      </a:lnTo>
                      <a:lnTo>
                        <a:pt x="105" y="407"/>
                      </a:lnTo>
                      <a:lnTo>
                        <a:pt x="105" y="409"/>
                      </a:lnTo>
                      <a:lnTo>
                        <a:pt x="107" y="409"/>
                      </a:lnTo>
                      <a:lnTo>
                        <a:pt x="111" y="415"/>
                      </a:lnTo>
                      <a:lnTo>
                        <a:pt x="111" y="415"/>
                      </a:lnTo>
                      <a:lnTo>
                        <a:pt x="113" y="415"/>
                      </a:lnTo>
                      <a:lnTo>
                        <a:pt x="113" y="417"/>
                      </a:lnTo>
                      <a:lnTo>
                        <a:pt x="113" y="417"/>
                      </a:lnTo>
                      <a:lnTo>
                        <a:pt x="113" y="417"/>
                      </a:lnTo>
                      <a:lnTo>
                        <a:pt x="113" y="419"/>
                      </a:lnTo>
                      <a:lnTo>
                        <a:pt x="111" y="421"/>
                      </a:lnTo>
                      <a:lnTo>
                        <a:pt x="111" y="422"/>
                      </a:lnTo>
                      <a:lnTo>
                        <a:pt x="111" y="422"/>
                      </a:lnTo>
                      <a:lnTo>
                        <a:pt x="111" y="424"/>
                      </a:lnTo>
                      <a:lnTo>
                        <a:pt x="111" y="424"/>
                      </a:lnTo>
                      <a:lnTo>
                        <a:pt x="113" y="424"/>
                      </a:lnTo>
                      <a:lnTo>
                        <a:pt x="113" y="426"/>
                      </a:lnTo>
                      <a:lnTo>
                        <a:pt x="115" y="426"/>
                      </a:lnTo>
                      <a:lnTo>
                        <a:pt x="115" y="426"/>
                      </a:lnTo>
                      <a:lnTo>
                        <a:pt x="117" y="426"/>
                      </a:lnTo>
                      <a:lnTo>
                        <a:pt x="117" y="426"/>
                      </a:lnTo>
                      <a:lnTo>
                        <a:pt x="119" y="424"/>
                      </a:lnTo>
                      <a:lnTo>
                        <a:pt x="119" y="424"/>
                      </a:lnTo>
                      <a:lnTo>
                        <a:pt x="119" y="422"/>
                      </a:lnTo>
                      <a:lnTo>
                        <a:pt x="119" y="421"/>
                      </a:lnTo>
                      <a:lnTo>
                        <a:pt x="119" y="421"/>
                      </a:lnTo>
                      <a:lnTo>
                        <a:pt x="120" y="421"/>
                      </a:lnTo>
                      <a:lnTo>
                        <a:pt x="122" y="419"/>
                      </a:lnTo>
                      <a:lnTo>
                        <a:pt x="124" y="417"/>
                      </a:lnTo>
                      <a:lnTo>
                        <a:pt x="128" y="415"/>
                      </a:lnTo>
                      <a:lnTo>
                        <a:pt x="128" y="415"/>
                      </a:lnTo>
                      <a:lnTo>
                        <a:pt x="130" y="413"/>
                      </a:lnTo>
                      <a:lnTo>
                        <a:pt x="130" y="413"/>
                      </a:lnTo>
                      <a:lnTo>
                        <a:pt x="130" y="411"/>
                      </a:lnTo>
                      <a:lnTo>
                        <a:pt x="130" y="409"/>
                      </a:lnTo>
                      <a:lnTo>
                        <a:pt x="130" y="407"/>
                      </a:lnTo>
                      <a:lnTo>
                        <a:pt x="130" y="407"/>
                      </a:lnTo>
                      <a:lnTo>
                        <a:pt x="132" y="407"/>
                      </a:lnTo>
                      <a:lnTo>
                        <a:pt x="134" y="407"/>
                      </a:lnTo>
                      <a:lnTo>
                        <a:pt x="134" y="407"/>
                      </a:lnTo>
                      <a:lnTo>
                        <a:pt x="136" y="407"/>
                      </a:lnTo>
                      <a:lnTo>
                        <a:pt x="136" y="409"/>
                      </a:lnTo>
                      <a:lnTo>
                        <a:pt x="138" y="409"/>
                      </a:lnTo>
                      <a:lnTo>
                        <a:pt x="139" y="409"/>
                      </a:lnTo>
                      <a:lnTo>
                        <a:pt x="139" y="409"/>
                      </a:lnTo>
                      <a:lnTo>
                        <a:pt x="139" y="409"/>
                      </a:lnTo>
                      <a:lnTo>
                        <a:pt x="139" y="411"/>
                      </a:lnTo>
                      <a:lnTo>
                        <a:pt x="139" y="413"/>
                      </a:lnTo>
                      <a:lnTo>
                        <a:pt x="139" y="413"/>
                      </a:lnTo>
                      <a:lnTo>
                        <a:pt x="139" y="413"/>
                      </a:lnTo>
                      <a:lnTo>
                        <a:pt x="141" y="415"/>
                      </a:lnTo>
                      <a:lnTo>
                        <a:pt x="145" y="413"/>
                      </a:lnTo>
                      <a:lnTo>
                        <a:pt x="145" y="413"/>
                      </a:lnTo>
                      <a:lnTo>
                        <a:pt x="149" y="413"/>
                      </a:lnTo>
                      <a:lnTo>
                        <a:pt x="149" y="411"/>
                      </a:lnTo>
                      <a:lnTo>
                        <a:pt x="151" y="411"/>
                      </a:lnTo>
                      <a:lnTo>
                        <a:pt x="151" y="411"/>
                      </a:lnTo>
                      <a:lnTo>
                        <a:pt x="153" y="411"/>
                      </a:lnTo>
                      <a:lnTo>
                        <a:pt x="153" y="411"/>
                      </a:lnTo>
                      <a:lnTo>
                        <a:pt x="155" y="407"/>
                      </a:lnTo>
                      <a:lnTo>
                        <a:pt x="153" y="407"/>
                      </a:lnTo>
                      <a:lnTo>
                        <a:pt x="153" y="405"/>
                      </a:lnTo>
                      <a:lnTo>
                        <a:pt x="153" y="405"/>
                      </a:lnTo>
                      <a:lnTo>
                        <a:pt x="153" y="405"/>
                      </a:lnTo>
                      <a:lnTo>
                        <a:pt x="153" y="403"/>
                      </a:lnTo>
                      <a:lnTo>
                        <a:pt x="153" y="403"/>
                      </a:lnTo>
                      <a:lnTo>
                        <a:pt x="157" y="398"/>
                      </a:lnTo>
                      <a:lnTo>
                        <a:pt x="157" y="396"/>
                      </a:lnTo>
                      <a:lnTo>
                        <a:pt x="157" y="396"/>
                      </a:lnTo>
                      <a:lnTo>
                        <a:pt x="157" y="396"/>
                      </a:lnTo>
                      <a:lnTo>
                        <a:pt x="157" y="396"/>
                      </a:lnTo>
                      <a:lnTo>
                        <a:pt x="155" y="396"/>
                      </a:lnTo>
                      <a:lnTo>
                        <a:pt x="155" y="396"/>
                      </a:lnTo>
                      <a:lnTo>
                        <a:pt x="155" y="396"/>
                      </a:lnTo>
                      <a:lnTo>
                        <a:pt x="153" y="394"/>
                      </a:lnTo>
                      <a:lnTo>
                        <a:pt x="151" y="392"/>
                      </a:lnTo>
                      <a:lnTo>
                        <a:pt x="151" y="390"/>
                      </a:lnTo>
                      <a:lnTo>
                        <a:pt x="151" y="390"/>
                      </a:lnTo>
                      <a:lnTo>
                        <a:pt x="153" y="388"/>
                      </a:lnTo>
                      <a:lnTo>
                        <a:pt x="153" y="388"/>
                      </a:lnTo>
                      <a:lnTo>
                        <a:pt x="153" y="388"/>
                      </a:lnTo>
                      <a:lnTo>
                        <a:pt x="153" y="386"/>
                      </a:lnTo>
                      <a:lnTo>
                        <a:pt x="153" y="386"/>
                      </a:lnTo>
                      <a:lnTo>
                        <a:pt x="155" y="384"/>
                      </a:lnTo>
                      <a:lnTo>
                        <a:pt x="157" y="383"/>
                      </a:lnTo>
                      <a:lnTo>
                        <a:pt x="157" y="381"/>
                      </a:lnTo>
                      <a:lnTo>
                        <a:pt x="159" y="379"/>
                      </a:lnTo>
                      <a:lnTo>
                        <a:pt x="160" y="377"/>
                      </a:lnTo>
                      <a:lnTo>
                        <a:pt x="162" y="375"/>
                      </a:lnTo>
                      <a:lnTo>
                        <a:pt x="162" y="375"/>
                      </a:lnTo>
                      <a:lnTo>
                        <a:pt x="164" y="375"/>
                      </a:lnTo>
                      <a:lnTo>
                        <a:pt x="164" y="375"/>
                      </a:lnTo>
                      <a:lnTo>
                        <a:pt x="166" y="375"/>
                      </a:lnTo>
                      <a:lnTo>
                        <a:pt x="166" y="375"/>
                      </a:lnTo>
                      <a:lnTo>
                        <a:pt x="168" y="377"/>
                      </a:lnTo>
                      <a:lnTo>
                        <a:pt x="168" y="377"/>
                      </a:lnTo>
                      <a:lnTo>
                        <a:pt x="174" y="375"/>
                      </a:lnTo>
                      <a:lnTo>
                        <a:pt x="176" y="373"/>
                      </a:lnTo>
                      <a:lnTo>
                        <a:pt x="178" y="371"/>
                      </a:lnTo>
                      <a:lnTo>
                        <a:pt x="179" y="369"/>
                      </a:lnTo>
                      <a:lnTo>
                        <a:pt x="181" y="367"/>
                      </a:lnTo>
                      <a:lnTo>
                        <a:pt x="183" y="367"/>
                      </a:lnTo>
                      <a:lnTo>
                        <a:pt x="185" y="367"/>
                      </a:lnTo>
                      <a:lnTo>
                        <a:pt x="185" y="365"/>
                      </a:lnTo>
                      <a:lnTo>
                        <a:pt x="187" y="365"/>
                      </a:lnTo>
                      <a:lnTo>
                        <a:pt x="187" y="363"/>
                      </a:lnTo>
                      <a:lnTo>
                        <a:pt x="185" y="363"/>
                      </a:lnTo>
                      <a:lnTo>
                        <a:pt x="185" y="363"/>
                      </a:lnTo>
                      <a:lnTo>
                        <a:pt x="185" y="363"/>
                      </a:lnTo>
                      <a:lnTo>
                        <a:pt x="185" y="363"/>
                      </a:lnTo>
                      <a:lnTo>
                        <a:pt x="185" y="362"/>
                      </a:lnTo>
                      <a:lnTo>
                        <a:pt x="183" y="362"/>
                      </a:lnTo>
                      <a:lnTo>
                        <a:pt x="183" y="362"/>
                      </a:lnTo>
                      <a:lnTo>
                        <a:pt x="183" y="362"/>
                      </a:lnTo>
                      <a:lnTo>
                        <a:pt x="183" y="362"/>
                      </a:lnTo>
                      <a:lnTo>
                        <a:pt x="181" y="362"/>
                      </a:lnTo>
                      <a:lnTo>
                        <a:pt x="181" y="360"/>
                      </a:lnTo>
                      <a:lnTo>
                        <a:pt x="179" y="358"/>
                      </a:lnTo>
                      <a:lnTo>
                        <a:pt x="179" y="358"/>
                      </a:lnTo>
                      <a:lnTo>
                        <a:pt x="179" y="356"/>
                      </a:lnTo>
                      <a:lnTo>
                        <a:pt x="179" y="356"/>
                      </a:lnTo>
                      <a:lnTo>
                        <a:pt x="178" y="354"/>
                      </a:lnTo>
                      <a:lnTo>
                        <a:pt x="178" y="354"/>
                      </a:lnTo>
                      <a:lnTo>
                        <a:pt x="178" y="354"/>
                      </a:lnTo>
                      <a:lnTo>
                        <a:pt x="178" y="352"/>
                      </a:lnTo>
                      <a:lnTo>
                        <a:pt x="178" y="352"/>
                      </a:lnTo>
                      <a:lnTo>
                        <a:pt x="179" y="352"/>
                      </a:lnTo>
                      <a:lnTo>
                        <a:pt x="179" y="350"/>
                      </a:lnTo>
                      <a:lnTo>
                        <a:pt x="179" y="350"/>
                      </a:lnTo>
                      <a:lnTo>
                        <a:pt x="181" y="350"/>
                      </a:lnTo>
                      <a:lnTo>
                        <a:pt x="183" y="352"/>
                      </a:lnTo>
                      <a:lnTo>
                        <a:pt x="183" y="352"/>
                      </a:lnTo>
                      <a:lnTo>
                        <a:pt x="183" y="352"/>
                      </a:lnTo>
                      <a:lnTo>
                        <a:pt x="185" y="352"/>
                      </a:lnTo>
                      <a:lnTo>
                        <a:pt x="187" y="354"/>
                      </a:lnTo>
                      <a:lnTo>
                        <a:pt x="189" y="354"/>
                      </a:lnTo>
                      <a:lnTo>
                        <a:pt x="191" y="356"/>
                      </a:lnTo>
                      <a:lnTo>
                        <a:pt x="191" y="354"/>
                      </a:lnTo>
                      <a:lnTo>
                        <a:pt x="191" y="354"/>
                      </a:lnTo>
                      <a:lnTo>
                        <a:pt x="191" y="352"/>
                      </a:lnTo>
                      <a:lnTo>
                        <a:pt x="191" y="352"/>
                      </a:lnTo>
                      <a:lnTo>
                        <a:pt x="191" y="352"/>
                      </a:lnTo>
                      <a:lnTo>
                        <a:pt x="191" y="352"/>
                      </a:lnTo>
                      <a:lnTo>
                        <a:pt x="191" y="350"/>
                      </a:lnTo>
                      <a:lnTo>
                        <a:pt x="191" y="350"/>
                      </a:lnTo>
                      <a:lnTo>
                        <a:pt x="193" y="350"/>
                      </a:lnTo>
                      <a:lnTo>
                        <a:pt x="193" y="350"/>
                      </a:lnTo>
                      <a:lnTo>
                        <a:pt x="193" y="348"/>
                      </a:lnTo>
                      <a:lnTo>
                        <a:pt x="193" y="344"/>
                      </a:lnTo>
                      <a:lnTo>
                        <a:pt x="193" y="344"/>
                      </a:lnTo>
                      <a:lnTo>
                        <a:pt x="193" y="344"/>
                      </a:lnTo>
                      <a:lnTo>
                        <a:pt x="193" y="344"/>
                      </a:lnTo>
                      <a:lnTo>
                        <a:pt x="195" y="344"/>
                      </a:lnTo>
                      <a:lnTo>
                        <a:pt x="195" y="346"/>
                      </a:lnTo>
                      <a:lnTo>
                        <a:pt x="195" y="348"/>
                      </a:lnTo>
                      <a:lnTo>
                        <a:pt x="197" y="350"/>
                      </a:lnTo>
                      <a:lnTo>
                        <a:pt x="197" y="350"/>
                      </a:lnTo>
                      <a:lnTo>
                        <a:pt x="197" y="350"/>
                      </a:lnTo>
                      <a:lnTo>
                        <a:pt x="199" y="350"/>
                      </a:lnTo>
                      <a:lnTo>
                        <a:pt x="199" y="350"/>
                      </a:lnTo>
                      <a:lnTo>
                        <a:pt x="199" y="348"/>
                      </a:lnTo>
                      <a:lnTo>
                        <a:pt x="200" y="346"/>
                      </a:lnTo>
                      <a:lnTo>
                        <a:pt x="200" y="346"/>
                      </a:lnTo>
                      <a:lnTo>
                        <a:pt x="200" y="344"/>
                      </a:lnTo>
                      <a:lnTo>
                        <a:pt x="202" y="344"/>
                      </a:lnTo>
                      <a:lnTo>
                        <a:pt x="204" y="343"/>
                      </a:lnTo>
                      <a:lnTo>
                        <a:pt x="204" y="343"/>
                      </a:lnTo>
                      <a:lnTo>
                        <a:pt x="204" y="341"/>
                      </a:lnTo>
                      <a:lnTo>
                        <a:pt x="204" y="341"/>
                      </a:lnTo>
                      <a:lnTo>
                        <a:pt x="204" y="339"/>
                      </a:lnTo>
                      <a:lnTo>
                        <a:pt x="206" y="339"/>
                      </a:lnTo>
                      <a:lnTo>
                        <a:pt x="206" y="339"/>
                      </a:lnTo>
                      <a:lnTo>
                        <a:pt x="208" y="341"/>
                      </a:lnTo>
                      <a:lnTo>
                        <a:pt x="208" y="343"/>
                      </a:lnTo>
                      <a:lnTo>
                        <a:pt x="210" y="344"/>
                      </a:lnTo>
                      <a:lnTo>
                        <a:pt x="214" y="348"/>
                      </a:lnTo>
                      <a:lnTo>
                        <a:pt x="214" y="350"/>
                      </a:lnTo>
                      <a:lnTo>
                        <a:pt x="216" y="350"/>
                      </a:lnTo>
                      <a:lnTo>
                        <a:pt x="218" y="356"/>
                      </a:lnTo>
                      <a:lnTo>
                        <a:pt x="218" y="358"/>
                      </a:lnTo>
                      <a:lnTo>
                        <a:pt x="218" y="358"/>
                      </a:lnTo>
                      <a:lnTo>
                        <a:pt x="218" y="358"/>
                      </a:lnTo>
                      <a:lnTo>
                        <a:pt x="220" y="358"/>
                      </a:lnTo>
                      <a:lnTo>
                        <a:pt x="220" y="356"/>
                      </a:lnTo>
                      <a:lnTo>
                        <a:pt x="220" y="356"/>
                      </a:lnTo>
                      <a:lnTo>
                        <a:pt x="220" y="354"/>
                      </a:lnTo>
                      <a:lnTo>
                        <a:pt x="220" y="354"/>
                      </a:lnTo>
                      <a:lnTo>
                        <a:pt x="220" y="354"/>
                      </a:lnTo>
                      <a:lnTo>
                        <a:pt x="220" y="352"/>
                      </a:lnTo>
                      <a:lnTo>
                        <a:pt x="220" y="352"/>
                      </a:lnTo>
                      <a:lnTo>
                        <a:pt x="220" y="352"/>
                      </a:lnTo>
                      <a:lnTo>
                        <a:pt x="220" y="352"/>
                      </a:lnTo>
                      <a:lnTo>
                        <a:pt x="220" y="350"/>
                      </a:lnTo>
                      <a:lnTo>
                        <a:pt x="220" y="350"/>
                      </a:lnTo>
                      <a:lnTo>
                        <a:pt x="221" y="350"/>
                      </a:lnTo>
                      <a:lnTo>
                        <a:pt x="221" y="350"/>
                      </a:lnTo>
                      <a:lnTo>
                        <a:pt x="223" y="352"/>
                      </a:lnTo>
                      <a:lnTo>
                        <a:pt x="225" y="356"/>
                      </a:lnTo>
                      <a:lnTo>
                        <a:pt x="225" y="360"/>
                      </a:lnTo>
                      <a:lnTo>
                        <a:pt x="227" y="360"/>
                      </a:lnTo>
                      <a:lnTo>
                        <a:pt x="227" y="362"/>
                      </a:lnTo>
                      <a:lnTo>
                        <a:pt x="229" y="363"/>
                      </a:lnTo>
                      <a:lnTo>
                        <a:pt x="229" y="365"/>
                      </a:lnTo>
                      <a:lnTo>
                        <a:pt x="229" y="365"/>
                      </a:lnTo>
                      <a:lnTo>
                        <a:pt x="229" y="365"/>
                      </a:lnTo>
                      <a:lnTo>
                        <a:pt x="229" y="367"/>
                      </a:lnTo>
                      <a:lnTo>
                        <a:pt x="231" y="367"/>
                      </a:lnTo>
                      <a:lnTo>
                        <a:pt x="231" y="369"/>
                      </a:lnTo>
                      <a:lnTo>
                        <a:pt x="231" y="369"/>
                      </a:lnTo>
                      <a:lnTo>
                        <a:pt x="231" y="369"/>
                      </a:lnTo>
                      <a:lnTo>
                        <a:pt x="233" y="369"/>
                      </a:lnTo>
                      <a:lnTo>
                        <a:pt x="233" y="369"/>
                      </a:lnTo>
                      <a:lnTo>
                        <a:pt x="233" y="371"/>
                      </a:lnTo>
                      <a:lnTo>
                        <a:pt x="237" y="369"/>
                      </a:lnTo>
                      <a:lnTo>
                        <a:pt x="242" y="369"/>
                      </a:lnTo>
                      <a:lnTo>
                        <a:pt x="248" y="369"/>
                      </a:lnTo>
                      <a:lnTo>
                        <a:pt x="248" y="369"/>
                      </a:lnTo>
                      <a:lnTo>
                        <a:pt x="250" y="369"/>
                      </a:lnTo>
                      <a:lnTo>
                        <a:pt x="250" y="369"/>
                      </a:lnTo>
                      <a:lnTo>
                        <a:pt x="252" y="371"/>
                      </a:lnTo>
                      <a:lnTo>
                        <a:pt x="254" y="371"/>
                      </a:lnTo>
                      <a:lnTo>
                        <a:pt x="256" y="371"/>
                      </a:lnTo>
                      <a:lnTo>
                        <a:pt x="256" y="371"/>
                      </a:lnTo>
                      <a:lnTo>
                        <a:pt x="258" y="373"/>
                      </a:lnTo>
                      <a:lnTo>
                        <a:pt x="260" y="371"/>
                      </a:lnTo>
                      <a:lnTo>
                        <a:pt x="265" y="371"/>
                      </a:lnTo>
                      <a:lnTo>
                        <a:pt x="271" y="369"/>
                      </a:lnTo>
                      <a:lnTo>
                        <a:pt x="273" y="369"/>
                      </a:lnTo>
                      <a:lnTo>
                        <a:pt x="275" y="367"/>
                      </a:lnTo>
                      <a:lnTo>
                        <a:pt x="277" y="365"/>
                      </a:lnTo>
                      <a:lnTo>
                        <a:pt x="277" y="363"/>
                      </a:lnTo>
                      <a:lnTo>
                        <a:pt x="279" y="362"/>
                      </a:lnTo>
                      <a:lnTo>
                        <a:pt x="279" y="362"/>
                      </a:lnTo>
                      <a:lnTo>
                        <a:pt x="279" y="360"/>
                      </a:lnTo>
                      <a:lnTo>
                        <a:pt x="280" y="362"/>
                      </a:lnTo>
                      <a:lnTo>
                        <a:pt x="280" y="362"/>
                      </a:lnTo>
                      <a:lnTo>
                        <a:pt x="282" y="360"/>
                      </a:lnTo>
                      <a:lnTo>
                        <a:pt x="284" y="356"/>
                      </a:lnTo>
                      <a:lnTo>
                        <a:pt x="286" y="356"/>
                      </a:lnTo>
                      <a:lnTo>
                        <a:pt x="286" y="356"/>
                      </a:lnTo>
                      <a:lnTo>
                        <a:pt x="284" y="354"/>
                      </a:lnTo>
                      <a:lnTo>
                        <a:pt x="284" y="354"/>
                      </a:lnTo>
                      <a:lnTo>
                        <a:pt x="284" y="354"/>
                      </a:lnTo>
                      <a:lnTo>
                        <a:pt x="284" y="354"/>
                      </a:lnTo>
                      <a:lnTo>
                        <a:pt x="284" y="352"/>
                      </a:lnTo>
                      <a:lnTo>
                        <a:pt x="286" y="352"/>
                      </a:lnTo>
                      <a:lnTo>
                        <a:pt x="286" y="352"/>
                      </a:lnTo>
                      <a:lnTo>
                        <a:pt x="286" y="350"/>
                      </a:lnTo>
                      <a:lnTo>
                        <a:pt x="286" y="350"/>
                      </a:lnTo>
                      <a:lnTo>
                        <a:pt x="286" y="348"/>
                      </a:lnTo>
                      <a:lnTo>
                        <a:pt x="286" y="348"/>
                      </a:lnTo>
                      <a:lnTo>
                        <a:pt x="286" y="348"/>
                      </a:lnTo>
                      <a:lnTo>
                        <a:pt x="288" y="348"/>
                      </a:lnTo>
                      <a:lnTo>
                        <a:pt x="288" y="348"/>
                      </a:lnTo>
                      <a:lnTo>
                        <a:pt x="290" y="348"/>
                      </a:lnTo>
                      <a:lnTo>
                        <a:pt x="290" y="348"/>
                      </a:lnTo>
                      <a:lnTo>
                        <a:pt x="294" y="346"/>
                      </a:lnTo>
                      <a:lnTo>
                        <a:pt x="294" y="344"/>
                      </a:lnTo>
                      <a:lnTo>
                        <a:pt x="301" y="341"/>
                      </a:lnTo>
                      <a:lnTo>
                        <a:pt x="301" y="343"/>
                      </a:lnTo>
                      <a:lnTo>
                        <a:pt x="303" y="343"/>
                      </a:lnTo>
                      <a:lnTo>
                        <a:pt x="303" y="343"/>
                      </a:lnTo>
                      <a:lnTo>
                        <a:pt x="303" y="343"/>
                      </a:lnTo>
                      <a:lnTo>
                        <a:pt x="305" y="341"/>
                      </a:lnTo>
                      <a:lnTo>
                        <a:pt x="305" y="341"/>
                      </a:lnTo>
                      <a:lnTo>
                        <a:pt x="305" y="339"/>
                      </a:lnTo>
                      <a:lnTo>
                        <a:pt x="305" y="339"/>
                      </a:lnTo>
                      <a:lnTo>
                        <a:pt x="305" y="337"/>
                      </a:lnTo>
                      <a:lnTo>
                        <a:pt x="305" y="337"/>
                      </a:lnTo>
                      <a:lnTo>
                        <a:pt x="305" y="337"/>
                      </a:lnTo>
                      <a:lnTo>
                        <a:pt x="305" y="335"/>
                      </a:lnTo>
                      <a:lnTo>
                        <a:pt x="307" y="335"/>
                      </a:lnTo>
                      <a:lnTo>
                        <a:pt x="307" y="335"/>
                      </a:lnTo>
                      <a:lnTo>
                        <a:pt x="311" y="335"/>
                      </a:lnTo>
                      <a:lnTo>
                        <a:pt x="311" y="335"/>
                      </a:lnTo>
                      <a:lnTo>
                        <a:pt x="313" y="337"/>
                      </a:lnTo>
                      <a:lnTo>
                        <a:pt x="313" y="337"/>
                      </a:lnTo>
                      <a:lnTo>
                        <a:pt x="313" y="337"/>
                      </a:lnTo>
                      <a:lnTo>
                        <a:pt x="315" y="341"/>
                      </a:lnTo>
                      <a:lnTo>
                        <a:pt x="315" y="339"/>
                      </a:lnTo>
                      <a:lnTo>
                        <a:pt x="322" y="329"/>
                      </a:lnTo>
                      <a:lnTo>
                        <a:pt x="334" y="320"/>
                      </a:lnTo>
                      <a:lnTo>
                        <a:pt x="341" y="314"/>
                      </a:lnTo>
                      <a:lnTo>
                        <a:pt x="351" y="305"/>
                      </a:lnTo>
                      <a:lnTo>
                        <a:pt x="357" y="301"/>
                      </a:lnTo>
                      <a:lnTo>
                        <a:pt x="361" y="299"/>
                      </a:lnTo>
                      <a:lnTo>
                        <a:pt x="366" y="295"/>
                      </a:lnTo>
                      <a:lnTo>
                        <a:pt x="370" y="293"/>
                      </a:lnTo>
                      <a:lnTo>
                        <a:pt x="378" y="289"/>
                      </a:lnTo>
                      <a:lnTo>
                        <a:pt x="383" y="286"/>
                      </a:lnTo>
                      <a:lnTo>
                        <a:pt x="387" y="284"/>
                      </a:lnTo>
                      <a:lnTo>
                        <a:pt x="364" y="295"/>
                      </a:lnTo>
                      <a:lnTo>
                        <a:pt x="362" y="295"/>
                      </a:lnTo>
                      <a:lnTo>
                        <a:pt x="362" y="295"/>
                      </a:lnTo>
                      <a:lnTo>
                        <a:pt x="362" y="293"/>
                      </a:lnTo>
                      <a:lnTo>
                        <a:pt x="361" y="293"/>
                      </a:lnTo>
                      <a:lnTo>
                        <a:pt x="362" y="293"/>
                      </a:lnTo>
                      <a:lnTo>
                        <a:pt x="362" y="293"/>
                      </a:lnTo>
                      <a:lnTo>
                        <a:pt x="362" y="293"/>
                      </a:lnTo>
                      <a:lnTo>
                        <a:pt x="362" y="291"/>
                      </a:lnTo>
                      <a:lnTo>
                        <a:pt x="364" y="291"/>
                      </a:lnTo>
                      <a:lnTo>
                        <a:pt x="364" y="291"/>
                      </a:lnTo>
                      <a:lnTo>
                        <a:pt x="364" y="293"/>
                      </a:lnTo>
                      <a:lnTo>
                        <a:pt x="366" y="293"/>
                      </a:lnTo>
                      <a:lnTo>
                        <a:pt x="366" y="293"/>
                      </a:lnTo>
                      <a:lnTo>
                        <a:pt x="368" y="291"/>
                      </a:lnTo>
                      <a:lnTo>
                        <a:pt x="370" y="291"/>
                      </a:lnTo>
                      <a:lnTo>
                        <a:pt x="370" y="291"/>
                      </a:lnTo>
                      <a:lnTo>
                        <a:pt x="370" y="289"/>
                      </a:lnTo>
                      <a:lnTo>
                        <a:pt x="370" y="289"/>
                      </a:lnTo>
                      <a:lnTo>
                        <a:pt x="370" y="289"/>
                      </a:lnTo>
                      <a:lnTo>
                        <a:pt x="372" y="289"/>
                      </a:lnTo>
                      <a:lnTo>
                        <a:pt x="372" y="287"/>
                      </a:lnTo>
                      <a:lnTo>
                        <a:pt x="372" y="287"/>
                      </a:lnTo>
                      <a:lnTo>
                        <a:pt x="372" y="286"/>
                      </a:lnTo>
                      <a:lnTo>
                        <a:pt x="372" y="286"/>
                      </a:lnTo>
                      <a:lnTo>
                        <a:pt x="370" y="284"/>
                      </a:lnTo>
                      <a:lnTo>
                        <a:pt x="370" y="286"/>
                      </a:lnTo>
                      <a:lnTo>
                        <a:pt x="368" y="286"/>
                      </a:lnTo>
                      <a:lnTo>
                        <a:pt x="368" y="286"/>
                      </a:lnTo>
                      <a:lnTo>
                        <a:pt x="366" y="286"/>
                      </a:lnTo>
                      <a:lnTo>
                        <a:pt x="362" y="289"/>
                      </a:lnTo>
                      <a:lnTo>
                        <a:pt x="359" y="287"/>
                      </a:lnTo>
                      <a:lnTo>
                        <a:pt x="357" y="287"/>
                      </a:lnTo>
                      <a:lnTo>
                        <a:pt x="357" y="287"/>
                      </a:lnTo>
                      <a:lnTo>
                        <a:pt x="357" y="289"/>
                      </a:lnTo>
                      <a:lnTo>
                        <a:pt x="357" y="289"/>
                      </a:lnTo>
                      <a:lnTo>
                        <a:pt x="357" y="289"/>
                      </a:lnTo>
                      <a:lnTo>
                        <a:pt x="357" y="291"/>
                      </a:lnTo>
                      <a:lnTo>
                        <a:pt x="357" y="291"/>
                      </a:lnTo>
                      <a:lnTo>
                        <a:pt x="357" y="291"/>
                      </a:lnTo>
                      <a:lnTo>
                        <a:pt x="357" y="291"/>
                      </a:lnTo>
                      <a:lnTo>
                        <a:pt x="357" y="293"/>
                      </a:lnTo>
                      <a:lnTo>
                        <a:pt x="355" y="293"/>
                      </a:lnTo>
                      <a:lnTo>
                        <a:pt x="355" y="295"/>
                      </a:lnTo>
                      <a:lnTo>
                        <a:pt x="353" y="295"/>
                      </a:lnTo>
                      <a:lnTo>
                        <a:pt x="353" y="295"/>
                      </a:lnTo>
                      <a:lnTo>
                        <a:pt x="353" y="295"/>
                      </a:lnTo>
                      <a:lnTo>
                        <a:pt x="357" y="297"/>
                      </a:lnTo>
                      <a:lnTo>
                        <a:pt x="355" y="297"/>
                      </a:lnTo>
                      <a:lnTo>
                        <a:pt x="355" y="297"/>
                      </a:lnTo>
                      <a:lnTo>
                        <a:pt x="353" y="297"/>
                      </a:lnTo>
                      <a:lnTo>
                        <a:pt x="353" y="297"/>
                      </a:lnTo>
                      <a:lnTo>
                        <a:pt x="353" y="299"/>
                      </a:lnTo>
                      <a:lnTo>
                        <a:pt x="353" y="301"/>
                      </a:lnTo>
                      <a:lnTo>
                        <a:pt x="353" y="301"/>
                      </a:lnTo>
                      <a:lnTo>
                        <a:pt x="351" y="303"/>
                      </a:lnTo>
                      <a:lnTo>
                        <a:pt x="351" y="303"/>
                      </a:lnTo>
                      <a:lnTo>
                        <a:pt x="351" y="303"/>
                      </a:lnTo>
                      <a:lnTo>
                        <a:pt x="349" y="303"/>
                      </a:lnTo>
                      <a:lnTo>
                        <a:pt x="349" y="303"/>
                      </a:lnTo>
                      <a:lnTo>
                        <a:pt x="347" y="303"/>
                      </a:lnTo>
                      <a:lnTo>
                        <a:pt x="347" y="305"/>
                      </a:lnTo>
                      <a:lnTo>
                        <a:pt x="347" y="305"/>
                      </a:lnTo>
                      <a:lnTo>
                        <a:pt x="345" y="305"/>
                      </a:lnTo>
                      <a:lnTo>
                        <a:pt x="347" y="305"/>
                      </a:lnTo>
                      <a:lnTo>
                        <a:pt x="347" y="303"/>
                      </a:lnTo>
                      <a:lnTo>
                        <a:pt x="347" y="301"/>
                      </a:lnTo>
                      <a:lnTo>
                        <a:pt x="345" y="301"/>
                      </a:lnTo>
                      <a:lnTo>
                        <a:pt x="345" y="303"/>
                      </a:lnTo>
                      <a:lnTo>
                        <a:pt x="345" y="303"/>
                      </a:lnTo>
                      <a:lnTo>
                        <a:pt x="343" y="301"/>
                      </a:lnTo>
                      <a:lnTo>
                        <a:pt x="343" y="299"/>
                      </a:lnTo>
                      <a:lnTo>
                        <a:pt x="345" y="299"/>
                      </a:lnTo>
                      <a:lnTo>
                        <a:pt x="345" y="297"/>
                      </a:lnTo>
                      <a:lnTo>
                        <a:pt x="347" y="297"/>
                      </a:lnTo>
                      <a:lnTo>
                        <a:pt x="349" y="297"/>
                      </a:lnTo>
                      <a:lnTo>
                        <a:pt x="349" y="295"/>
                      </a:lnTo>
                      <a:lnTo>
                        <a:pt x="347" y="295"/>
                      </a:lnTo>
                      <a:lnTo>
                        <a:pt x="347" y="293"/>
                      </a:lnTo>
                      <a:lnTo>
                        <a:pt x="349" y="291"/>
                      </a:lnTo>
                      <a:lnTo>
                        <a:pt x="349" y="289"/>
                      </a:lnTo>
                      <a:lnTo>
                        <a:pt x="351" y="289"/>
                      </a:lnTo>
                      <a:lnTo>
                        <a:pt x="353" y="286"/>
                      </a:lnTo>
                      <a:lnTo>
                        <a:pt x="353" y="284"/>
                      </a:lnTo>
                      <a:lnTo>
                        <a:pt x="353" y="282"/>
                      </a:lnTo>
                      <a:lnTo>
                        <a:pt x="355" y="280"/>
                      </a:lnTo>
                      <a:lnTo>
                        <a:pt x="357" y="276"/>
                      </a:lnTo>
                      <a:lnTo>
                        <a:pt x="359" y="276"/>
                      </a:lnTo>
                      <a:lnTo>
                        <a:pt x="361" y="274"/>
                      </a:lnTo>
                      <a:lnTo>
                        <a:pt x="361" y="274"/>
                      </a:lnTo>
                      <a:lnTo>
                        <a:pt x="362" y="274"/>
                      </a:lnTo>
                      <a:lnTo>
                        <a:pt x="364" y="274"/>
                      </a:lnTo>
                      <a:lnTo>
                        <a:pt x="368" y="270"/>
                      </a:lnTo>
                      <a:lnTo>
                        <a:pt x="372" y="265"/>
                      </a:lnTo>
                      <a:lnTo>
                        <a:pt x="376" y="265"/>
                      </a:lnTo>
                      <a:lnTo>
                        <a:pt x="378" y="263"/>
                      </a:lnTo>
                      <a:lnTo>
                        <a:pt x="378" y="263"/>
                      </a:lnTo>
                      <a:lnTo>
                        <a:pt x="381" y="265"/>
                      </a:lnTo>
                      <a:lnTo>
                        <a:pt x="385" y="265"/>
                      </a:lnTo>
                      <a:lnTo>
                        <a:pt x="387" y="266"/>
                      </a:lnTo>
                      <a:lnTo>
                        <a:pt x="387" y="274"/>
                      </a:lnTo>
                      <a:lnTo>
                        <a:pt x="387" y="276"/>
                      </a:lnTo>
                      <a:lnTo>
                        <a:pt x="387" y="276"/>
                      </a:lnTo>
                      <a:lnTo>
                        <a:pt x="387" y="278"/>
                      </a:lnTo>
                      <a:lnTo>
                        <a:pt x="387" y="278"/>
                      </a:lnTo>
                      <a:lnTo>
                        <a:pt x="387" y="278"/>
                      </a:lnTo>
                      <a:lnTo>
                        <a:pt x="385" y="280"/>
                      </a:lnTo>
                      <a:lnTo>
                        <a:pt x="381" y="282"/>
                      </a:lnTo>
                      <a:lnTo>
                        <a:pt x="381" y="282"/>
                      </a:lnTo>
                      <a:lnTo>
                        <a:pt x="383" y="280"/>
                      </a:lnTo>
                      <a:lnTo>
                        <a:pt x="383" y="280"/>
                      </a:lnTo>
                      <a:lnTo>
                        <a:pt x="383" y="280"/>
                      </a:lnTo>
                      <a:lnTo>
                        <a:pt x="378" y="280"/>
                      </a:lnTo>
                      <a:lnTo>
                        <a:pt x="376" y="282"/>
                      </a:lnTo>
                      <a:lnTo>
                        <a:pt x="376" y="282"/>
                      </a:lnTo>
                      <a:lnTo>
                        <a:pt x="374" y="282"/>
                      </a:lnTo>
                      <a:lnTo>
                        <a:pt x="374" y="282"/>
                      </a:lnTo>
                      <a:lnTo>
                        <a:pt x="374" y="282"/>
                      </a:lnTo>
                      <a:lnTo>
                        <a:pt x="374" y="284"/>
                      </a:lnTo>
                      <a:lnTo>
                        <a:pt x="374" y="284"/>
                      </a:lnTo>
                      <a:lnTo>
                        <a:pt x="374" y="284"/>
                      </a:lnTo>
                      <a:lnTo>
                        <a:pt x="376" y="284"/>
                      </a:lnTo>
                      <a:lnTo>
                        <a:pt x="376" y="284"/>
                      </a:lnTo>
                      <a:lnTo>
                        <a:pt x="376" y="286"/>
                      </a:lnTo>
                      <a:lnTo>
                        <a:pt x="376" y="286"/>
                      </a:lnTo>
                      <a:lnTo>
                        <a:pt x="376" y="287"/>
                      </a:lnTo>
                      <a:lnTo>
                        <a:pt x="380" y="286"/>
                      </a:lnTo>
                      <a:lnTo>
                        <a:pt x="385" y="284"/>
                      </a:lnTo>
                      <a:lnTo>
                        <a:pt x="391" y="280"/>
                      </a:lnTo>
                      <a:lnTo>
                        <a:pt x="393" y="280"/>
                      </a:lnTo>
                      <a:lnTo>
                        <a:pt x="393" y="280"/>
                      </a:lnTo>
                      <a:lnTo>
                        <a:pt x="393" y="280"/>
                      </a:lnTo>
                      <a:lnTo>
                        <a:pt x="393" y="282"/>
                      </a:lnTo>
                      <a:lnTo>
                        <a:pt x="397" y="278"/>
                      </a:lnTo>
                      <a:lnTo>
                        <a:pt x="401" y="278"/>
                      </a:lnTo>
                      <a:lnTo>
                        <a:pt x="402" y="276"/>
                      </a:lnTo>
                      <a:lnTo>
                        <a:pt x="402" y="276"/>
                      </a:lnTo>
                      <a:lnTo>
                        <a:pt x="406" y="276"/>
                      </a:lnTo>
                      <a:lnTo>
                        <a:pt x="408" y="276"/>
                      </a:lnTo>
                      <a:lnTo>
                        <a:pt x="408" y="276"/>
                      </a:lnTo>
                      <a:lnTo>
                        <a:pt x="412" y="274"/>
                      </a:lnTo>
                      <a:lnTo>
                        <a:pt x="416" y="272"/>
                      </a:lnTo>
                      <a:lnTo>
                        <a:pt x="427" y="268"/>
                      </a:lnTo>
                      <a:lnTo>
                        <a:pt x="429" y="268"/>
                      </a:lnTo>
                      <a:lnTo>
                        <a:pt x="431" y="268"/>
                      </a:lnTo>
                      <a:lnTo>
                        <a:pt x="431" y="268"/>
                      </a:lnTo>
                      <a:lnTo>
                        <a:pt x="433" y="268"/>
                      </a:lnTo>
                      <a:lnTo>
                        <a:pt x="433" y="268"/>
                      </a:lnTo>
                      <a:lnTo>
                        <a:pt x="435" y="268"/>
                      </a:lnTo>
                      <a:lnTo>
                        <a:pt x="435" y="268"/>
                      </a:lnTo>
                      <a:lnTo>
                        <a:pt x="437" y="268"/>
                      </a:lnTo>
                      <a:lnTo>
                        <a:pt x="452" y="263"/>
                      </a:lnTo>
                      <a:lnTo>
                        <a:pt x="462" y="257"/>
                      </a:lnTo>
                      <a:lnTo>
                        <a:pt x="460" y="257"/>
                      </a:lnTo>
                      <a:lnTo>
                        <a:pt x="458" y="255"/>
                      </a:lnTo>
                      <a:lnTo>
                        <a:pt x="458" y="255"/>
                      </a:lnTo>
                      <a:lnTo>
                        <a:pt x="456" y="255"/>
                      </a:lnTo>
                      <a:lnTo>
                        <a:pt x="456" y="255"/>
                      </a:lnTo>
                      <a:lnTo>
                        <a:pt x="454" y="253"/>
                      </a:lnTo>
                      <a:lnTo>
                        <a:pt x="454" y="253"/>
                      </a:lnTo>
                      <a:lnTo>
                        <a:pt x="454" y="253"/>
                      </a:lnTo>
                      <a:lnTo>
                        <a:pt x="454" y="251"/>
                      </a:lnTo>
                      <a:lnTo>
                        <a:pt x="454" y="251"/>
                      </a:lnTo>
                      <a:lnTo>
                        <a:pt x="454" y="251"/>
                      </a:lnTo>
                      <a:lnTo>
                        <a:pt x="454" y="251"/>
                      </a:lnTo>
                      <a:lnTo>
                        <a:pt x="452" y="251"/>
                      </a:lnTo>
                      <a:lnTo>
                        <a:pt x="452" y="251"/>
                      </a:lnTo>
                      <a:lnTo>
                        <a:pt x="448" y="249"/>
                      </a:lnTo>
                      <a:lnTo>
                        <a:pt x="446" y="249"/>
                      </a:lnTo>
                      <a:lnTo>
                        <a:pt x="444" y="247"/>
                      </a:lnTo>
                      <a:lnTo>
                        <a:pt x="442" y="246"/>
                      </a:lnTo>
                      <a:lnTo>
                        <a:pt x="441" y="246"/>
                      </a:lnTo>
                      <a:lnTo>
                        <a:pt x="441" y="246"/>
                      </a:lnTo>
                      <a:lnTo>
                        <a:pt x="441" y="242"/>
                      </a:lnTo>
                      <a:lnTo>
                        <a:pt x="441" y="240"/>
                      </a:lnTo>
                      <a:lnTo>
                        <a:pt x="441" y="240"/>
                      </a:lnTo>
                      <a:lnTo>
                        <a:pt x="442" y="240"/>
                      </a:lnTo>
                      <a:lnTo>
                        <a:pt x="442" y="242"/>
                      </a:lnTo>
                      <a:lnTo>
                        <a:pt x="442" y="244"/>
                      </a:lnTo>
                      <a:lnTo>
                        <a:pt x="444" y="246"/>
                      </a:lnTo>
                      <a:lnTo>
                        <a:pt x="444" y="246"/>
                      </a:lnTo>
                      <a:lnTo>
                        <a:pt x="446" y="247"/>
                      </a:lnTo>
                      <a:lnTo>
                        <a:pt x="448" y="247"/>
                      </a:lnTo>
                      <a:lnTo>
                        <a:pt x="452" y="247"/>
                      </a:lnTo>
                      <a:lnTo>
                        <a:pt x="460" y="253"/>
                      </a:lnTo>
                      <a:lnTo>
                        <a:pt x="463" y="255"/>
                      </a:lnTo>
                      <a:lnTo>
                        <a:pt x="465" y="253"/>
                      </a:lnTo>
                      <a:lnTo>
                        <a:pt x="465" y="253"/>
                      </a:lnTo>
                      <a:lnTo>
                        <a:pt x="463" y="253"/>
                      </a:lnTo>
                      <a:lnTo>
                        <a:pt x="463" y="253"/>
                      </a:lnTo>
                      <a:lnTo>
                        <a:pt x="463" y="251"/>
                      </a:lnTo>
                      <a:lnTo>
                        <a:pt x="465" y="249"/>
                      </a:lnTo>
                      <a:lnTo>
                        <a:pt x="469" y="244"/>
                      </a:lnTo>
                      <a:lnTo>
                        <a:pt x="469" y="244"/>
                      </a:lnTo>
                      <a:lnTo>
                        <a:pt x="471" y="242"/>
                      </a:lnTo>
                      <a:lnTo>
                        <a:pt x="473" y="236"/>
                      </a:lnTo>
                      <a:lnTo>
                        <a:pt x="473" y="236"/>
                      </a:lnTo>
                      <a:lnTo>
                        <a:pt x="475" y="234"/>
                      </a:lnTo>
                      <a:lnTo>
                        <a:pt x="477" y="234"/>
                      </a:lnTo>
                      <a:lnTo>
                        <a:pt x="481" y="232"/>
                      </a:lnTo>
                      <a:lnTo>
                        <a:pt x="484" y="230"/>
                      </a:lnTo>
                      <a:lnTo>
                        <a:pt x="494" y="225"/>
                      </a:lnTo>
                      <a:lnTo>
                        <a:pt x="496" y="223"/>
                      </a:lnTo>
                      <a:lnTo>
                        <a:pt x="494" y="225"/>
                      </a:lnTo>
                      <a:lnTo>
                        <a:pt x="492" y="225"/>
                      </a:lnTo>
                      <a:lnTo>
                        <a:pt x="490" y="225"/>
                      </a:lnTo>
                      <a:lnTo>
                        <a:pt x="492" y="223"/>
                      </a:lnTo>
                      <a:lnTo>
                        <a:pt x="494" y="223"/>
                      </a:lnTo>
                      <a:lnTo>
                        <a:pt x="496" y="221"/>
                      </a:lnTo>
                      <a:lnTo>
                        <a:pt x="496" y="221"/>
                      </a:lnTo>
                      <a:lnTo>
                        <a:pt x="498" y="219"/>
                      </a:lnTo>
                      <a:lnTo>
                        <a:pt x="500" y="217"/>
                      </a:lnTo>
                      <a:lnTo>
                        <a:pt x="502" y="213"/>
                      </a:lnTo>
                      <a:lnTo>
                        <a:pt x="500" y="211"/>
                      </a:lnTo>
                      <a:lnTo>
                        <a:pt x="500" y="213"/>
                      </a:lnTo>
                      <a:lnTo>
                        <a:pt x="500" y="213"/>
                      </a:lnTo>
                      <a:lnTo>
                        <a:pt x="500" y="215"/>
                      </a:lnTo>
                      <a:lnTo>
                        <a:pt x="498" y="213"/>
                      </a:lnTo>
                      <a:lnTo>
                        <a:pt x="496" y="215"/>
                      </a:lnTo>
                      <a:lnTo>
                        <a:pt x="496" y="217"/>
                      </a:lnTo>
                      <a:lnTo>
                        <a:pt x="494" y="217"/>
                      </a:lnTo>
                      <a:lnTo>
                        <a:pt x="494" y="211"/>
                      </a:lnTo>
                      <a:lnTo>
                        <a:pt x="494" y="208"/>
                      </a:lnTo>
                      <a:lnTo>
                        <a:pt x="496" y="206"/>
                      </a:lnTo>
                      <a:lnTo>
                        <a:pt x="498" y="204"/>
                      </a:lnTo>
                      <a:lnTo>
                        <a:pt x="511" y="192"/>
                      </a:lnTo>
                      <a:lnTo>
                        <a:pt x="517" y="190"/>
                      </a:lnTo>
                      <a:lnTo>
                        <a:pt x="519" y="189"/>
                      </a:lnTo>
                      <a:lnTo>
                        <a:pt x="522" y="187"/>
                      </a:lnTo>
                      <a:lnTo>
                        <a:pt x="522" y="185"/>
                      </a:lnTo>
                      <a:lnTo>
                        <a:pt x="522" y="187"/>
                      </a:lnTo>
                      <a:lnTo>
                        <a:pt x="521" y="187"/>
                      </a:lnTo>
                      <a:lnTo>
                        <a:pt x="519" y="189"/>
                      </a:lnTo>
                      <a:lnTo>
                        <a:pt x="519" y="187"/>
                      </a:lnTo>
                      <a:lnTo>
                        <a:pt x="519" y="187"/>
                      </a:lnTo>
                      <a:lnTo>
                        <a:pt x="517" y="187"/>
                      </a:lnTo>
                      <a:lnTo>
                        <a:pt x="517" y="187"/>
                      </a:lnTo>
                      <a:lnTo>
                        <a:pt x="517" y="185"/>
                      </a:lnTo>
                      <a:lnTo>
                        <a:pt x="515" y="185"/>
                      </a:lnTo>
                      <a:lnTo>
                        <a:pt x="515" y="185"/>
                      </a:lnTo>
                      <a:lnTo>
                        <a:pt x="513" y="185"/>
                      </a:lnTo>
                      <a:lnTo>
                        <a:pt x="515" y="185"/>
                      </a:lnTo>
                      <a:lnTo>
                        <a:pt x="515" y="183"/>
                      </a:lnTo>
                      <a:lnTo>
                        <a:pt x="517" y="183"/>
                      </a:lnTo>
                      <a:lnTo>
                        <a:pt x="519" y="185"/>
                      </a:lnTo>
                      <a:lnTo>
                        <a:pt x="519" y="183"/>
                      </a:lnTo>
                      <a:lnTo>
                        <a:pt x="519" y="183"/>
                      </a:lnTo>
                      <a:lnTo>
                        <a:pt x="519" y="183"/>
                      </a:lnTo>
                      <a:lnTo>
                        <a:pt x="519" y="181"/>
                      </a:lnTo>
                      <a:lnTo>
                        <a:pt x="519" y="179"/>
                      </a:lnTo>
                      <a:lnTo>
                        <a:pt x="517" y="179"/>
                      </a:lnTo>
                      <a:lnTo>
                        <a:pt x="515" y="179"/>
                      </a:lnTo>
                      <a:lnTo>
                        <a:pt x="511" y="179"/>
                      </a:lnTo>
                      <a:lnTo>
                        <a:pt x="509" y="179"/>
                      </a:lnTo>
                      <a:lnTo>
                        <a:pt x="507" y="177"/>
                      </a:lnTo>
                      <a:lnTo>
                        <a:pt x="511" y="175"/>
                      </a:lnTo>
                      <a:lnTo>
                        <a:pt x="513" y="175"/>
                      </a:lnTo>
                      <a:lnTo>
                        <a:pt x="515" y="177"/>
                      </a:lnTo>
                      <a:lnTo>
                        <a:pt x="517" y="175"/>
                      </a:lnTo>
                      <a:lnTo>
                        <a:pt x="515" y="170"/>
                      </a:lnTo>
                      <a:lnTo>
                        <a:pt x="505" y="147"/>
                      </a:lnTo>
                      <a:lnTo>
                        <a:pt x="503" y="137"/>
                      </a:lnTo>
                      <a:lnTo>
                        <a:pt x="507" y="130"/>
                      </a:lnTo>
                      <a:lnTo>
                        <a:pt x="511" y="122"/>
                      </a:lnTo>
                      <a:lnTo>
                        <a:pt x="524" y="109"/>
                      </a:lnTo>
                      <a:lnTo>
                        <a:pt x="530" y="105"/>
                      </a:lnTo>
                      <a:lnTo>
                        <a:pt x="538" y="101"/>
                      </a:lnTo>
                      <a:lnTo>
                        <a:pt x="538" y="101"/>
                      </a:lnTo>
                      <a:lnTo>
                        <a:pt x="542" y="101"/>
                      </a:lnTo>
                      <a:lnTo>
                        <a:pt x="542" y="101"/>
                      </a:lnTo>
                      <a:lnTo>
                        <a:pt x="543" y="99"/>
                      </a:lnTo>
                      <a:lnTo>
                        <a:pt x="545" y="101"/>
                      </a:lnTo>
                      <a:lnTo>
                        <a:pt x="551" y="99"/>
                      </a:lnTo>
                      <a:lnTo>
                        <a:pt x="557" y="97"/>
                      </a:lnTo>
                      <a:lnTo>
                        <a:pt x="563" y="95"/>
                      </a:lnTo>
                      <a:lnTo>
                        <a:pt x="563" y="95"/>
                      </a:lnTo>
                      <a:lnTo>
                        <a:pt x="563" y="9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g142a8b75624_19_0"/>
                <p:cNvSpPr/>
                <p:nvPr/>
              </p:nvSpPr>
              <p:spPr>
                <a:xfrm>
                  <a:off x="5859463" y="3392488"/>
                  <a:ext cx="893763" cy="74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468" extrusionOk="0">
                      <a:moveTo>
                        <a:pt x="563" y="93"/>
                      </a:moveTo>
                      <a:lnTo>
                        <a:pt x="559" y="88"/>
                      </a:lnTo>
                      <a:lnTo>
                        <a:pt x="559" y="88"/>
                      </a:lnTo>
                      <a:lnTo>
                        <a:pt x="559" y="86"/>
                      </a:lnTo>
                      <a:lnTo>
                        <a:pt x="559" y="84"/>
                      </a:lnTo>
                      <a:lnTo>
                        <a:pt x="559" y="82"/>
                      </a:lnTo>
                      <a:lnTo>
                        <a:pt x="559" y="80"/>
                      </a:lnTo>
                      <a:lnTo>
                        <a:pt x="559" y="78"/>
                      </a:lnTo>
                      <a:lnTo>
                        <a:pt x="557" y="78"/>
                      </a:lnTo>
                      <a:lnTo>
                        <a:pt x="545" y="74"/>
                      </a:lnTo>
                      <a:lnTo>
                        <a:pt x="542" y="74"/>
                      </a:lnTo>
                      <a:lnTo>
                        <a:pt x="542" y="73"/>
                      </a:lnTo>
                      <a:lnTo>
                        <a:pt x="540" y="71"/>
                      </a:lnTo>
                      <a:lnTo>
                        <a:pt x="540" y="69"/>
                      </a:lnTo>
                      <a:lnTo>
                        <a:pt x="540" y="67"/>
                      </a:lnTo>
                      <a:lnTo>
                        <a:pt x="540" y="63"/>
                      </a:lnTo>
                      <a:lnTo>
                        <a:pt x="538" y="61"/>
                      </a:lnTo>
                      <a:lnTo>
                        <a:pt x="536" y="61"/>
                      </a:lnTo>
                      <a:lnTo>
                        <a:pt x="534" y="59"/>
                      </a:lnTo>
                      <a:lnTo>
                        <a:pt x="532" y="59"/>
                      </a:lnTo>
                      <a:lnTo>
                        <a:pt x="530" y="59"/>
                      </a:lnTo>
                      <a:lnTo>
                        <a:pt x="530" y="59"/>
                      </a:lnTo>
                      <a:lnTo>
                        <a:pt x="528" y="59"/>
                      </a:lnTo>
                      <a:lnTo>
                        <a:pt x="528" y="61"/>
                      </a:lnTo>
                      <a:lnTo>
                        <a:pt x="528" y="61"/>
                      </a:lnTo>
                      <a:lnTo>
                        <a:pt x="526" y="63"/>
                      </a:lnTo>
                      <a:lnTo>
                        <a:pt x="526" y="63"/>
                      </a:lnTo>
                      <a:lnTo>
                        <a:pt x="526" y="63"/>
                      </a:lnTo>
                      <a:lnTo>
                        <a:pt x="524" y="65"/>
                      </a:lnTo>
                      <a:lnTo>
                        <a:pt x="524" y="65"/>
                      </a:lnTo>
                      <a:lnTo>
                        <a:pt x="524" y="65"/>
                      </a:lnTo>
                      <a:lnTo>
                        <a:pt x="522" y="65"/>
                      </a:lnTo>
                      <a:lnTo>
                        <a:pt x="519" y="63"/>
                      </a:lnTo>
                      <a:lnTo>
                        <a:pt x="519" y="61"/>
                      </a:lnTo>
                      <a:lnTo>
                        <a:pt x="519" y="59"/>
                      </a:lnTo>
                      <a:lnTo>
                        <a:pt x="519" y="55"/>
                      </a:lnTo>
                      <a:lnTo>
                        <a:pt x="519" y="55"/>
                      </a:lnTo>
                      <a:lnTo>
                        <a:pt x="519" y="55"/>
                      </a:lnTo>
                      <a:lnTo>
                        <a:pt x="519" y="53"/>
                      </a:lnTo>
                      <a:lnTo>
                        <a:pt x="519" y="52"/>
                      </a:lnTo>
                      <a:lnTo>
                        <a:pt x="519" y="52"/>
                      </a:lnTo>
                      <a:lnTo>
                        <a:pt x="519" y="50"/>
                      </a:lnTo>
                      <a:lnTo>
                        <a:pt x="519" y="50"/>
                      </a:lnTo>
                      <a:lnTo>
                        <a:pt x="517" y="48"/>
                      </a:lnTo>
                      <a:lnTo>
                        <a:pt x="513" y="46"/>
                      </a:lnTo>
                      <a:lnTo>
                        <a:pt x="509" y="44"/>
                      </a:lnTo>
                      <a:lnTo>
                        <a:pt x="507" y="44"/>
                      </a:lnTo>
                      <a:lnTo>
                        <a:pt x="507" y="44"/>
                      </a:lnTo>
                      <a:lnTo>
                        <a:pt x="505" y="44"/>
                      </a:lnTo>
                      <a:lnTo>
                        <a:pt x="503" y="44"/>
                      </a:lnTo>
                      <a:lnTo>
                        <a:pt x="500" y="40"/>
                      </a:lnTo>
                      <a:lnTo>
                        <a:pt x="498" y="40"/>
                      </a:lnTo>
                      <a:lnTo>
                        <a:pt x="496" y="38"/>
                      </a:lnTo>
                      <a:lnTo>
                        <a:pt x="494" y="38"/>
                      </a:lnTo>
                      <a:lnTo>
                        <a:pt x="492" y="38"/>
                      </a:lnTo>
                      <a:lnTo>
                        <a:pt x="492" y="38"/>
                      </a:lnTo>
                      <a:lnTo>
                        <a:pt x="490" y="34"/>
                      </a:lnTo>
                      <a:lnTo>
                        <a:pt x="486" y="33"/>
                      </a:lnTo>
                      <a:lnTo>
                        <a:pt x="482" y="29"/>
                      </a:lnTo>
                      <a:lnTo>
                        <a:pt x="473" y="23"/>
                      </a:lnTo>
                      <a:lnTo>
                        <a:pt x="473" y="23"/>
                      </a:lnTo>
                      <a:lnTo>
                        <a:pt x="471" y="23"/>
                      </a:lnTo>
                      <a:lnTo>
                        <a:pt x="471" y="23"/>
                      </a:lnTo>
                      <a:lnTo>
                        <a:pt x="467" y="23"/>
                      </a:lnTo>
                      <a:lnTo>
                        <a:pt x="465" y="25"/>
                      </a:lnTo>
                      <a:lnTo>
                        <a:pt x="463" y="25"/>
                      </a:lnTo>
                      <a:lnTo>
                        <a:pt x="462" y="23"/>
                      </a:lnTo>
                      <a:lnTo>
                        <a:pt x="462" y="23"/>
                      </a:lnTo>
                      <a:lnTo>
                        <a:pt x="460" y="21"/>
                      </a:lnTo>
                      <a:lnTo>
                        <a:pt x="458" y="21"/>
                      </a:lnTo>
                      <a:lnTo>
                        <a:pt x="456" y="19"/>
                      </a:lnTo>
                      <a:lnTo>
                        <a:pt x="456" y="17"/>
                      </a:lnTo>
                      <a:lnTo>
                        <a:pt x="454" y="15"/>
                      </a:lnTo>
                      <a:lnTo>
                        <a:pt x="452" y="14"/>
                      </a:lnTo>
                      <a:lnTo>
                        <a:pt x="437" y="6"/>
                      </a:lnTo>
                      <a:lnTo>
                        <a:pt x="433" y="2"/>
                      </a:lnTo>
                      <a:lnTo>
                        <a:pt x="433" y="0"/>
                      </a:lnTo>
                      <a:lnTo>
                        <a:pt x="431" y="0"/>
                      </a:lnTo>
                      <a:lnTo>
                        <a:pt x="431" y="0"/>
                      </a:lnTo>
                      <a:lnTo>
                        <a:pt x="429" y="0"/>
                      </a:lnTo>
                      <a:lnTo>
                        <a:pt x="429" y="2"/>
                      </a:lnTo>
                      <a:lnTo>
                        <a:pt x="427" y="4"/>
                      </a:lnTo>
                      <a:lnTo>
                        <a:pt x="427" y="4"/>
                      </a:lnTo>
                      <a:lnTo>
                        <a:pt x="425" y="4"/>
                      </a:lnTo>
                      <a:lnTo>
                        <a:pt x="425" y="4"/>
                      </a:lnTo>
                      <a:lnTo>
                        <a:pt x="423" y="4"/>
                      </a:lnTo>
                      <a:lnTo>
                        <a:pt x="423" y="6"/>
                      </a:lnTo>
                      <a:lnTo>
                        <a:pt x="421" y="6"/>
                      </a:lnTo>
                      <a:lnTo>
                        <a:pt x="421" y="6"/>
                      </a:lnTo>
                      <a:lnTo>
                        <a:pt x="421" y="6"/>
                      </a:lnTo>
                      <a:lnTo>
                        <a:pt x="421" y="6"/>
                      </a:lnTo>
                      <a:lnTo>
                        <a:pt x="421" y="6"/>
                      </a:lnTo>
                      <a:lnTo>
                        <a:pt x="421" y="8"/>
                      </a:lnTo>
                      <a:lnTo>
                        <a:pt x="421" y="10"/>
                      </a:lnTo>
                      <a:lnTo>
                        <a:pt x="421" y="12"/>
                      </a:lnTo>
                      <a:lnTo>
                        <a:pt x="425" y="14"/>
                      </a:lnTo>
                      <a:lnTo>
                        <a:pt x="425" y="15"/>
                      </a:lnTo>
                      <a:lnTo>
                        <a:pt x="425" y="17"/>
                      </a:lnTo>
                      <a:lnTo>
                        <a:pt x="425" y="23"/>
                      </a:lnTo>
                      <a:lnTo>
                        <a:pt x="425" y="25"/>
                      </a:lnTo>
                      <a:lnTo>
                        <a:pt x="425" y="27"/>
                      </a:lnTo>
                      <a:lnTo>
                        <a:pt x="423" y="29"/>
                      </a:lnTo>
                      <a:lnTo>
                        <a:pt x="423" y="31"/>
                      </a:lnTo>
                      <a:lnTo>
                        <a:pt x="423" y="33"/>
                      </a:lnTo>
                      <a:lnTo>
                        <a:pt x="423" y="33"/>
                      </a:lnTo>
                      <a:lnTo>
                        <a:pt x="425" y="36"/>
                      </a:lnTo>
                      <a:lnTo>
                        <a:pt x="425" y="38"/>
                      </a:lnTo>
                      <a:lnTo>
                        <a:pt x="425" y="38"/>
                      </a:lnTo>
                      <a:lnTo>
                        <a:pt x="425" y="42"/>
                      </a:lnTo>
                      <a:lnTo>
                        <a:pt x="423" y="42"/>
                      </a:lnTo>
                      <a:lnTo>
                        <a:pt x="423" y="44"/>
                      </a:lnTo>
                      <a:lnTo>
                        <a:pt x="425" y="46"/>
                      </a:lnTo>
                      <a:lnTo>
                        <a:pt x="425" y="46"/>
                      </a:lnTo>
                      <a:lnTo>
                        <a:pt x="423" y="46"/>
                      </a:lnTo>
                      <a:lnTo>
                        <a:pt x="423" y="48"/>
                      </a:lnTo>
                      <a:lnTo>
                        <a:pt x="420" y="53"/>
                      </a:lnTo>
                      <a:lnTo>
                        <a:pt x="418" y="55"/>
                      </a:lnTo>
                      <a:lnTo>
                        <a:pt x="416" y="57"/>
                      </a:lnTo>
                      <a:lnTo>
                        <a:pt x="412" y="57"/>
                      </a:lnTo>
                      <a:lnTo>
                        <a:pt x="406" y="55"/>
                      </a:lnTo>
                      <a:lnTo>
                        <a:pt x="406" y="53"/>
                      </a:lnTo>
                      <a:lnTo>
                        <a:pt x="406" y="52"/>
                      </a:lnTo>
                      <a:lnTo>
                        <a:pt x="406" y="52"/>
                      </a:lnTo>
                      <a:lnTo>
                        <a:pt x="406" y="50"/>
                      </a:lnTo>
                      <a:lnTo>
                        <a:pt x="406" y="50"/>
                      </a:lnTo>
                      <a:lnTo>
                        <a:pt x="406" y="48"/>
                      </a:lnTo>
                      <a:lnTo>
                        <a:pt x="408" y="46"/>
                      </a:lnTo>
                      <a:lnTo>
                        <a:pt x="408" y="46"/>
                      </a:lnTo>
                      <a:lnTo>
                        <a:pt x="408" y="44"/>
                      </a:lnTo>
                      <a:lnTo>
                        <a:pt x="408" y="44"/>
                      </a:lnTo>
                      <a:lnTo>
                        <a:pt x="408" y="44"/>
                      </a:lnTo>
                      <a:lnTo>
                        <a:pt x="406" y="44"/>
                      </a:lnTo>
                      <a:lnTo>
                        <a:pt x="404" y="44"/>
                      </a:lnTo>
                      <a:lnTo>
                        <a:pt x="404" y="46"/>
                      </a:lnTo>
                      <a:lnTo>
                        <a:pt x="402" y="46"/>
                      </a:lnTo>
                      <a:lnTo>
                        <a:pt x="402" y="46"/>
                      </a:lnTo>
                      <a:lnTo>
                        <a:pt x="401" y="48"/>
                      </a:lnTo>
                      <a:lnTo>
                        <a:pt x="401" y="48"/>
                      </a:lnTo>
                      <a:lnTo>
                        <a:pt x="399" y="48"/>
                      </a:lnTo>
                      <a:lnTo>
                        <a:pt x="397" y="48"/>
                      </a:lnTo>
                      <a:lnTo>
                        <a:pt x="395" y="48"/>
                      </a:lnTo>
                      <a:lnTo>
                        <a:pt x="391" y="48"/>
                      </a:lnTo>
                      <a:lnTo>
                        <a:pt x="385" y="46"/>
                      </a:lnTo>
                      <a:lnTo>
                        <a:pt x="378" y="40"/>
                      </a:lnTo>
                      <a:lnTo>
                        <a:pt x="376" y="40"/>
                      </a:lnTo>
                      <a:lnTo>
                        <a:pt x="374" y="40"/>
                      </a:lnTo>
                      <a:lnTo>
                        <a:pt x="374" y="40"/>
                      </a:lnTo>
                      <a:lnTo>
                        <a:pt x="372" y="40"/>
                      </a:lnTo>
                      <a:lnTo>
                        <a:pt x="372" y="40"/>
                      </a:lnTo>
                      <a:lnTo>
                        <a:pt x="370" y="42"/>
                      </a:lnTo>
                      <a:lnTo>
                        <a:pt x="366" y="42"/>
                      </a:lnTo>
                      <a:lnTo>
                        <a:pt x="364" y="44"/>
                      </a:lnTo>
                      <a:lnTo>
                        <a:pt x="361" y="48"/>
                      </a:lnTo>
                      <a:lnTo>
                        <a:pt x="357" y="53"/>
                      </a:lnTo>
                      <a:lnTo>
                        <a:pt x="355" y="53"/>
                      </a:lnTo>
                      <a:lnTo>
                        <a:pt x="355" y="53"/>
                      </a:lnTo>
                      <a:lnTo>
                        <a:pt x="355" y="53"/>
                      </a:lnTo>
                      <a:lnTo>
                        <a:pt x="353" y="52"/>
                      </a:lnTo>
                      <a:lnTo>
                        <a:pt x="351" y="50"/>
                      </a:lnTo>
                      <a:lnTo>
                        <a:pt x="345" y="46"/>
                      </a:lnTo>
                      <a:lnTo>
                        <a:pt x="343" y="44"/>
                      </a:lnTo>
                      <a:lnTo>
                        <a:pt x="341" y="44"/>
                      </a:lnTo>
                      <a:lnTo>
                        <a:pt x="340" y="44"/>
                      </a:lnTo>
                      <a:lnTo>
                        <a:pt x="340" y="44"/>
                      </a:lnTo>
                      <a:lnTo>
                        <a:pt x="338" y="44"/>
                      </a:lnTo>
                      <a:lnTo>
                        <a:pt x="334" y="46"/>
                      </a:lnTo>
                      <a:lnTo>
                        <a:pt x="334" y="46"/>
                      </a:lnTo>
                      <a:lnTo>
                        <a:pt x="334" y="46"/>
                      </a:lnTo>
                      <a:lnTo>
                        <a:pt x="334" y="44"/>
                      </a:lnTo>
                      <a:lnTo>
                        <a:pt x="334" y="44"/>
                      </a:lnTo>
                      <a:lnTo>
                        <a:pt x="334" y="42"/>
                      </a:lnTo>
                      <a:lnTo>
                        <a:pt x="336" y="40"/>
                      </a:lnTo>
                      <a:lnTo>
                        <a:pt x="338" y="34"/>
                      </a:lnTo>
                      <a:lnTo>
                        <a:pt x="343" y="29"/>
                      </a:lnTo>
                      <a:lnTo>
                        <a:pt x="343" y="27"/>
                      </a:lnTo>
                      <a:lnTo>
                        <a:pt x="343" y="25"/>
                      </a:lnTo>
                      <a:lnTo>
                        <a:pt x="343" y="23"/>
                      </a:lnTo>
                      <a:lnTo>
                        <a:pt x="343" y="21"/>
                      </a:lnTo>
                      <a:lnTo>
                        <a:pt x="343" y="17"/>
                      </a:lnTo>
                      <a:lnTo>
                        <a:pt x="343" y="12"/>
                      </a:lnTo>
                      <a:lnTo>
                        <a:pt x="340" y="6"/>
                      </a:lnTo>
                      <a:lnTo>
                        <a:pt x="338" y="8"/>
                      </a:lnTo>
                      <a:lnTo>
                        <a:pt x="334" y="12"/>
                      </a:lnTo>
                      <a:lnTo>
                        <a:pt x="334" y="12"/>
                      </a:lnTo>
                      <a:lnTo>
                        <a:pt x="330" y="12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8" y="14"/>
                      </a:lnTo>
                      <a:lnTo>
                        <a:pt x="326" y="14"/>
                      </a:lnTo>
                      <a:lnTo>
                        <a:pt x="326" y="14"/>
                      </a:lnTo>
                      <a:lnTo>
                        <a:pt x="322" y="14"/>
                      </a:lnTo>
                      <a:lnTo>
                        <a:pt x="317" y="12"/>
                      </a:lnTo>
                      <a:lnTo>
                        <a:pt x="317" y="12"/>
                      </a:lnTo>
                      <a:lnTo>
                        <a:pt x="315" y="12"/>
                      </a:lnTo>
                      <a:lnTo>
                        <a:pt x="313" y="12"/>
                      </a:lnTo>
                      <a:lnTo>
                        <a:pt x="313" y="12"/>
                      </a:lnTo>
                      <a:lnTo>
                        <a:pt x="313" y="14"/>
                      </a:lnTo>
                      <a:lnTo>
                        <a:pt x="311" y="14"/>
                      </a:lnTo>
                      <a:lnTo>
                        <a:pt x="309" y="14"/>
                      </a:lnTo>
                      <a:lnTo>
                        <a:pt x="292" y="14"/>
                      </a:lnTo>
                      <a:lnTo>
                        <a:pt x="290" y="14"/>
                      </a:lnTo>
                      <a:lnTo>
                        <a:pt x="288" y="15"/>
                      </a:lnTo>
                      <a:lnTo>
                        <a:pt x="288" y="15"/>
                      </a:lnTo>
                      <a:lnTo>
                        <a:pt x="288" y="15"/>
                      </a:lnTo>
                      <a:lnTo>
                        <a:pt x="288" y="17"/>
                      </a:lnTo>
                      <a:lnTo>
                        <a:pt x="288" y="17"/>
                      </a:lnTo>
                      <a:lnTo>
                        <a:pt x="288" y="19"/>
                      </a:lnTo>
                      <a:lnTo>
                        <a:pt x="288" y="19"/>
                      </a:lnTo>
                      <a:lnTo>
                        <a:pt x="288" y="19"/>
                      </a:lnTo>
                      <a:lnTo>
                        <a:pt x="286" y="19"/>
                      </a:lnTo>
                      <a:lnTo>
                        <a:pt x="280" y="23"/>
                      </a:lnTo>
                      <a:lnTo>
                        <a:pt x="280" y="23"/>
                      </a:lnTo>
                      <a:lnTo>
                        <a:pt x="271" y="23"/>
                      </a:lnTo>
                      <a:lnTo>
                        <a:pt x="269" y="23"/>
                      </a:lnTo>
                      <a:lnTo>
                        <a:pt x="263" y="21"/>
                      </a:lnTo>
                      <a:lnTo>
                        <a:pt x="261" y="21"/>
                      </a:lnTo>
                      <a:lnTo>
                        <a:pt x="260" y="21"/>
                      </a:lnTo>
                      <a:lnTo>
                        <a:pt x="260" y="21"/>
                      </a:lnTo>
                      <a:lnTo>
                        <a:pt x="260" y="19"/>
                      </a:lnTo>
                      <a:lnTo>
                        <a:pt x="256" y="17"/>
                      </a:lnTo>
                      <a:lnTo>
                        <a:pt x="256" y="15"/>
                      </a:lnTo>
                      <a:lnTo>
                        <a:pt x="254" y="15"/>
                      </a:lnTo>
                      <a:lnTo>
                        <a:pt x="254" y="14"/>
                      </a:lnTo>
                      <a:lnTo>
                        <a:pt x="248" y="6"/>
                      </a:lnTo>
                      <a:lnTo>
                        <a:pt x="246" y="4"/>
                      </a:lnTo>
                      <a:lnTo>
                        <a:pt x="242" y="4"/>
                      </a:lnTo>
                      <a:lnTo>
                        <a:pt x="239" y="2"/>
                      </a:lnTo>
                      <a:lnTo>
                        <a:pt x="239" y="4"/>
                      </a:lnTo>
                      <a:lnTo>
                        <a:pt x="239" y="4"/>
                      </a:lnTo>
                      <a:lnTo>
                        <a:pt x="240" y="8"/>
                      </a:lnTo>
                      <a:lnTo>
                        <a:pt x="242" y="10"/>
                      </a:lnTo>
                      <a:lnTo>
                        <a:pt x="242" y="12"/>
                      </a:lnTo>
                      <a:lnTo>
                        <a:pt x="242" y="12"/>
                      </a:lnTo>
                      <a:lnTo>
                        <a:pt x="242" y="14"/>
                      </a:lnTo>
                      <a:lnTo>
                        <a:pt x="242" y="14"/>
                      </a:lnTo>
                      <a:lnTo>
                        <a:pt x="240" y="15"/>
                      </a:lnTo>
                      <a:lnTo>
                        <a:pt x="240" y="15"/>
                      </a:lnTo>
                      <a:lnTo>
                        <a:pt x="239" y="19"/>
                      </a:lnTo>
                      <a:lnTo>
                        <a:pt x="237" y="19"/>
                      </a:lnTo>
                      <a:lnTo>
                        <a:pt x="237" y="19"/>
                      </a:lnTo>
                      <a:lnTo>
                        <a:pt x="235" y="19"/>
                      </a:lnTo>
                      <a:lnTo>
                        <a:pt x="231" y="21"/>
                      </a:lnTo>
                      <a:lnTo>
                        <a:pt x="227" y="21"/>
                      </a:lnTo>
                      <a:lnTo>
                        <a:pt x="225" y="23"/>
                      </a:lnTo>
                      <a:lnTo>
                        <a:pt x="218" y="31"/>
                      </a:lnTo>
                      <a:lnTo>
                        <a:pt x="216" y="31"/>
                      </a:lnTo>
                      <a:lnTo>
                        <a:pt x="212" y="33"/>
                      </a:lnTo>
                      <a:lnTo>
                        <a:pt x="208" y="34"/>
                      </a:lnTo>
                      <a:lnTo>
                        <a:pt x="208" y="34"/>
                      </a:lnTo>
                      <a:lnTo>
                        <a:pt x="206" y="36"/>
                      </a:lnTo>
                      <a:lnTo>
                        <a:pt x="200" y="44"/>
                      </a:lnTo>
                      <a:lnTo>
                        <a:pt x="200" y="44"/>
                      </a:lnTo>
                      <a:lnTo>
                        <a:pt x="200" y="46"/>
                      </a:lnTo>
                      <a:lnTo>
                        <a:pt x="200" y="46"/>
                      </a:lnTo>
                      <a:lnTo>
                        <a:pt x="202" y="48"/>
                      </a:lnTo>
                      <a:lnTo>
                        <a:pt x="202" y="48"/>
                      </a:lnTo>
                      <a:lnTo>
                        <a:pt x="202" y="48"/>
                      </a:lnTo>
                      <a:lnTo>
                        <a:pt x="202" y="50"/>
                      </a:lnTo>
                      <a:lnTo>
                        <a:pt x="202" y="50"/>
                      </a:lnTo>
                      <a:lnTo>
                        <a:pt x="202" y="52"/>
                      </a:lnTo>
                      <a:lnTo>
                        <a:pt x="200" y="52"/>
                      </a:lnTo>
                      <a:lnTo>
                        <a:pt x="200" y="52"/>
                      </a:lnTo>
                      <a:lnTo>
                        <a:pt x="199" y="53"/>
                      </a:lnTo>
                      <a:lnTo>
                        <a:pt x="199" y="53"/>
                      </a:lnTo>
                      <a:lnTo>
                        <a:pt x="199" y="53"/>
                      </a:lnTo>
                      <a:lnTo>
                        <a:pt x="197" y="57"/>
                      </a:lnTo>
                      <a:lnTo>
                        <a:pt x="197" y="59"/>
                      </a:lnTo>
                      <a:lnTo>
                        <a:pt x="197" y="59"/>
                      </a:lnTo>
                      <a:lnTo>
                        <a:pt x="199" y="61"/>
                      </a:lnTo>
                      <a:lnTo>
                        <a:pt x="199" y="61"/>
                      </a:lnTo>
                      <a:lnTo>
                        <a:pt x="200" y="63"/>
                      </a:lnTo>
                      <a:lnTo>
                        <a:pt x="202" y="63"/>
                      </a:lnTo>
                      <a:lnTo>
                        <a:pt x="202" y="63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202" y="67"/>
                      </a:lnTo>
                      <a:lnTo>
                        <a:pt x="202" y="69"/>
                      </a:lnTo>
                      <a:lnTo>
                        <a:pt x="202" y="69"/>
                      </a:lnTo>
                      <a:lnTo>
                        <a:pt x="202" y="71"/>
                      </a:lnTo>
                      <a:lnTo>
                        <a:pt x="200" y="73"/>
                      </a:lnTo>
                      <a:lnTo>
                        <a:pt x="200" y="73"/>
                      </a:lnTo>
                      <a:lnTo>
                        <a:pt x="200" y="73"/>
                      </a:lnTo>
                      <a:lnTo>
                        <a:pt x="199" y="73"/>
                      </a:lnTo>
                      <a:lnTo>
                        <a:pt x="199" y="73"/>
                      </a:lnTo>
                      <a:lnTo>
                        <a:pt x="199" y="73"/>
                      </a:lnTo>
                      <a:lnTo>
                        <a:pt x="199" y="74"/>
                      </a:lnTo>
                      <a:lnTo>
                        <a:pt x="197" y="76"/>
                      </a:lnTo>
                      <a:lnTo>
                        <a:pt x="197" y="76"/>
                      </a:lnTo>
                      <a:lnTo>
                        <a:pt x="197" y="76"/>
                      </a:lnTo>
                      <a:lnTo>
                        <a:pt x="197" y="76"/>
                      </a:lnTo>
                      <a:lnTo>
                        <a:pt x="195" y="74"/>
                      </a:lnTo>
                      <a:lnTo>
                        <a:pt x="195" y="74"/>
                      </a:lnTo>
                      <a:lnTo>
                        <a:pt x="193" y="74"/>
                      </a:lnTo>
                      <a:lnTo>
                        <a:pt x="193" y="76"/>
                      </a:lnTo>
                      <a:lnTo>
                        <a:pt x="193" y="76"/>
                      </a:lnTo>
                      <a:lnTo>
                        <a:pt x="193" y="80"/>
                      </a:lnTo>
                      <a:lnTo>
                        <a:pt x="193" y="82"/>
                      </a:lnTo>
                      <a:lnTo>
                        <a:pt x="191" y="84"/>
                      </a:lnTo>
                      <a:lnTo>
                        <a:pt x="181" y="97"/>
                      </a:lnTo>
                      <a:lnTo>
                        <a:pt x="181" y="99"/>
                      </a:lnTo>
                      <a:lnTo>
                        <a:pt x="181" y="101"/>
                      </a:lnTo>
                      <a:lnTo>
                        <a:pt x="181" y="103"/>
                      </a:lnTo>
                      <a:lnTo>
                        <a:pt x="179" y="105"/>
                      </a:lnTo>
                      <a:lnTo>
                        <a:pt x="179" y="107"/>
                      </a:lnTo>
                      <a:lnTo>
                        <a:pt x="179" y="109"/>
                      </a:lnTo>
                      <a:lnTo>
                        <a:pt x="179" y="111"/>
                      </a:lnTo>
                      <a:lnTo>
                        <a:pt x="181" y="111"/>
                      </a:lnTo>
                      <a:lnTo>
                        <a:pt x="181" y="112"/>
                      </a:lnTo>
                      <a:lnTo>
                        <a:pt x="185" y="114"/>
                      </a:lnTo>
                      <a:lnTo>
                        <a:pt x="185" y="116"/>
                      </a:lnTo>
                      <a:lnTo>
                        <a:pt x="185" y="116"/>
                      </a:lnTo>
                      <a:lnTo>
                        <a:pt x="185" y="118"/>
                      </a:lnTo>
                      <a:lnTo>
                        <a:pt x="185" y="120"/>
                      </a:lnTo>
                      <a:lnTo>
                        <a:pt x="185" y="120"/>
                      </a:lnTo>
                      <a:lnTo>
                        <a:pt x="185" y="122"/>
                      </a:lnTo>
                      <a:lnTo>
                        <a:pt x="183" y="122"/>
                      </a:lnTo>
                      <a:lnTo>
                        <a:pt x="183" y="122"/>
                      </a:lnTo>
                      <a:lnTo>
                        <a:pt x="183" y="122"/>
                      </a:lnTo>
                      <a:lnTo>
                        <a:pt x="181" y="122"/>
                      </a:lnTo>
                      <a:lnTo>
                        <a:pt x="178" y="120"/>
                      </a:lnTo>
                      <a:lnTo>
                        <a:pt x="176" y="120"/>
                      </a:lnTo>
                      <a:lnTo>
                        <a:pt x="176" y="120"/>
                      </a:lnTo>
                      <a:lnTo>
                        <a:pt x="176" y="120"/>
                      </a:lnTo>
                      <a:lnTo>
                        <a:pt x="174" y="122"/>
                      </a:lnTo>
                      <a:lnTo>
                        <a:pt x="174" y="122"/>
                      </a:lnTo>
                      <a:lnTo>
                        <a:pt x="174" y="124"/>
                      </a:lnTo>
                      <a:lnTo>
                        <a:pt x="174" y="124"/>
                      </a:lnTo>
                      <a:lnTo>
                        <a:pt x="174" y="124"/>
                      </a:lnTo>
                      <a:lnTo>
                        <a:pt x="174" y="124"/>
                      </a:lnTo>
                      <a:lnTo>
                        <a:pt x="174" y="126"/>
                      </a:lnTo>
                      <a:lnTo>
                        <a:pt x="174" y="126"/>
                      </a:lnTo>
                      <a:lnTo>
                        <a:pt x="174" y="126"/>
                      </a:lnTo>
                      <a:lnTo>
                        <a:pt x="172" y="130"/>
                      </a:lnTo>
                      <a:lnTo>
                        <a:pt x="170" y="130"/>
                      </a:lnTo>
                      <a:lnTo>
                        <a:pt x="168" y="137"/>
                      </a:lnTo>
                      <a:lnTo>
                        <a:pt x="166" y="139"/>
                      </a:lnTo>
                      <a:lnTo>
                        <a:pt x="166" y="141"/>
                      </a:lnTo>
                      <a:lnTo>
                        <a:pt x="164" y="143"/>
                      </a:lnTo>
                      <a:lnTo>
                        <a:pt x="162" y="143"/>
                      </a:lnTo>
                      <a:lnTo>
                        <a:pt x="162" y="143"/>
                      </a:lnTo>
                      <a:lnTo>
                        <a:pt x="157" y="143"/>
                      </a:lnTo>
                      <a:lnTo>
                        <a:pt x="157" y="143"/>
                      </a:lnTo>
                      <a:lnTo>
                        <a:pt x="155" y="143"/>
                      </a:lnTo>
                      <a:lnTo>
                        <a:pt x="155" y="141"/>
                      </a:lnTo>
                      <a:lnTo>
                        <a:pt x="153" y="141"/>
                      </a:lnTo>
                      <a:lnTo>
                        <a:pt x="153" y="141"/>
                      </a:lnTo>
                      <a:lnTo>
                        <a:pt x="151" y="141"/>
                      </a:lnTo>
                      <a:lnTo>
                        <a:pt x="151" y="141"/>
                      </a:lnTo>
                      <a:lnTo>
                        <a:pt x="149" y="139"/>
                      </a:lnTo>
                      <a:lnTo>
                        <a:pt x="149" y="139"/>
                      </a:lnTo>
                      <a:lnTo>
                        <a:pt x="149" y="139"/>
                      </a:lnTo>
                      <a:lnTo>
                        <a:pt x="147" y="137"/>
                      </a:lnTo>
                      <a:lnTo>
                        <a:pt x="147" y="137"/>
                      </a:lnTo>
                      <a:lnTo>
                        <a:pt x="138" y="139"/>
                      </a:lnTo>
                      <a:lnTo>
                        <a:pt x="136" y="139"/>
                      </a:lnTo>
                      <a:lnTo>
                        <a:pt x="134" y="139"/>
                      </a:lnTo>
                      <a:lnTo>
                        <a:pt x="132" y="139"/>
                      </a:lnTo>
                      <a:lnTo>
                        <a:pt x="132" y="141"/>
                      </a:lnTo>
                      <a:lnTo>
                        <a:pt x="130" y="141"/>
                      </a:lnTo>
                      <a:lnTo>
                        <a:pt x="130" y="141"/>
                      </a:lnTo>
                      <a:lnTo>
                        <a:pt x="130" y="141"/>
                      </a:lnTo>
                      <a:lnTo>
                        <a:pt x="128" y="139"/>
                      </a:lnTo>
                      <a:lnTo>
                        <a:pt x="128" y="139"/>
                      </a:lnTo>
                      <a:lnTo>
                        <a:pt x="126" y="139"/>
                      </a:lnTo>
                      <a:lnTo>
                        <a:pt x="119" y="139"/>
                      </a:lnTo>
                      <a:lnTo>
                        <a:pt x="119" y="141"/>
                      </a:lnTo>
                      <a:lnTo>
                        <a:pt x="117" y="141"/>
                      </a:lnTo>
                      <a:lnTo>
                        <a:pt x="117" y="141"/>
                      </a:lnTo>
                      <a:lnTo>
                        <a:pt x="117" y="141"/>
                      </a:lnTo>
                      <a:lnTo>
                        <a:pt x="117" y="141"/>
                      </a:lnTo>
                      <a:lnTo>
                        <a:pt x="117" y="143"/>
                      </a:lnTo>
                      <a:lnTo>
                        <a:pt x="117" y="145"/>
                      </a:lnTo>
                      <a:lnTo>
                        <a:pt x="115" y="147"/>
                      </a:lnTo>
                      <a:lnTo>
                        <a:pt x="113" y="152"/>
                      </a:lnTo>
                      <a:lnTo>
                        <a:pt x="109" y="160"/>
                      </a:lnTo>
                      <a:lnTo>
                        <a:pt x="109" y="162"/>
                      </a:lnTo>
                      <a:lnTo>
                        <a:pt x="107" y="162"/>
                      </a:lnTo>
                      <a:lnTo>
                        <a:pt x="107" y="162"/>
                      </a:lnTo>
                      <a:lnTo>
                        <a:pt x="105" y="162"/>
                      </a:lnTo>
                      <a:lnTo>
                        <a:pt x="105" y="162"/>
                      </a:lnTo>
                      <a:lnTo>
                        <a:pt x="103" y="164"/>
                      </a:lnTo>
                      <a:lnTo>
                        <a:pt x="103" y="166"/>
                      </a:lnTo>
                      <a:lnTo>
                        <a:pt x="101" y="168"/>
                      </a:lnTo>
                      <a:lnTo>
                        <a:pt x="99" y="170"/>
                      </a:lnTo>
                      <a:lnTo>
                        <a:pt x="99" y="170"/>
                      </a:lnTo>
                      <a:lnTo>
                        <a:pt x="98" y="171"/>
                      </a:lnTo>
                      <a:lnTo>
                        <a:pt x="96" y="171"/>
                      </a:lnTo>
                      <a:lnTo>
                        <a:pt x="96" y="171"/>
                      </a:lnTo>
                      <a:lnTo>
                        <a:pt x="96" y="171"/>
                      </a:lnTo>
                      <a:lnTo>
                        <a:pt x="96" y="171"/>
                      </a:lnTo>
                      <a:lnTo>
                        <a:pt x="96" y="171"/>
                      </a:lnTo>
                      <a:lnTo>
                        <a:pt x="96" y="170"/>
                      </a:lnTo>
                      <a:lnTo>
                        <a:pt x="96" y="170"/>
                      </a:lnTo>
                      <a:lnTo>
                        <a:pt x="96" y="168"/>
                      </a:lnTo>
                      <a:lnTo>
                        <a:pt x="96" y="168"/>
                      </a:lnTo>
                      <a:lnTo>
                        <a:pt x="94" y="168"/>
                      </a:lnTo>
                      <a:lnTo>
                        <a:pt x="94" y="168"/>
                      </a:lnTo>
                      <a:lnTo>
                        <a:pt x="92" y="168"/>
                      </a:lnTo>
                      <a:lnTo>
                        <a:pt x="90" y="168"/>
                      </a:lnTo>
                      <a:lnTo>
                        <a:pt x="90" y="168"/>
                      </a:lnTo>
                      <a:lnTo>
                        <a:pt x="90" y="168"/>
                      </a:lnTo>
                      <a:lnTo>
                        <a:pt x="90" y="168"/>
                      </a:lnTo>
                      <a:lnTo>
                        <a:pt x="90" y="168"/>
                      </a:lnTo>
                      <a:lnTo>
                        <a:pt x="90" y="170"/>
                      </a:lnTo>
                      <a:lnTo>
                        <a:pt x="90" y="181"/>
                      </a:lnTo>
                      <a:lnTo>
                        <a:pt x="90" y="181"/>
                      </a:lnTo>
                      <a:lnTo>
                        <a:pt x="90" y="183"/>
                      </a:lnTo>
                      <a:lnTo>
                        <a:pt x="90" y="185"/>
                      </a:lnTo>
                      <a:lnTo>
                        <a:pt x="92" y="185"/>
                      </a:lnTo>
                      <a:lnTo>
                        <a:pt x="92" y="187"/>
                      </a:lnTo>
                      <a:lnTo>
                        <a:pt x="92" y="189"/>
                      </a:lnTo>
                      <a:lnTo>
                        <a:pt x="92" y="189"/>
                      </a:lnTo>
                      <a:lnTo>
                        <a:pt x="92" y="190"/>
                      </a:lnTo>
                      <a:lnTo>
                        <a:pt x="90" y="192"/>
                      </a:lnTo>
                      <a:lnTo>
                        <a:pt x="88" y="198"/>
                      </a:lnTo>
                      <a:lnTo>
                        <a:pt x="88" y="200"/>
                      </a:lnTo>
                      <a:lnTo>
                        <a:pt x="90" y="202"/>
                      </a:lnTo>
                      <a:lnTo>
                        <a:pt x="90" y="204"/>
                      </a:lnTo>
                      <a:lnTo>
                        <a:pt x="90" y="204"/>
                      </a:lnTo>
                      <a:lnTo>
                        <a:pt x="90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2" y="204"/>
                      </a:lnTo>
                      <a:lnTo>
                        <a:pt x="94" y="206"/>
                      </a:lnTo>
                      <a:lnTo>
                        <a:pt x="94" y="208"/>
                      </a:lnTo>
                      <a:lnTo>
                        <a:pt x="94" y="209"/>
                      </a:lnTo>
                      <a:lnTo>
                        <a:pt x="94" y="209"/>
                      </a:lnTo>
                      <a:lnTo>
                        <a:pt x="94" y="209"/>
                      </a:lnTo>
                      <a:lnTo>
                        <a:pt x="96" y="209"/>
                      </a:lnTo>
                      <a:lnTo>
                        <a:pt x="96" y="208"/>
                      </a:lnTo>
                      <a:lnTo>
                        <a:pt x="96" y="208"/>
                      </a:lnTo>
                      <a:lnTo>
                        <a:pt x="96" y="209"/>
                      </a:lnTo>
                      <a:lnTo>
                        <a:pt x="96" y="211"/>
                      </a:lnTo>
                      <a:lnTo>
                        <a:pt x="96" y="219"/>
                      </a:lnTo>
                      <a:lnTo>
                        <a:pt x="96" y="221"/>
                      </a:lnTo>
                      <a:lnTo>
                        <a:pt x="96" y="223"/>
                      </a:lnTo>
                      <a:lnTo>
                        <a:pt x="96" y="223"/>
                      </a:lnTo>
                      <a:lnTo>
                        <a:pt x="96" y="223"/>
                      </a:lnTo>
                      <a:lnTo>
                        <a:pt x="98" y="225"/>
                      </a:lnTo>
                      <a:lnTo>
                        <a:pt x="98" y="230"/>
                      </a:lnTo>
                      <a:lnTo>
                        <a:pt x="98" y="234"/>
                      </a:lnTo>
                      <a:lnTo>
                        <a:pt x="98" y="236"/>
                      </a:lnTo>
                      <a:lnTo>
                        <a:pt x="98" y="238"/>
                      </a:lnTo>
                      <a:lnTo>
                        <a:pt x="96" y="244"/>
                      </a:lnTo>
                      <a:lnTo>
                        <a:pt x="96" y="246"/>
                      </a:lnTo>
                      <a:lnTo>
                        <a:pt x="96" y="247"/>
                      </a:lnTo>
                      <a:lnTo>
                        <a:pt x="99" y="249"/>
                      </a:lnTo>
                      <a:lnTo>
                        <a:pt x="101" y="249"/>
                      </a:lnTo>
                      <a:lnTo>
                        <a:pt x="103" y="251"/>
                      </a:lnTo>
                      <a:lnTo>
                        <a:pt x="103" y="251"/>
                      </a:lnTo>
                      <a:lnTo>
                        <a:pt x="103" y="251"/>
                      </a:lnTo>
                      <a:lnTo>
                        <a:pt x="105" y="251"/>
                      </a:lnTo>
                      <a:lnTo>
                        <a:pt x="109" y="251"/>
                      </a:lnTo>
                      <a:lnTo>
                        <a:pt x="109" y="251"/>
                      </a:lnTo>
                      <a:lnTo>
                        <a:pt x="109" y="251"/>
                      </a:lnTo>
                      <a:lnTo>
                        <a:pt x="111" y="251"/>
                      </a:lnTo>
                      <a:lnTo>
                        <a:pt x="111" y="251"/>
                      </a:lnTo>
                      <a:lnTo>
                        <a:pt x="113" y="253"/>
                      </a:lnTo>
                      <a:lnTo>
                        <a:pt x="113" y="253"/>
                      </a:lnTo>
                      <a:lnTo>
                        <a:pt x="113" y="255"/>
                      </a:lnTo>
                      <a:lnTo>
                        <a:pt x="113" y="255"/>
                      </a:lnTo>
                      <a:lnTo>
                        <a:pt x="115" y="255"/>
                      </a:lnTo>
                      <a:lnTo>
                        <a:pt x="115" y="255"/>
                      </a:lnTo>
                      <a:lnTo>
                        <a:pt x="115" y="255"/>
                      </a:lnTo>
                      <a:lnTo>
                        <a:pt x="117" y="253"/>
                      </a:lnTo>
                      <a:lnTo>
                        <a:pt x="117" y="253"/>
                      </a:lnTo>
                      <a:lnTo>
                        <a:pt x="117" y="253"/>
                      </a:lnTo>
                      <a:lnTo>
                        <a:pt x="117" y="253"/>
                      </a:lnTo>
                      <a:lnTo>
                        <a:pt x="119" y="253"/>
                      </a:lnTo>
                      <a:lnTo>
                        <a:pt x="119" y="253"/>
                      </a:lnTo>
                      <a:lnTo>
                        <a:pt x="120" y="253"/>
                      </a:lnTo>
                      <a:lnTo>
                        <a:pt x="122" y="253"/>
                      </a:lnTo>
                      <a:lnTo>
                        <a:pt x="122" y="253"/>
                      </a:lnTo>
                      <a:lnTo>
                        <a:pt x="122" y="253"/>
                      </a:lnTo>
                      <a:lnTo>
                        <a:pt x="122" y="255"/>
                      </a:lnTo>
                      <a:lnTo>
                        <a:pt x="122" y="257"/>
                      </a:lnTo>
                      <a:lnTo>
                        <a:pt x="122" y="257"/>
                      </a:lnTo>
                      <a:lnTo>
                        <a:pt x="120" y="263"/>
                      </a:lnTo>
                      <a:lnTo>
                        <a:pt x="120" y="265"/>
                      </a:lnTo>
                      <a:lnTo>
                        <a:pt x="120" y="265"/>
                      </a:lnTo>
                      <a:lnTo>
                        <a:pt x="120" y="265"/>
                      </a:lnTo>
                      <a:lnTo>
                        <a:pt x="120" y="265"/>
                      </a:lnTo>
                      <a:lnTo>
                        <a:pt x="122" y="266"/>
                      </a:lnTo>
                      <a:lnTo>
                        <a:pt x="124" y="268"/>
                      </a:lnTo>
                      <a:lnTo>
                        <a:pt x="124" y="268"/>
                      </a:lnTo>
                      <a:lnTo>
                        <a:pt x="122" y="268"/>
                      </a:lnTo>
                      <a:lnTo>
                        <a:pt x="120" y="270"/>
                      </a:lnTo>
                      <a:lnTo>
                        <a:pt x="120" y="270"/>
                      </a:lnTo>
                      <a:lnTo>
                        <a:pt x="119" y="272"/>
                      </a:lnTo>
                      <a:lnTo>
                        <a:pt x="117" y="272"/>
                      </a:lnTo>
                      <a:lnTo>
                        <a:pt x="117" y="272"/>
                      </a:lnTo>
                      <a:lnTo>
                        <a:pt x="113" y="276"/>
                      </a:lnTo>
                      <a:lnTo>
                        <a:pt x="113" y="276"/>
                      </a:lnTo>
                      <a:lnTo>
                        <a:pt x="111" y="276"/>
                      </a:lnTo>
                      <a:lnTo>
                        <a:pt x="111" y="276"/>
                      </a:lnTo>
                      <a:lnTo>
                        <a:pt x="111" y="276"/>
                      </a:lnTo>
                      <a:lnTo>
                        <a:pt x="111" y="274"/>
                      </a:lnTo>
                      <a:lnTo>
                        <a:pt x="111" y="274"/>
                      </a:lnTo>
                      <a:lnTo>
                        <a:pt x="111" y="272"/>
                      </a:lnTo>
                      <a:lnTo>
                        <a:pt x="111" y="272"/>
                      </a:lnTo>
                      <a:lnTo>
                        <a:pt x="111" y="270"/>
                      </a:lnTo>
                      <a:lnTo>
                        <a:pt x="111" y="270"/>
                      </a:lnTo>
                      <a:lnTo>
                        <a:pt x="111" y="268"/>
                      </a:lnTo>
                      <a:lnTo>
                        <a:pt x="111" y="268"/>
                      </a:lnTo>
                      <a:lnTo>
                        <a:pt x="109" y="268"/>
                      </a:lnTo>
                      <a:lnTo>
                        <a:pt x="105" y="268"/>
                      </a:lnTo>
                      <a:lnTo>
                        <a:pt x="105" y="268"/>
                      </a:lnTo>
                      <a:lnTo>
                        <a:pt x="103" y="266"/>
                      </a:lnTo>
                      <a:lnTo>
                        <a:pt x="101" y="266"/>
                      </a:lnTo>
                      <a:lnTo>
                        <a:pt x="92" y="265"/>
                      </a:lnTo>
                      <a:lnTo>
                        <a:pt x="92" y="265"/>
                      </a:lnTo>
                      <a:lnTo>
                        <a:pt x="90" y="265"/>
                      </a:lnTo>
                      <a:lnTo>
                        <a:pt x="90" y="265"/>
                      </a:lnTo>
                      <a:lnTo>
                        <a:pt x="90" y="266"/>
                      </a:lnTo>
                      <a:lnTo>
                        <a:pt x="90" y="266"/>
                      </a:lnTo>
                      <a:lnTo>
                        <a:pt x="88" y="266"/>
                      </a:lnTo>
                      <a:lnTo>
                        <a:pt x="88" y="266"/>
                      </a:lnTo>
                      <a:lnTo>
                        <a:pt x="86" y="270"/>
                      </a:lnTo>
                      <a:lnTo>
                        <a:pt x="86" y="270"/>
                      </a:lnTo>
                      <a:lnTo>
                        <a:pt x="86" y="270"/>
                      </a:lnTo>
                      <a:lnTo>
                        <a:pt x="84" y="270"/>
                      </a:lnTo>
                      <a:lnTo>
                        <a:pt x="84" y="270"/>
                      </a:lnTo>
                      <a:lnTo>
                        <a:pt x="78" y="257"/>
                      </a:lnTo>
                      <a:lnTo>
                        <a:pt x="78" y="257"/>
                      </a:lnTo>
                      <a:lnTo>
                        <a:pt x="77" y="255"/>
                      </a:lnTo>
                      <a:lnTo>
                        <a:pt x="77" y="255"/>
                      </a:lnTo>
                      <a:lnTo>
                        <a:pt x="75" y="255"/>
                      </a:lnTo>
                      <a:lnTo>
                        <a:pt x="73" y="255"/>
                      </a:lnTo>
                      <a:lnTo>
                        <a:pt x="73" y="255"/>
                      </a:lnTo>
                      <a:lnTo>
                        <a:pt x="73" y="255"/>
                      </a:lnTo>
                      <a:lnTo>
                        <a:pt x="73" y="255"/>
                      </a:lnTo>
                      <a:lnTo>
                        <a:pt x="73" y="255"/>
                      </a:lnTo>
                      <a:lnTo>
                        <a:pt x="71" y="253"/>
                      </a:lnTo>
                      <a:lnTo>
                        <a:pt x="71" y="253"/>
                      </a:lnTo>
                      <a:lnTo>
                        <a:pt x="71" y="253"/>
                      </a:lnTo>
                      <a:lnTo>
                        <a:pt x="71" y="253"/>
                      </a:lnTo>
                      <a:lnTo>
                        <a:pt x="69" y="251"/>
                      </a:lnTo>
                      <a:lnTo>
                        <a:pt x="67" y="249"/>
                      </a:lnTo>
                      <a:lnTo>
                        <a:pt x="65" y="247"/>
                      </a:lnTo>
                      <a:lnTo>
                        <a:pt x="65" y="247"/>
                      </a:lnTo>
                      <a:lnTo>
                        <a:pt x="65" y="247"/>
                      </a:lnTo>
                      <a:lnTo>
                        <a:pt x="65" y="247"/>
                      </a:lnTo>
                      <a:lnTo>
                        <a:pt x="63" y="247"/>
                      </a:lnTo>
                      <a:lnTo>
                        <a:pt x="63" y="247"/>
                      </a:lnTo>
                      <a:lnTo>
                        <a:pt x="63" y="249"/>
                      </a:lnTo>
                      <a:lnTo>
                        <a:pt x="63" y="249"/>
                      </a:lnTo>
                      <a:lnTo>
                        <a:pt x="61" y="251"/>
                      </a:lnTo>
                      <a:lnTo>
                        <a:pt x="61" y="251"/>
                      </a:lnTo>
                      <a:lnTo>
                        <a:pt x="61" y="251"/>
                      </a:lnTo>
                      <a:lnTo>
                        <a:pt x="61" y="253"/>
                      </a:lnTo>
                      <a:lnTo>
                        <a:pt x="59" y="253"/>
                      </a:lnTo>
                      <a:lnTo>
                        <a:pt x="59" y="251"/>
                      </a:lnTo>
                      <a:lnTo>
                        <a:pt x="59" y="251"/>
                      </a:lnTo>
                      <a:lnTo>
                        <a:pt x="59" y="251"/>
                      </a:lnTo>
                      <a:lnTo>
                        <a:pt x="59" y="249"/>
                      </a:lnTo>
                      <a:lnTo>
                        <a:pt x="58" y="249"/>
                      </a:lnTo>
                      <a:lnTo>
                        <a:pt x="54" y="244"/>
                      </a:lnTo>
                      <a:lnTo>
                        <a:pt x="54" y="244"/>
                      </a:lnTo>
                      <a:lnTo>
                        <a:pt x="52" y="244"/>
                      </a:lnTo>
                      <a:lnTo>
                        <a:pt x="52" y="244"/>
                      </a:lnTo>
                      <a:lnTo>
                        <a:pt x="52" y="244"/>
                      </a:lnTo>
                      <a:lnTo>
                        <a:pt x="48" y="247"/>
                      </a:lnTo>
                      <a:lnTo>
                        <a:pt x="46" y="249"/>
                      </a:lnTo>
                      <a:lnTo>
                        <a:pt x="46" y="249"/>
                      </a:lnTo>
                      <a:lnTo>
                        <a:pt x="44" y="249"/>
                      </a:lnTo>
                      <a:lnTo>
                        <a:pt x="40" y="257"/>
                      </a:lnTo>
                      <a:lnTo>
                        <a:pt x="40" y="257"/>
                      </a:lnTo>
                      <a:lnTo>
                        <a:pt x="40" y="259"/>
                      </a:lnTo>
                      <a:lnTo>
                        <a:pt x="40" y="261"/>
                      </a:lnTo>
                      <a:lnTo>
                        <a:pt x="40" y="261"/>
                      </a:lnTo>
                      <a:lnTo>
                        <a:pt x="40" y="263"/>
                      </a:lnTo>
                      <a:lnTo>
                        <a:pt x="42" y="263"/>
                      </a:lnTo>
                      <a:lnTo>
                        <a:pt x="42" y="265"/>
                      </a:lnTo>
                      <a:lnTo>
                        <a:pt x="52" y="268"/>
                      </a:lnTo>
                      <a:lnTo>
                        <a:pt x="52" y="268"/>
                      </a:lnTo>
                      <a:lnTo>
                        <a:pt x="52" y="270"/>
                      </a:lnTo>
                      <a:lnTo>
                        <a:pt x="54" y="272"/>
                      </a:lnTo>
                      <a:lnTo>
                        <a:pt x="54" y="274"/>
                      </a:lnTo>
                      <a:lnTo>
                        <a:pt x="54" y="274"/>
                      </a:lnTo>
                      <a:lnTo>
                        <a:pt x="56" y="274"/>
                      </a:lnTo>
                      <a:lnTo>
                        <a:pt x="59" y="274"/>
                      </a:lnTo>
                      <a:lnTo>
                        <a:pt x="59" y="274"/>
                      </a:lnTo>
                      <a:lnTo>
                        <a:pt x="59" y="276"/>
                      </a:lnTo>
                      <a:lnTo>
                        <a:pt x="61" y="276"/>
                      </a:lnTo>
                      <a:lnTo>
                        <a:pt x="61" y="278"/>
                      </a:lnTo>
                      <a:lnTo>
                        <a:pt x="59" y="282"/>
                      </a:lnTo>
                      <a:lnTo>
                        <a:pt x="59" y="284"/>
                      </a:lnTo>
                      <a:lnTo>
                        <a:pt x="59" y="286"/>
                      </a:lnTo>
                      <a:lnTo>
                        <a:pt x="61" y="287"/>
                      </a:lnTo>
                      <a:lnTo>
                        <a:pt x="61" y="289"/>
                      </a:lnTo>
                      <a:lnTo>
                        <a:pt x="61" y="291"/>
                      </a:lnTo>
                      <a:lnTo>
                        <a:pt x="61" y="293"/>
                      </a:lnTo>
                      <a:lnTo>
                        <a:pt x="59" y="301"/>
                      </a:lnTo>
                      <a:lnTo>
                        <a:pt x="61" y="301"/>
                      </a:lnTo>
                      <a:lnTo>
                        <a:pt x="61" y="303"/>
                      </a:lnTo>
                      <a:lnTo>
                        <a:pt x="63" y="303"/>
                      </a:lnTo>
                      <a:lnTo>
                        <a:pt x="65" y="303"/>
                      </a:lnTo>
                      <a:lnTo>
                        <a:pt x="65" y="303"/>
                      </a:lnTo>
                      <a:lnTo>
                        <a:pt x="65" y="305"/>
                      </a:lnTo>
                      <a:lnTo>
                        <a:pt x="67" y="308"/>
                      </a:lnTo>
                      <a:lnTo>
                        <a:pt x="67" y="308"/>
                      </a:lnTo>
                      <a:lnTo>
                        <a:pt x="67" y="308"/>
                      </a:lnTo>
                      <a:lnTo>
                        <a:pt x="69" y="308"/>
                      </a:lnTo>
                      <a:lnTo>
                        <a:pt x="71" y="310"/>
                      </a:lnTo>
                      <a:lnTo>
                        <a:pt x="71" y="310"/>
                      </a:lnTo>
                      <a:lnTo>
                        <a:pt x="73" y="310"/>
                      </a:lnTo>
                      <a:lnTo>
                        <a:pt x="73" y="312"/>
                      </a:lnTo>
                      <a:lnTo>
                        <a:pt x="73" y="312"/>
                      </a:lnTo>
                      <a:lnTo>
                        <a:pt x="73" y="314"/>
                      </a:lnTo>
                      <a:lnTo>
                        <a:pt x="73" y="314"/>
                      </a:lnTo>
                      <a:lnTo>
                        <a:pt x="71" y="316"/>
                      </a:lnTo>
                      <a:lnTo>
                        <a:pt x="71" y="316"/>
                      </a:lnTo>
                      <a:lnTo>
                        <a:pt x="71" y="316"/>
                      </a:lnTo>
                      <a:lnTo>
                        <a:pt x="71" y="318"/>
                      </a:lnTo>
                      <a:lnTo>
                        <a:pt x="71" y="318"/>
                      </a:lnTo>
                      <a:lnTo>
                        <a:pt x="73" y="318"/>
                      </a:lnTo>
                      <a:lnTo>
                        <a:pt x="73" y="320"/>
                      </a:lnTo>
                      <a:lnTo>
                        <a:pt x="73" y="320"/>
                      </a:lnTo>
                      <a:lnTo>
                        <a:pt x="73" y="322"/>
                      </a:lnTo>
                      <a:lnTo>
                        <a:pt x="71" y="325"/>
                      </a:lnTo>
                      <a:lnTo>
                        <a:pt x="71" y="325"/>
                      </a:lnTo>
                      <a:lnTo>
                        <a:pt x="71" y="327"/>
                      </a:lnTo>
                      <a:lnTo>
                        <a:pt x="71" y="329"/>
                      </a:lnTo>
                      <a:lnTo>
                        <a:pt x="71" y="331"/>
                      </a:lnTo>
                      <a:lnTo>
                        <a:pt x="71" y="331"/>
                      </a:lnTo>
                      <a:lnTo>
                        <a:pt x="73" y="333"/>
                      </a:lnTo>
                      <a:lnTo>
                        <a:pt x="73" y="335"/>
                      </a:lnTo>
                      <a:lnTo>
                        <a:pt x="73" y="337"/>
                      </a:lnTo>
                      <a:lnTo>
                        <a:pt x="73" y="339"/>
                      </a:lnTo>
                      <a:lnTo>
                        <a:pt x="73" y="339"/>
                      </a:lnTo>
                      <a:lnTo>
                        <a:pt x="73" y="341"/>
                      </a:lnTo>
                      <a:lnTo>
                        <a:pt x="75" y="341"/>
                      </a:lnTo>
                      <a:lnTo>
                        <a:pt x="75" y="343"/>
                      </a:lnTo>
                      <a:lnTo>
                        <a:pt x="77" y="343"/>
                      </a:lnTo>
                      <a:lnTo>
                        <a:pt x="77" y="346"/>
                      </a:lnTo>
                      <a:lnTo>
                        <a:pt x="77" y="346"/>
                      </a:lnTo>
                      <a:lnTo>
                        <a:pt x="78" y="348"/>
                      </a:lnTo>
                      <a:lnTo>
                        <a:pt x="78" y="350"/>
                      </a:lnTo>
                      <a:lnTo>
                        <a:pt x="78" y="350"/>
                      </a:lnTo>
                      <a:lnTo>
                        <a:pt x="78" y="352"/>
                      </a:lnTo>
                      <a:lnTo>
                        <a:pt x="78" y="358"/>
                      </a:lnTo>
                      <a:lnTo>
                        <a:pt x="78" y="360"/>
                      </a:lnTo>
                      <a:lnTo>
                        <a:pt x="78" y="360"/>
                      </a:lnTo>
                      <a:lnTo>
                        <a:pt x="77" y="360"/>
                      </a:lnTo>
                      <a:lnTo>
                        <a:pt x="75" y="362"/>
                      </a:lnTo>
                      <a:lnTo>
                        <a:pt x="75" y="362"/>
                      </a:lnTo>
                      <a:lnTo>
                        <a:pt x="75" y="362"/>
                      </a:lnTo>
                      <a:lnTo>
                        <a:pt x="75" y="362"/>
                      </a:lnTo>
                      <a:lnTo>
                        <a:pt x="73" y="362"/>
                      </a:lnTo>
                      <a:lnTo>
                        <a:pt x="73" y="363"/>
                      </a:lnTo>
                      <a:lnTo>
                        <a:pt x="73" y="363"/>
                      </a:lnTo>
                      <a:lnTo>
                        <a:pt x="73" y="363"/>
                      </a:lnTo>
                      <a:lnTo>
                        <a:pt x="73" y="367"/>
                      </a:lnTo>
                      <a:lnTo>
                        <a:pt x="71" y="371"/>
                      </a:lnTo>
                      <a:lnTo>
                        <a:pt x="71" y="371"/>
                      </a:lnTo>
                      <a:lnTo>
                        <a:pt x="71" y="373"/>
                      </a:lnTo>
                      <a:lnTo>
                        <a:pt x="71" y="375"/>
                      </a:lnTo>
                      <a:lnTo>
                        <a:pt x="71" y="377"/>
                      </a:lnTo>
                      <a:lnTo>
                        <a:pt x="69" y="375"/>
                      </a:lnTo>
                      <a:lnTo>
                        <a:pt x="69" y="375"/>
                      </a:lnTo>
                      <a:lnTo>
                        <a:pt x="67" y="373"/>
                      </a:lnTo>
                      <a:lnTo>
                        <a:pt x="67" y="373"/>
                      </a:lnTo>
                      <a:lnTo>
                        <a:pt x="67" y="373"/>
                      </a:lnTo>
                      <a:lnTo>
                        <a:pt x="67" y="373"/>
                      </a:lnTo>
                      <a:lnTo>
                        <a:pt x="65" y="375"/>
                      </a:lnTo>
                      <a:lnTo>
                        <a:pt x="65" y="377"/>
                      </a:lnTo>
                      <a:lnTo>
                        <a:pt x="63" y="379"/>
                      </a:lnTo>
                      <a:lnTo>
                        <a:pt x="63" y="379"/>
                      </a:lnTo>
                      <a:lnTo>
                        <a:pt x="61" y="379"/>
                      </a:lnTo>
                      <a:lnTo>
                        <a:pt x="58" y="381"/>
                      </a:lnTo>
                      <a:lnTo>
                        <a:pt x="58" y="381"/>
                      </a:lnTo>
                      <a:lnTo>
                        <a:pt x="56" y="381"/>
                      </a:lnTo>
                      <a:lnTo>
                        <a:pt x="56" y="381"/>
                      </a:lnTo>
                      <a:lnTo>
                        <a:pt x="54" y="383"/>
                      </a:lnTo>
                      <a:lnTo>
                        <a:pt x="54" y="383"/>
                      </a:lnTo>
                      <a:lnTo>
                        <a:pt x="52" y="384"/>
                      </a:lnTo>
                      <a:lnTo>
                        <a:pt x="52" y="384"/>
                      </a:lnTo>
                      <a:lnTo>
                        <a:pt x="52" y="386"/>
                      </a:lnTo>
                      <a:lnTo>
                        <a:pt x="50" y="386"/>
                      </a:lnTo>
                      <a:lnTo>
                        <a:pt x="50" y="386"/>
                      </a:lnTo>
                      <a:lnTo>
                        <a:pt x="50" y="386"/>
                      </a:lnTo>
                      <a:lnTo>
                        <a:pt x="48" y="386"/>
                      </a:lnTo>
                      <a:lnTo>
                        <a:pt x="48" y="388"/>
                      </a:lnTo>
                      <a:lnTo>
                        <a:pt x="48" y="388"/>
                      </a:lnTo>
                      <a:lnTo>
                        <a:pt x="50" y="388"/>
                      </a:lnTo>
                      <a:lnTo>
                        <a:pt x="50" y="388"/>
                      </a:lnTo>
                      <a:lnTo>
                        <a:pt x="52" y="390"/>
                      </a:lnTo>
                      <a:lnTo>
                        <a:pt x="52" y="390"/>
                      </a:lnTo>
                      <a:lnTo>
                        <a:pt x="52" y="392"/>
                      </a:lnTo>
                      <a:lnTo>
                        <a:pt x="52" y="394"/>
                      </a:lnTo>
                      <a:lnTo>
                        <a:pt x="52" y="394"/>
                      </a:lnTo>
                      <a:lnTo>
                        <a:pt x="52" y="394"/>
                      </a:lnTo>
                      <a:lnTo>
                        <a:pt x="50" y="396"/>
                      </a:lnTo>
                      <a:lnTo>
                        <a:pt x="50" y="396"/>
                      </a:lnTo>
                      <a:lnTo>
                        <a:pt x="48" y="398"/>
                      </a:lnTo>
                      <a:lnTo>
                        <a:pt x="46" y="400"/>
                      </a:lnTo>
                      <a:lnTo>
                        <a:pt x="42" y="402"/>
                      </a:lnTo>
                      <a:lnTo>
                        <a:pt x="40" y="405"/>
                      </a:lnTo>
                      <a:lnTo>
                        <a:pt x="38" y="405"/>
                      </a:lnTo>
                      <a:lnTo>
                        <a:pt x="37" y="409"/>
                      </a:lnTo>
                      <a:lnTo>
                        <a:pt x="33" y="413"/>
                      </a:lnTo>
                      <a:lnTo>
                        <a:pt x="33" y="415"/>
                      </a:lnTo>
                      <a:lnTo>
                        <a:pt x="33" y="415"/>
                      </a:lnTo>
                      <a:lnTo>
                        <a:pt x="31" y="415"/>
                      </a:lnTo>
                      <a:lnTo>
                        <a:pt x="29" y="415"/>
                      </a:lnTo>
                      <a:lnTo>
                        <a:pt x="29" y="417"/>
                      </a:lnTo>
                      <a:lnTo>
                        <a:pt x="27" y="417"/>
                      </a:lnTo>
                      <a:lnTo>
                        <a:pt x="27" y="417"/>
                      </a:lnTo>
                      <a:lnTo>
                        <a:pt x="25" y="419"/>
                      </a:lnTo>
                      <a:lnTo>
                        <a:pt x="25" y="419"/>
                      </a:lnTo>
                      <a:lnTo>
                        <a:pt x="25" y="421"/>
                      </a:lnTo>
                      <a:lnTo>
                        <a:pt x="19" y="422"/>
                      </a:lnTo>
                      <a:lnTo>
                        <a:pt x="18" y="422"/>
                      </a:lnTo>
                      <a:lnTo>
                        <a:pt x="18" y="422"/>
                      </a:lnTo>
                      <a:lnTo>
                        <a:pt x="18" y="422"/>
                      </a:lnTo>
                      <a:lnTo>
                        <a:pt x="16" y="422"/>
                      </a:lnTo>
                      <a:lnTo>
                        <a:pt x="16" y="422"/>
                      </a:lnTo>
                      <a:lnTo>
                        <a:pt x="16" y="422"/>
                      </a:lnTo>
                      <a:lnTo>
                        <a:pt x="14" y="426"/>
                      </a:lnTo>
                      <a:lnTo>
                        <a:pt x="14" y="428"/>
                      </a:lnTo>
                      <a:lnTo>
                        <a:pt x="14" y="428"/>
                      </a:lnTo>
                      <a:lnTo>
                        <a:pt x="12" y="428"/>
                      </a:lnTo>
                      <a:lnTo>
                        <a:pt x="12" y="430"/>
                      </a:lnTo>
                      <a:lnTo>
                        <a:pt x="12" y="430"/>
                      </a:lnTo>
                      <a:lnTo>
                        <a:pt x="12" y="430"/>
                      </a:lnTo>
                      <a:lnTo>
                        <a:pt x="14" y="432"/>
                      </a:lnTo>
                      <a:lnTo>
                        <a:pt x="14" y="432"/>
                      </a:lnTo>
                      <a:lnTo>
                        <a:pt x="14" y="434"/>
                      </a:lnTo>
                      <a:lnTo>
                        <a:pt x="14" y="436"/>
                      </a:lnTo>
                      <a:lnTo>
                        <a:pt x="14" y="438"/>
                      </a:lnTo>
                      <a:lnTo>
                        <a:pt x="12" y="440"/>
                      </a:lnTo>
                      <a:lnTo>
                        <a:pt x="12" y="441"/>
                      </a:lnTo>
                      <a:lnTo>
                        <a:pt x="12" y="441"/>
                      </a:lnTo>
                      <a:lnTo>
                        <a:pt x="12" y="441"/>
                      </a:lnTo>
                      <a:lnTo>
                        <a:pt x="10" y="443"/>
                      </a:lnTo>
                      <a:lnTo>
                        <a:pt x="10" y="443"/>
                      </a:lnTo>
                      <a:lnTo>
                        <a:pt x="10" y="443"/>
                      </a:lnTo>
                      <a:lnTo>
                        <a:pt x="10" y="445"/>
                      </a:lnTo>
                      <a:lnTo>
                        <a:pt x="10" y="445"/>
                      </a:lnTo>
                      <a:lnTo>
                        <a:pt x="10" y="449"/>
                      </a:lnTo>
                      <a:lnTo>
                        <a:pt x="10" y="451"/>
                      </a:lnTo>
                      <a:lnTo>
                        <a:pt x="10" y="453"/>
                      </a:lnTo>
                      <a:lnTo>
                        <a:pt x="8" y="453"/>
                      </a:lnTo>
                      <a:lnTo>
                        <a:pt x="8" y="453"/>
                      </a:lnTo>
                      <a:lnTo>
                        <a:pt x="8" y="455"/>
                      </a:lnTo>
                      <a:lnTo>
                        <a:pt x="6" y="455"/>
                      </a:lnTo>
                      <a:lnTo>
                        <a:pt x="6" y="457"/>
                      </a:lnTo>
                      <a:lnTo>
                        <a:pt x="6" y="457"/>
                      </a:lnTo>
                      <a:lnTo>
                        <a:pt x="6" y="459"/>
                      </a:lnTo>
                      <a:lnTo>
                        <a:pt x="6" y="460"/>
                      </a:lnTo>
                      <a:lnTo>
                        <a:pt x="6" y="460"/>
                      </a:lnTo>
                      <a:lnTo>
                        <a:pt x="6" y="460"/>
                      </a:lnTo>
                      <a:lnTo>
                        <a:pt x="6" y="460"/>
                      </a:lnTo>
                      <a:lnTo>
                        <a:pt x="4" y="460"/>
                      </a:lnTo>
                      <a:lnTo>
                        <a:pt x="4" y="460"/>
                      </a:lnTo>
                      <a:lnTo>
                        <a:pt x="4" y="459"/>
                      </a:lnTo>
                      <a:lnTo>
                        <a:pt x="4" y="459"/>
                      </a:lnTo>
                      <a:lnTo>
                        <a:pt x="2" y="459"/>
                      </a:lnTo>
                      <a:lnTo>
                        <a:pt x="2" y="459"/>
                      </a:lnTo>
                      <a:lnTo>
                        <a:pt x="2" y="460"/>
                      </a:lnTo>
                      <a:lnTo>
                        <a:pt x="2" y="460"/>
                      </a:lnTo>
                      <a:lnTo>
                        <a:pt x="2" y="460"/>
                      </a:lnTo>
                      <a:lnTo>
                        <a:pt x="2" y="462"/>
                      </a:lnTo>
                      <a:lnTo>
                        <a:pt x="0" y="464"/>
                      </a:lnTo>
                      <a:lnTo>
                        <a:pt x="0" y="466"/>
                      </a:lnTo>
                      <a:lnTo>
                        <a:pt x="2" y="468"/>
                      </a:lnTo>
                      <a:lnTo>
                        <a:pt x="6" y="468"/>
                      </a:lnTo>
                      <a:lnTo>
                        <a:pt x="8" y="468"/>
                      </a:lnTo>
                      <a:lnTo>
                        <a:pt x="8" y="468"/>
                      </a:lnTo>
                      <a:lnTo>
                        <a:pt x="10" y="468"/>
                      </a:lnTo>
                      <a:lnTo>
                        <a:pt x="10" y="468"/>
                      </a:lnTo>
                      <a:lnTo>
                        <a:pt x="10" y="468"/>
                      </a:lnTo>
                      <a:lnTo>
                        <a:pt x="12" y="466"/>
                      </a:lnTo>
                      <a:lnTo>
                        <a:pt x="12" y="466"/>
                      </a:lnTo>
                      <a:lnTo>
                        <a:pt x="12" y="466"/>
                      </a:lnTo>
                      <a:lnTo>
                        <a:pt x="14" y="466"/>
                      </a:lnTo>
                      <a:lnTo>
                        <a:pt x="18" y="468"/>
                      </a:lnTo>
                      <a:lnTo>
                        <a:pt x="19" y="468"/>
                      </a:lnTo>
                      <a:lnTo>
                        <a:pt x="21" y="466"/>
                      </a:lnTo>
                      <a:lnTo>
                        <a:pt x="23" y="464"/>
                      </a:lnTo>
                      <a:lnTo>
                        <a:pt x="25" y="464"/>
                      </a:lnTo>
                      <a:lnTo>
                        <a:pt x="25" y="462"/>
                      </a:lnTo>
                      <a:lnTo>
                        <a:pt x="29" y="462"/>
                      </a:lnTo>
                      <a:lnTo>
                        <a:pt x="31" y="462"/>
                      </a:lnTo>
                      <a:lnTo>
                        <a:pt x="31" y="460"/>
                      </a:lnTo>
                      <a:lnTo>
                        <a:pt x="33" y="460"/>
                      </a:lnTo>
                      <a:lnTo>
                        <a:pt x="33" y="459"/>
                      </a:lnTo>
                      <a:lnTo>
                        <a:pt x="35" y="457"/>
                      </a:lnTo>
                      <a:lnTo>
                        <a:pt x="42" y="455"/>
                      </a:lnTo>
                      <a:lnTo>
                        <a:pt x="50" y="449"/>
                      </a:lnTo>
                      <a:lnTo>
                        <a:pt x="54" y="449"/>
                      </a:lnTo>
                      <a:lnTo>
                        <a:pt x="58" y="447"/>
                      </a:lnTo>
                      <a:lnTo>
                        <a:pt x="61" y="443"/>
                      </a:lnTo>
                      <a:lnTo>
                        <a:pt x="65" y="443"/>
                      </a:lnTo>
                      <a:lnTo>
                        <a:pt x="69" y="445"/>
                      </a:lnTo>
                      <a:lnTo>
                        <a:pt x="71" y="445"/>
                      </a:lnTo>
                      <a:lnTo>
                        <a:pt x="73" y="447"/>
                      </a:lnTo>
                      <a:lnTo>
                        <a:pt x="75" y="449"/>
                      </a:lnTo>
                      <a:lnTo>
                        <a:pt x="75" y="449"/>
                      </a:lnTo>
                      <a:lnTo>
                        <a:pt x="75" y="449"/>
                      </a:lnTo>
                      <a:lnTo>
                        <a:pt x="77" y="449"/>
                      </a:lnTo>
                      <a:lnTo>
                        <a:pt x="77" y="449"/>
                      </a:lnTo>
                      <a:lnTo>
                        <a:pt x="78" y="449"/>
                      </a:lnTo>
                      <a:lnTo>
                        <a:pt x="78" y="449"/>
                      </a:lnTo>
                      <a:lnTo>
                        <a:pt x="80" y="449"/>
                      </a:lnTo>
                      <a:lnTo>
                        <a:pt x="80" y="449"/>
                      </a:lnTo>
                      <a:lnTo>
                        <a:pt x="80" y="447"/>
                      </a:lnTo>
                      <a:lnTo>
                        <a:pt x="82" y="447"/>
                      </a:lnTo>
                      <a:lnTo>
                        <a:pt x="82" y="445"/>
                      </a:lnTo>
                      <a:lnTo>
                        <a:pt x="82" y="445"/>
                      </a:lnTo>
                      <a:lnTo>
                        <a:pt x="84" y="443"/>
                      </a:lnTo>
                      <a:lnTo>
                        <a:pt x="86" y="445"/>
                      </a:lnTo>
                      <a:lnTo>
                        <a:pt x="88" y="443"/>
                      </a:lnTo>
                      <a:lnTo>
                        <a:pt x="88" y="443"/>
                      </a:lnTo>
                      <a:lnTo>
                        <a:pt x="88" y="441"/>
                      </a:lnTo>
                      <a:lnTo>
                        <a:pt x="88" y="441"/>
                      </a:lnTo>
                      <a:lnTo>
                        <a:pt x="88" y="440"/>
                      </a:lnTo>
                      <a:lnTo>
                        <a:pt x="88" y="438"/>
                      </a:lnTo>
                      <a:lnTo>
                        <a:pt x="88" y="438"/>
                      </a:lnTo>
                      <a:lnTo>
                        <a:pt x="90" y="436"/>
                      </a:lnTo>
                      <a:lnTo>
                        <a:pt x="90" y="436"/>
                      </a:lnTo>
                      <a:lnTo>
                        <a:pt x="90" y="436"/>
                      </a:lnTo>
                      <a:lnTo>
                        <a:pt x="90" y="434"/>
                      </a:lnTo>
                      <a:lnTo>
                        <a:pt x="90" y="434"/>
                      </a:lnTo>
                      <a:lnTo>
                        <a:pt x="88" y="432"/>
                      </a:lnTo>
                      <a:lnTo>
                        <a:pt x="86" y="430"/>
                      </a:lnTo>
                      <a:lnTo>
                        <a:pt x="86" y="430"/>
                      </a:lnTo>
                      <a:lnTo>
                        <a:pt x="86" y="428"/>
                      </a:lnTo>
                      <a:lnTo>
                        <a:pt x="86" y="428"/>
                      </a:lnTo>
                      <a:lnTo>
                        <a:pt x="90" y="422"/>
                      </a:lnTo>
                      <a:lnTo>
                        <a:pt x="90" y="421"/>
                      </a:lnTo>
                      <a:lnTo>
                        <a:pt x="90" y="421"/>
                      </a:lnTo>
                      <a:lnTo>
                        <a:pt x="90" y="419"/>
                      </a:lnTo>
                      <a:lnTo>
                        <a:pt x="90" y="417"/>
                      </a:lnTo>
                      <a:lnTo>
                        <a:pt x="90" y="417"/>
                      </a:lnTo>
                      <a:lnTo>
                        <a:pt x="90" y="417"/>
                      </a:lnTo>
                      <a:lnTo>
                        <a:pt x="92" y="413"/>
                      </a:lnTo>
                      <a:lnTo>
                        <a:pt x="92" y="411"/>
                      </a:lnTo>
                      <a:lnTo>
                        <a:pt x="92" y="409"/>
                      </a:lnTo>
                      <a:lnTo>
                        <a:pt x="92" y="409"/>
                      </a:lnTo>
                      <a:lnTo>
                        <a:pt x="92" y="407"/>
                      </a:lnTo>
                      <a:lnTo>
                        <a:pt x="92" y="407"/>
                      </a:lnTo>
                      <a:lnTo>
                        <a:pt x="96" y="403"/>
                      </a:lnTo>
                      <a:lnTo>
                        <a:pt x="96" y="402"/>
                      </a:lnTo>
                      <a:lnTo>
                        <a:pt x="98" y="400"/>
                      </a:lnTo>
                      <a:lnTo>
                        <a:pt x="98" y="398"/>
                      </a:lnTo>
                      <a:lnTo>
                        <a:pt x="99" y="398"/>
                      </a:lnTo>
                      <a:lnTo>
                        <a:pt x="101" y="398"/>
                      </a:lnTo>
                      <a:lnTo>
                        <a:pt x="101" y="400"/>
                      </a:lnTo>
                      <a:lnTo>
                        <a:pt x="103" y="400"/>
                      </a:lnTo>
                      <a:lnTo>
                        <a:pt x="103" y="400"/>
                      </a:lnTo>
                      <a:lnTo>
                        <a:pt x="103" y="400"/>
                      </a:lnTo>
                      <a:lnTo>
                        <a:pt x="105" y="400"/>
                      </a:lnTo>
                      <a:lnTo>
                        <a:pt x="105" y="400"/>
                      </a:lnTo>
                      <a:lnTo>
                        <a:pt x="105" y="402"/>
                      </a:lnTo>
                      <a:lnTo>
                        <a:pt x="105" y="402"/>
                      </a:lnTo>
                      <a:lnTo>
                        <a:pt x="105" y="402"/>
                      </a:lnTo>
                      <a:lnTo>
                        <a:pt x="105" y="403"/>
                      </a:lnTo>
                      <a:lnTo>
                        <a:pt x="105" y="403"/>
                      </a:lnTo>
                      <a:lnTo>
                        <a:pt x="105" y="405"/>
                      </a:lnTo>
                      <a:lnTo>
                        <a:pt x="105" y="407"/>
                      </a:lnTo>
                      <a:lnTo>
                        <a:pt x="105" y="407"/>
                      </a:lnTo>
                      <a:lnTo>
                        <a:pt x="105" y="409"/>
                      </a:lnTo>
                      <a:lnTo>
                        <a:pt x="107" y="409"/>
                      </a:lnTo>
                      <a:lnTo>
                        <a:pt x="111" y="415"/>
                      </a:lnTo>
                      <a:lnTo>
                        <a:pt x="111" y="415"/>
                      </a:lnTo>
                      <a:lnTo>
                        <a:pt x="113" y="415"/>
                      </a:lnTo>
                      <a:lnTo>
                        <a:pt x="113" y="417"/>
                      </a:lnTo>
                      <a:lnTo>
                        <a:pt x="113" y="417"/>
                      </a:lnTo>
                      <a:lnTo>
                        <a:pt x="113" y="417"/>
                      </a:lnTo>
                      <a:lnTo>
                        <a:pt x="113" y="419"/>
                      </a:lnTo>
                      <a:lnTo>
                        <a:pt x="111" y="421"/>
                      </a:lnTo>
                      <a:lnTo>
                        <a:pt x="111" y="422"/>
                      </a:lnTo>
                      <a:lnTo>
                        <a:pt x="111" y="422"/>
                      </a:lnTo>
                      <a:lnTo>
                        <a:pt x="111" y="424"/>
                      </a:lnTo>
                      <a:lnTo>
                        <a:pt x="111" y="424"/>
                      </a:lnTo>
                      <a:lnTo>
                        <a:pt x="113" y="424"/>
                      </a:lnTo>
                      <a:lnTo>
                        <a:pt x="113" y="426"/>
                      </a:lnTo>
                      <a:lnTo>
                        <a:pt x="115" y="426"/>
                      </a:lnTo>
                      <a:lnTo>
                        <a:pt x="115" y="426"/>
                      </a:lnTo>
                      <a:lnTo>
                        <a:pt x="117" y="426"/>
                      </a:lnTo>
                      <a:lnTo>
                        <a:pt x="117" y="426"/>
                      </a:lnTo>
                      <a:lnTo>
                        <a:pt x="119" y="424"/>
                      </a:lnTo>
                      <a:lnTo>
                        <a:pt x="119" y="424"/>
                      </a:lnTo>
                      <a:lnTo>
                        <a:pt x="119" y="422"/>
                      </a:lnTo>
                      <a:lnTo>
                        <a:pt x="119" y="421"/>
                      </a:lnTo>
                      <a:lnTo>
                        <a:pt x="119" y="421"/>
                      </a:lnTo>
                      <a:lnTo>
                        <a:pt x="120" y="421"/>
                      </a:lnTo>
                      <a:lnTo>
                        <a:pt x="122" y="419"/>
                      </a:lnTo>
                      <a:lnTo>
                        <a:pt x="124" y="417"/>
                      </a:lnTo>
                      <a:lnTo>
                        <a:pt x="128" y="415"/>
                      </a:lnTo>
                      <a:lnTo>
                        <a:pt x="128" y="415"/>
                      </a:lnTo>
                      <a:lnTo>
                        <a:pt x="130" y="413"/>
                      </a:lnTo>
                      <a:lnTo>
                        <a:pt x="130" y="413"/>
                      </a:lnTo>
                      <a:lnTo>
                        <a:pt x="130" y="411"/>
                      </a:lnTo>
                      <a:lnTo>
                        <a:pt x="130" y="409"/>
                      </a:lnTo>
                      <a:lnTo>
                        <a:pt x="130" y="407"/>
                      </a:lnTo>
                      <a:lnTo>
                        <a:pt x="130" y="407"/>
                      </a:lnTo>
                      <a:lnTo>
                        <a:pt x="132" y="407"/>
                      </a:lnTo>
                      <a:lnTo>
                        <a:pt x="134" y="407"/>
                      </a:lnTo>
                      <a:lnTo>
                        <a:pt x="134" y="407"/>
                      </a:lnTo>
                      <a:lnTo>
                        <a:pt x="136" y="407"/>
                      </a:lnTo>
                      <a:lnTo>
                        <a:pt x="136" y="409"/>
                      </a:lnTo>
                      <a:lnTo>
                        <a:pt x="138" y="409"/>
                      </a:lnTo>
                      <a:lnTo>
                        <a:pt x="139" y="409"/>
                      </a:lnTo>
                      <a:lnTo>
                        <a:pt x="139" y="409"/>
                      </a:lnTo>
                      <a:lnTo>
                        <a:pt x="139" y="409"/>
                      </a:lnTo>
                      <a:lnTo>
                        <a:pt x="139" y="411"/>
                      </a:lnTo>
                      <a:lnTo>
                        <a:pt x="139" y="413"/>
                      </a:lnTo>
                      <a:lnTo>
                        <a:pt x="139" y="413"/>
                      </a:lnTo>
                      <a:lnTo>
                        <a:pt x="139" y="413"/>
                      </a:lnTo>
                      <a:lnTo>
                        <a:pt x="141" y="415"/>
                      </a:lnTo>
                      <a:lnTo>
                        <a:pt x="145" y="413"/>
                      </a:lnTo>
                      <a:lnTo>
                        <a:pt x="145" y="413"/>
                      </a:lnTo>
                      <a:lnTo>
                        <a:pt x="149" y="413"/>
                      </a:lnTo>
                      <a:lnTo>
                        <a:pt x="149" y="411"/>
                      </a:lnTo>
                      <a:lnTo>
                        <a:pt x="151" y="411"/>
                      </a:lnTo>
                      <a:lnTo>
                        <a:pt x="151" y="411"/>
                      </a:lnTo>
                      <a:lnTo>
                        <a:pt x="153" y="411"/>
                      </a:lnTo>
                      <a:lnTo>
                        <a:pt x="153" y="411"/>
                      </a:lnTo>
                      <a:lnTo>
                        <a:pt x="155" y="407"/>
                      </a:lnTo>
                      <a:lnTo>
                        <a:pt x="153" y="407"/>
                      </a:lnTo>
                      <a:lnTo>
                        <a:pt x="153" y="405"/>
                      </a:lnTo>
                      <a:lnTo>
                        <a:pt x="153" y="405"/>
                      </a:lnTo>
                      <a:lnTo>
                        <a:pt x="153" y="405"/>
                      </a:lnTo>
                      <a:lnTo>
                        <a:pt x="153" y="403"/>
                      </a:lnTo>
                      <a:lnTo>
                        <a:pt x="153" y="403"/>
                      </a:lnTo>
                      <a:lnTo>
                        <a:pt x="157" y="398"/>
                      </a:lnTo>
                      <a:lnTo>
                        <a:pt x="157" y="396"/>
                      </a:lnTo>
                      <a:lnTo>
                        <a:pt x="157" y="396"/>
                      </a:lnTo>
                      <a:lnTo>
                        <a:pt x="157" y="396"/>
                      </a:lnTo>
                      <a:lnTo>
                        <a:pt x="157" y="396"/>
                      </a:lnTo>
                      <a:lnTo>
                        <a:pt x="155" y="396"/>
                      </a:lnTo>
                      <a:lnTo>
                        <a:pt x="155" y="396"/>
                      </a:lnTo>
                      <a:lnTo>
                        <a:pt x="155" y="396"/>
                      </a:lnTo>
                      <a:lnTo>
                        <a:pt x="153" y="394"/>
                      </a:lnTo>
                      <a:lnTo>
                        <a:pt x="151" y="392"/>
                      </a:lnTo>
                      <a:lnTo>
                        <a:pt x="151" y="390"/>
                      </a:lnTo>
                      <a:lnTo>
                        <a:pt x="151" y="390"/>
                      </a:lnTo>
                      <a:lnTo>
                        <a:pt x="153" y="388"/>
                      </a:lnTo>
                      <a:lnTo>
                        <a:pt x="153" y="388"/>
                      </a:lnTo>
                      <a:lnTo>
                        <a:pt x="153" y="388"/>
                      </a:lnTo>
                      <a:lnTo>
                        <a:pt x="153" y="386"/>
                      </a:lnTo>
                      <a:lnTo>
                        <a:pt x="153" y="386"/>
                      </a:lnTo>
                      <a:lnTo>
                        <a:pt x="155" y="384"/>
                      </a:lnTo>
                      <a:lnTo>
                        <a:pt x="157" y="383"/>
                      </a:lnTo>
                      <a:lnTo>
                        <a:pt x="157" y="381"/>
                      </a:lnTo>
                      <a:lnTo>
                        <a:pt x="159" y="379"/>
                      </a:lnTo>
                      <a:lnTo>
                        <a:pt x="160" y="377"/>
                      </a:lnTo>
                      <a:lnTo>
                        <a:pt x="162" y="375"/>
                      </a:lnTo>
                      <a:lnTo>
                        <a:pt x="162" y="375"/>
                      </a:lnTo>
                      <a:lnTo>
                        <a:pt x="164" y="375"/>
                      </a:lnTo>
                      <a:lnTo>
                        <a:pt x="164" y="375"/>
                      </a:lnTo>
                      <a:lnTo>
                        <a:pt x="166" y="375"/>
                      </a:lnTo>
                      <a:lnTo>
                        <a:pt x="166" y="375"/>
                      </a:lnTo>
                      <a:lnTo>
                        <a:pt x="168" y="377"/>
                      </a:lnTo>
                      <a:lnTo>
                        <a:pt x="168" y="377"/>
                      </a:lnTo>
                      <a:lnTo>
                        <a:pt x="174" y="375"/>
                      </a:lnTo>
                      <a:lnTo>
                        <a:pt x="176" y="373"/>
                      </a:lnTo>
                      <a:lnTo>
                        <a:pt x="178" y="371"/>
                      </a:lnTo>
                      <a:lnTo>
                        <a:pt x="179" y="369"/>
                      </a:lnTo>
                      <a:lnTo>
                        <a:pt x="181" y="367"/>
                      </a:lnTo>
                      <a:lnTo>
                        <a:pt x="183" y="367"/>
                      </a:lnTo>
                      <a:lnTo>
                        <a:pt x="185" y="367"/>
                      </a:lnTo>
                      <a:lnTo>
                        <a:pt x="185" y="365"/>
                      </a:lnTo>
                      <a:lnTo>
                        <a:pt x="187" y="365"/>
                      </a:lnTo>
                      <a:lnTo>
                        <a:pt x="187" y="363"/>
                      </a:lnTo>
                      <a:lnTo>
                        <a:pt x="185" y="363"/>
                      </a:lnTo>
                      <a:lnTo>
                        <a:pt x="185" y="363"/>
                      </a:lnTo>
                      <a:lnTo>
                        <a:pt x="185" y="363"/>
                      </a:lnTo>
                      <a:lnTo>
                        <a:pt x="185" y="363"/>
                      </a:lnTo>
                      <a:lnTo>
                        <a:pt x="185" y="362"/>
                      </a:lnTo>
                      <a:lnTo>
                        <a:pt x="183" y="362"/>
                      </a:lnTo>
                      <a:lnTo>
                        <a:pt x="183" y="362"/>
                      </a:lnTo>
                      <a:lnTo>
                        <a:pt x="183" y="362"/>
                      </a:lnTo>
                      <a:lnTo>
                        <a:pt x="183" y="362"/>
                      </a:lnTo>
                      <a:lnTo>
                        <a:pt x="181" y="362"/>
                      </a:lnTo>
                      <a:lnTo>
                        <a:pt x="181" y="360"/>
                      </a:lnTo>
                      <a:lnTo>
                        <a:pt x="179" y="358"/>
                      </a:lnTo>
                      <a:lnTo>
                        <a:pt x="179" y="358"/>
                      </a:lnTo>
                      <a:lnTo>
                        <a:pt x="179" y="356"/>
                      </a:lnTo>
                      <a:lnTo>
                        <a:pt x="179" y="356"/>
                      </a:lnTo>
                      <a:lnTo>
                        <a:pt x="178" y="354"/>
                      </a:lnTo>
                      <a:lnTo>
                        <a:pt x="178" y="354"/>
                      </a:lnTo>
                      <a:lnTo>
                        <a:pt x="178" y="354"/>
                      </a:lnTo>
                      <a:lnTo>
                        <a:pt x="178" y="352"/>
                      </a:lnTo>
                      <a:lnTo>
                        <a:pt x="178" y="352"/>
                      </a:lnTo>
                      <a:lnTo>
                        <a:pt x="179" y="352"/>
                      </a:lnTo>
                      <a:lnTo>
                        <a:pt x="179" y="350"/>
                      </a:lnTo>
                      <a:lnTo>
                        <a:pt x="179" y="350"/>
                      </a:lnTo>
                      <a:lnTo>
                        <a:pt x="181" y="350"/>
                      </a:lnTo>
                      <a:lnTo>
                        <a:pt x="183" y="352"/>
                      </a:lnTo>
                      <a:lnTo>
                        <a:pt x="183" y="352"/>
                      </a:lnTo>
                      <a:lnTo>
                        <a:pt x="183" y="352"/>
                      </a:lnTo>
                      <a:lnTo>
                        <a:pt x="185" y="352"/>
                      </a:lnTo>
                      <a:lnTo>
                        <a:pt x="187" y="354"/>
                      </a:lnTo>
                      <a:lnTo>
                        <a:pt x="189" y="354"/>
                      </a:lnTo>
                      <a:lnTo>
                        <a:pt x="191" y="356"/>
                      </a:lnTo>
                      <a:lnTo>
                        <a:pt x="191" y="354"/>
                      </a:lnTo>
                      <a:lnTo>
                        <a:pt x="191" y="354"/>
                      </a:lnTo>
                      <a:lnTo>
                        <a:pt x="191" y="352"/>
                      </a:lnTo>
                      <a:lnTo>
                        <a:pt x="191" y="352"/>
                      </a:lnTo>
                      <a:lnTo>
                        <a:pt x="191" y="352"/>
                      </a:lnTo>
                      <a:lnTo>
                        <a:pt x="191" y="352"/>
                      </a:lnTo>
                      <a:lnTo>
                        <a:pt x="191" y="350"/>
                      </a:lnTo>
                      <a:lnTo>
                        <a:pt x="191" y="350"/>
                      </a:lnTo>
                      <a:lnTo>
                        <a:pt x="193" y="350"/>
                      </a:lnTo>
                      <a:lnTo>
                        <a:pt x="193" y="350"/>
                      </a:lnTo>
                      <a:lnTo>
                        <a:pt x="193" y="348"/>
                      </a:lnTo>
                      <a:lnTo>
                        <a:pt x="193" y="344"/>
                      </a:lnTo>
                      <a:lnTo>
                        <a:pt x="193" y="344"/>
                      </a:lnTo>
                      <a:lnTo>
                        <a:pt x="193" y="344"/>
                      </a:lnTo>
                      <a:lnTo>
                        <a:pt x="193" y="344"/>
                      </a:lnTo>
                      <a:lnTo>
                        <a:pt x="195" y="344"/>
                      </a:lnTo>
                      <a:lnTo>
                        <a:pt x="195" y="346"/>
                      </a:lnTo>
                      <a:lnTo>
                        <a:pt x="195" y="348"/>
                      </a:lnTo>
                      <a:lnTo>
                        <a:pt x="197" y="350"/>
                      </a:lnTo>
                      <a:lnTo>
                        <a:pt x="197" y="350"/>
                      </a:lnTo>
                      <a:lnTo>
                        <a:pt x="197" y="350"/>
                      </a:lnTo>
                      <a:lnTo>
                        <a:pt x="199" y="350"/>
                      </a:lnTo>
                      <a:lnTo>
                        <a:pt x="199" y="350"/>
                      </a:lnTo>
                      <a:lnTo>
                        <a:pt x="199" y="348"/>
                      </a:lnTo>
                      <a:lnTo>
                        <a:pt x="200" y="346"/>
                      </a:lnTo>
                      <a:lnTo>
                        <a:pt x="200" y="346"/>
                      </a:lnTo>
                      <a:lnTo>
                        <a:pt x="200" y="344"/>
                      </a:lnTo>
                      <a:lnTo>
                        <a:pt x="202" y="344"/>
                      </a:lnTo>
                      <a:lnTo>
                        <a:pt x="204" y="343"/>
                      </a:lnTo>
                      <a:lnTo>
                        <a:pt x="204" y="343"/>
                      </a:lnTo>
                      <a:lnTo>
                        <a:pt x="204" y="341"/>
                      </a:lnTo>
                      <a:lnTo>
                        <a:pt x="204" y="341"/>
                      </a:lnTo>
                      <a:lnTo>
                        <a:pt x="204" y="339"/>
                      </a:lnTo>
                      <a:lnTo>
                        <a:pt x="206" y="339"/>
                      </a:lnTo>
                      <a:lnTo>
                        <a:pt x="206" y="339"/>
                      </a:lnTo>
                      <a:lnTo>
                        <a:pt x="208" y="341"/>
                      </a:lnTo>
                      <a:lnTo>
                        <a:pt x="208" y="343"/>
                      </a:lnTo>
                      <a:lnTo>
                        <a:pt x="210" y="344"/>
                      </a:lnTo>
                      <a:lnTo>
                        <a:pt x="214" y="348"/>
                      </a:lnTo>
                      <a:lnTo>
                        <a:pt x="214" y="350"/>
                      </a:lnTo>
                      <a:lnTo>
                        <a:pt x="216" y="350"/>
                      </a:lnTo>
                      <a:lnTo>
                        <a:pt x="218" y="356"/>
                      </a:lnTo>
                      <a:lnTo>
                        <a:pt x="218" y="358"/>
                      </a:lnTo>
                      <a:lnTo>
                        <a:pt x="218" y="358"/>
                      </a:lnTo>
                      <a:lnTo>
                        <a:pt x="218" y="358"/>
                      </a:lnTo>
                      <a:lnTo>
                        <a:pt x="220" y="358"/>
                      </a:lnTo>
                      <a:lnTo>
                        <a:pt x="220" y="356"/>
                      </a:lnTo>
                      <a:lnTo>
                        <a:pt x="220" y="356"/>
                      </a:lnTo>
                      <a:lnTo>
                        <a:pt x="220" y="354"/>
                      </a:lnTo>
                      <a:lnTo>
                        <a:pt x="220" y="354"/>
                      </a:lnTo>
                      <a:lnTo>
                        <a:pt x="220" y="354"/>
                      </a:lnTo>
                      <a:lnTo>
                        <a:pt x="220" y="352"/>
                      </a:lnTo>
                      <a:lnTo>
                        <a:pt x="220" y="352"/>
                      </a:lnTo>
                      <a:lnTo>
                        <a:pt x="220" y="352"/>
                      </a:lnTo>
                      <a:lnTo>
                        <a:pt x="220" y="352"/>
                      </a:lnTo>
                      <a:lnTo>
                        <a:pt x="220" y="350"/>
                      </a:lnTo>
                      <a:lnTo>
                        <a:pt x="220" y="350"/>
                      </a:lnTo>
                      <a:lnTo>
                        <a:pt x="221" y="350"/>
                      </a:lnTo>
                      <a:lnTo>
                        <a:pt x="221" y="350"/>
                      </a:lnTo>
                      <a:lnTo>
                        <a:pt x="223" y="352"/>
                      </a:lnTo>
                      <a:lnTo>
                        <a:pt x="225" y="356"/>
                      </a:lnTo>
                      <a:lnTo>
                        <a:pt x="225" y="360"/>
                      </a:lnTo>
                      <a:lnTo>
                        <a:pt x="227" y="360"/>
                      </a:lnTo>
                      <a:lnTo>
                        <a:pt x="227" y="362"/>
                      </a:lnTo>
                      <a:lnTo>
                        <a:pt x="229" y="363"/>
                      </a:lnTo>
                      <a:lnTo>
                        <a:pt x="229" y="365"/>
                      </a:lnTo>
                      <a:lnTo>
                        <a:pt x="229" y="365"/>
                      </a:lnTo>
                      <a:lnTo>
                        <a:pt x="229" y="365"/>
                      </a:lnTo>
                      <a:lnTo>
                        <a:pt x="229" y="367"/>
                      </a:lnTo>
                      <a:lnTo>
                        <a:pt x="231" y="367"/>
                      </a:lnTo>
                      <a:lnTo>
                        <a:pt x="231" y="369"/>
                      </a:lnTo>
                      <a:lnTo>
                        <a:pt x="231" y="369"/>
                      </a:lnTo>
                      <a:lnTo>
                        <a:pt x="231" y="369"/>
                      </a:lnTo>
                      <a:lnTo>
                        <a:pt x="233" y="369"/>
                      </a:lnTo>
                      <a:lnTo>
                        <a:pt x="233" y="369"/>
                      </a:lnTo>
                      <a:lnTo>
                        <a:pt x="233" y="371"/>
                      </a:lnTo>
                      <a:lnTo>
                        <a:pt x="237" y="369"/>
                      </a:lnTo>
                      <a:lnTo>
                        <a:pt x="242" y="369"/>
                      </a:lnTo>
                      <a:lnTo>
                        <a:pt x="248" y="369"/>
                      </a:lnTo>
                      <a:lnTo>
                        <a:pt x="248" y="369"/>
                      </a:lnTo>
                      <a:lnTo>
                        <a:pt x="250" y="369"/>
                      </a:lnTo>
                      <a:lnTo>
                        <a:pt x="250" y="369"/>
                      </a:lnTo>
                      <a:lnTo>
                        <a:pt x="252" y="371"/>
                      </a:lnTo>
                      <a:lnTo>
                        <a:pt x="254" y="371"/>
                      </a:lnTo>
                      <a:lnTo>
                        <a:pt x="256" y="371"/>
                      </a:lnTo>
                      <a:lnTo>
                        <a:pt x="256" y="371"/>
                      </a:lnTo>
                      <a:lnTo>
                        <a:pt x="258" y="373"/>
                      </a:lnTo>
                      <a:lnTo>
                        <a:pt x="260" y="371"/>
                      </a:lnTo>
                      <a:lnTo>
                        <a:pt x="265" y="371"/>
                      </a:lnTo>
                      <a:lnTo>
                        <a:pt x="271" y="369"/>
                      </a:lnTo>
                      <a:lnTo>
                        <a:pt x="273" y="369"/>
                      </a:lnTo>
                      <a:lnTo>
                        <a:pt x="275" y="367"/>
                      </a:lnTo>
                      <a:lnTo>
                        <a:pt x="277" y="365"/>
                      </a:lnTo>
                      <a:lnTo>
                        <a:pt x="277" y="363"/>
                      </a:lnTo>
                      <a:lnTo>
                        <a:pt x="279" y="362"/>
                      </a:lnTo>
                      <a:lnTo>
                        <a:pt x="279" y="362"/>
                      </a:lnTo>
                      <a:lnTo>
                        <a:pt x="279" y="360"/>
                      </a:lnTo>
                      <a:lnTo>
                        <a:pt x="280" y="362"/>
                      </a:lnTo>
                      <a:lnTo>
                        <a:pt x="280" y="362"/>
                      </a:lnTo>
                      <a:lnTo>
                        <a:pt x="282" y="360"/>
                      </a:lnTo>
                      <a:lnTo>
                        <a:pt x="284" y="356"/>
                      </a:lnTo>
                      <a:lnTo>
                        <a:pt x="286" y="356"/>
                      </a:lnTo>
                      <a:lnTo>
                        <a:pt x="286" y="356"/>
                      </a:lnTo>
                      <a:lnTo>
                        <a:pt x="284" y="354"/>
                      </a:lnTo>
                      <a:lnTo>
                        <a:pt x="284" y="354"/>
                      </a:lnTo>
                      <a:lnTo>
                        <a:pt x="284" y="354"/>
                      </a:lnTo>
                      <a:lnTo>
                        <a:pt x="284" y="354"/>
                      </a:lnTo>
                      <a:lnTo>
                        <a:pt x="284" y="352"/>
                      </a:lnTo>
                      <a:lnTo>
                        <a:pt x="286" y="352"/>
                      </a:lnTo>
                      <a:lnTo>
                        <a:pt x="286" y="352"/>
                      </a:lnTo>
                      <a:lnTo>
                        <a:pt x="286" y="350"/>
                      </a:lnTo>
                      <a:lnTo>
                        <a:pt x="286" y="350"/>
                      </a:lnTo>
                      <a:lnTo>
                        <a:pt x="286" y="348"/>
                      </a:lnTo>
                      <a:lnTo>
                        <a:pt x="286" y="348"/>
                      </a:lnTo>
                      <a:lnTo>
                        <a:pt x="286" y="348"/>
                      </a:lnTo>
                      <a:lnTo>
                        <a:pt x="288" y="348"/>
                      </a:lnTo>
                      <a:lnTo>
                        <a:pt x="288" y="348"/>
                      </a:lnTo>
                      <a:lnTo>
                        <a:pt x="290" y="348"/>
                      </a:lnTo>
                      <a:lnTo>
                        <a:pt x="290" y="348"/>
                      </a:lnTo>
                      <a:lnTo>
                        <a:pt x="294" y="346"/>
                      </a:lnTo>
                      <a:lnTo>
                        <a:pt x="294" y="344"/>
                      </a:lnTo>
                      <a:lnTo>
                        <a:pt x="301" y="341"/>
                      </a:lnTo>
                      <a:lnTo>
                        <a:pt x="301" y="343"/>
                      </a:lnTo>
                      <a:lnTo>
                        <a:pt x="303" y="343"/>
                      </a:lnTo>
                      <a:lnTo>
                        <a:pt x="303" y="343"/>
                      </a:lnTo>
                      <a:lnTo>
                        <a:pt x="303" y="343"/>
                      </a:lnTo>
                      <a:lnTo>
                        <a:pt x="305" y="341"/>
                      </a:lnTo>
                      <a:lnTo>
                        <a:pt x="305" y="341"/>
                      </a:lnTo>
                      <a:lnTo>
                        <a:pt x="305" y="339"/>
                      </a:lnTo>
                      <a:lnTo>
                        <a:pt x="305" y="339"/>
                      </a:lnTo>
                      <a:lnTo>
                        <a:pt x="305" y="337"/>
                      </a:lnTo>
                      <a:lnTo>
                        <a:pt x="305" y="337"/>
                      </a:lnTo>
                      <a:lnTo>
                        <a:pt x="305" y="337"/>
                      </a:lnTo>
                      <a:lnTo>
                        <a:pt x="305" y="335"/>
                      </a:lnTo>
                      <a:lnTo>
                        <a:pt x="307" y="335"/>
                      </a:lnTo>
                      <a:lnTo>
                        <a:pt x="307" y="335"/>
                      </a:lnTo>
                      <a:lnTo>
                        <a:pt x="311" y="335"/>
                      </a:lnTo>
                      <a:lnTo>
                        <a:pt x="311" y="335"/>
                      </a:lnTo>
                      <a:lnTo>
                        <a:pt x="313" y="337"/>
                      </a:lnTo>
                      <a:lnTo>
                        <a:pt x="313" y="337"/>
                      </a:lnTo>
                      <a:lnTo>
                        <a:pt x="313" y="337"/>
                      </a:lnTo>
                      <a:lnTo>
                        <a:pt x="315" y="341"/>
                      </a:lnTo>
                      <a:lnTo>
                        <a:pt x="315" y="339"/>
                      </a:lnTo>
                      <a:lnTo>
                        <a:pt x="322" y="329"/>
                      </a:lnTo>
                      <a:lnTo>
                        <a:pt x="334" y="320"/>
                      </a:lnTo>
                      <a:lnTo>
                        <a:pt x="341" y="314"/>
                      </a:lnTo>
                      <a:lnTo>
                        <a:pt x="351" y="305"/>
                      </a:lnTo>
                      <a:lnTo>
                        <a:pt x="357" y="301"/>
                      </a:lnTo>
                      <a:lnTo>
                        <a:pt x="361" y="299"/>
                      </a:lnTo>
                      <a:lnTo>
                        <a:pt x="366" y="295"/>
                      </a:lnTo>
                      <a:lnTo>
                        <a:pt x="370" y="293"/>
                      </a:lnTo>
                      <a:lnTo>
                        <a:pt x="378" y="289"/>
                      </a:lnTo>
                      <a:lnTo>
                        <a:pt x="383" y="286"/>
                      </a:lnTo>
                      <a:lnTo>
                        <a:pt x="387" y="284"/>
                      </a:lnTo>
                      <a:lnTo>
                        <a:pt x="364" y="295"/>
                      </a:lnTo>
                      <a:lnTo>
                        <a:pt x="362" y="295"/>
                      </a:lnTo>
                      <a:lnTo>
                        <a:pt x="362" y="295"/>
                      </a:lnTo>
                      <a:lnTo>
                        <a:pt x="362" y="293"/>
                      </a:lnTo>
                      <a:lnTo>
                        <a:pt x="361" y="293"/>
                      </a:lnTo>
                      <a:lnTo>
                        <a:pt x="362" y="293"/>
                      </a:lnTo>
                      <a:lnTo>
                        <a:pt x="362" y="293"/>
                      </a:lnTo>
                      <a:lnTo>
                        <a:pt x="362" y="293"/>
                      </a:lnTo>
                      <a:lnTo>
                        <a:pt x="362" y="291"/>
                      </a:lnTo>
                      <a:lnTo>
                        <a:pt x="364" y="291"/>
                      </a:lnTo>
                      <a:lnTo>
                        <a:pt x="364" y="291"/>
                      </a:lnTo>
                      <a:lnTo>
                        <a:pt x="364" y="293"/>
                      </a:lnTo>
                      <a:lnTo>
                        <a:pt x="366" y="293"/>
                      </a:lnTo>
                      <a:lnTo>
                        <a:pt x="366" y="293"/>
                      </a:lnTo>
                      <a:lnTo>
                        <a:pt x="368" y="291"/>
                      </a:lnTo>
                      <a:lnTo>
                        <a:pt x="370" y="291"/>
                      </a:lnTo>
                      <a:lnTo>
                        <a:pt x="370" y="291"/>
                      </a:lnTo>
                      <a:lnTo>
                        <a:pt x="370" y="289"/>
                      </a:lnTo>
                      <a:lnTo>
                        <a:pt x="370" y="289"/>
                      </a:lnTo>
                      <a:lnTo>
                        <a:pt x="370" y="289"/>
                      </a:lnTo>
                      <a:lnTo>
                        <a:pt x="372" y="289"/>
                      </a:lnTo>
                      <a:lnTo>
                        <a:pt x="372" y="287"/>
                      </a:lnTo>
                      <a:lnTo>
                        <a:pt x="372" y="287"/>
                      </a:lnTo>
                      <a:lnTo>
                        <a:pt x="372" y="286"/>
                      </a:lnTo>
                      <a:lnTo>
                        <a:pt x="372" y="286"/>
                      </a:lnTo>
                      <a:lnTo>
                        <a:pt x="370" y="284"/>
                      </a:lnTo>
                      <a:lnTo>
                        <a:pt x="370" y="286"/>
                      </a:lnTo>
                      <a:lnTo>
                        <a:pt x="368" y="286"/>
                      </a:lnTo>
                      <a:lnTo>
                        <a:pt x="368" y="286"/>
                      </a:lnTo>
                      <a:lnTo>
                        <a:pt x="366" y="286"/>
                      </a:lnTo>
                      <a:lnTo>
                        <a:pt x="362" y="289"/>
                      </a:lnTo>
                      <a:lnTo>
                        <a:pt x="359" y="287"/>
                      </a:lnTo>
                      <a:lnTo>
                        <a:pt x="357" y="287"/>
                      </a:lnTo>
                      <a:lnTo>
                        <a:pt x="357" y="287"/>
                      </a:lnTo>
                      <a:lnTo>
                        <a:pt x="357" y="289"/>
                      </a:lnTo>
                      <a:lnTo>
                        <a:pt x="357" y="289"/>
                      </a:lnTo>
                      <a:lnTo>
                        <a:pt x="357" y="289"/>
                      </a:lnTo>
                      <a:lnTo>
                        <a:pt x="357" y="291"/>
                      </a:lnTo>
                      <a:lnTo>
                        <a:pt x="357" y="291"/>
                      </a:lnTo>
                      <a:lnTo>
                        <a:pt x="357" y="291"/>
                      </a:lnTo>
                      <a:lnTo>
                        <a:pt x="357" y="291"/>
                      </a:lnTo>
                      <a:lnTo>
                        <a:pt x="357" y="293"/>
                      </a:lnTo>
                      <a:lnTo>
                        <a:pt x="355" y="293"/>
                      </a:lnTo>
                      <a:lnTo>
                        <a:pt x="355" y="295"/>
                      </a:lnTo>
                      <a:lnTo>
                        <a:pt x="353" y="295"/>
                      </a:lnTo>
                      <a:lnTo>
                        <a:pt x="353" y="295"/>
                      </a:lnTo>
                      <a:lnTo>
                        <a:pt x="353" y="295"/>
                      </a:lnTo>
                      <a:lnTo>
                        <a:pt x="357" y="297"/>
                      </a:lnTo>
                      <a:lnTo>
                        <a:pt x="355" y="297"/>
                      </a:lnTo>
                      <a:lnTo>
                        <a:pt x="355" y="297"/>
                      </a:lnTo>
                      <a:lnTo>
                        <a:pt x="353" y="297"/>
                      </a:lnTo>
                      <a:lnTo>
                        <a:pt x="353" y="297"/>
                      </a:lnTo>
                      <a:lnTo>
                        <a:pt x="353" y="299"/>
                      </a:lnTo>
                      <a:lnTo>
                        <a:pt x="353" y="301"/>
                      </a:lnTo>
                      <a:lnTo>
                        <a:pt x="353" y="301"/>
                      </a:lnTo>
                      <a:lnTo>
                        <a:pt x="351" y="303"/>
                      </a:lnTo>
                      <a:lnTo>
                        <a:pt x="351" y="303"/>
                      </a:lnTo>
                      <a:lnTo>
                        <a:pt x="351" y="303"/>
                      </a:lnTo>
                      <a:lnTo>
                        <a:pt x="349" y="303"/>
                      </a:lnTo>
                      <a:lnTo>
                        <a:pt x="349" y="303"/>
                      </a:lnTo>
                      <a:lnTo>
                        <a:pt x="347" y="303"/>
                      </a:lnTo>
                      <a:lnTo>
                        <a:pt x="347" y="305"/>
                      </a:lnTo>
                      <a:lnTo>
                        <a:pt x="347" y="305"/>
                      </a:lnTo>
                      <a:lnTo>
                        <a:pt x="345" y="305"/>
                      </a:lnTo>
                      <a:lnTo>
                        <a:pt x="347" y="305"/>
                      </a:lnTo>
                      <a:lnTo>
                        <a:pt x="347" y="303"/>
                      </a:lnTo>
                      <a:lnTo>
                        <a:pt x="347" y="301"/>
                      </a:lnTo>
                      <a:lnTo>
                        <a:pt x="345" y="301"/>
                      </a:lnTo>
                      <a:lnTo>
                        <a:pt x="345" y="303"/>
                      </a:lnTo>
                      <a:lnTo>
                        <a:pt x="345" y="303"/>
                      </a:lnTo>
                      <a:lnTo>
                        <a:pt x="343" y="301"/>
                      </a:lnTo>
                      <a:lnTo>
                        <a:pt x="343" y="299"/>
                      </a:lnTo>
                      <a:lnTo>
                        <a:pt x="345" y="299"/>
                      </a:lnTo>
                      <a:lnTo>
                        <a:pt x="345" y="297"/>
                      </a:lnTo>
                      <a:lnTo>
                        <a:pt x="347" y="297"/>
                      </a:lnTo>
                      <a:lnTo>
                        <a:pt x="349" y="297"/>
                      </a:lnTo>
                      <a:lnTo>
                        <a:pt x="349" y="295"/>
                      </a:lnTo>
                      <a:lnTo>
                        <a:pt x="347" y="295"/>
                      </a:lnTo>
                      <a:lnTo>
                        <a:pt x="347" y="293"/>
                      </a:lnTo>
                      <a:lnTo>
                        <a:pt x="349" y="291"/>
                      </a:lnTo>
                      <a:lnTo>
                        <a:pt x="349" y="289"/>
                      </a:lnTo>
                      <a:lnTo>
                        <a:pt x="351" y="289"/>
                      </a:lnTo>
                      <a:lnTo>
                        <a:pt x="353" y="286"/>
                      </a:lnTo>
                      <a:lnTo>
                        <a:pt x="353" y="284"/>
                      </a:lnTo>
                      <a:lnTo>
                        <a:pt x="353" y="282"/>
                      </a:lnTo>
                      <a:lnTo>
                        <a:pt x="355" y="280"/>
                      </a:lnTo>
                      <a:lnTo>
                        <a:pt x="357" y="276"/>
                      </a:lnTo>
                      <a:lnTo>
                        <a:pt x="359" y="276"/>
                      </a:lnTo>
                      <a:lnTo>
                        <a:pt x="361" y="274"/>
                      </a:lnTo>
                      <a:lnTo>
                        <a:pt x="361" y="274"/>
                      </a:lnTo>
                      <a:lnTo>
                        <a:pt x="362" y="274"/>
                      </a:lnTo>
                      <a:lnTo>
                        <a:pt x="364" y="274"/>
                      </a:lnTo>
                      <a:lnTo>
                        <a:pt x="368" y="270"/>
                      </a:lnTo>
                      <a:lnTo>
                        <a:pt x="372" y="265"/>
                      </a:lnTo>
                      <a:lnTo>
                        <a:pt x="376" y="265"/>
                      </a:lnTo>
                      <a:lnTo>
                        <a:pt x="378" y="263"/>
                      </a:lnTo>
                      <a:lnTo>
                        <a:pt x="378" y="263"/>
                      </a:lnTo>
                      <a:lnTo>
                        <a:pt x="381" y="265"/>
                      </a:lnTo>
                      <a:lnTo>
                        <a:pt x="385" y="265"/>
                      </a:lnTo>
                      <a:lnTo>
                        <a:pt x="387" y="266"/>
                      </a:lnTo>
                      <a:lnTo>
                        <a:pt x="387" y="274"/>
                      </a:lnTo>
                      <a:lnTo>
                        <a:pt x="387" y="276"/>
                      </a:lnTo>
                      <a:lnTo>
                        <a:pt x="387" y="276"/>
                      </a:lnTo>
                      <a:lnTo>
                        <a:pt x="387" y="278"/>
                      </a:lnTo>
                      <a:lnTo>
                        <a:pt x="387" y="278"/>
                      </a:lnTo>
                      <a:lnTo>
                        <a:pt x="387" y="278"/>
                      </a:lnTo>
                      <a:lnTo>
                        <a:pt x="385" y="280"/>
                      </a:lnTo>
                      <a:lnTo>
                        <a:pt x="381" y="282"/>
                      </a:lnTo>
                      <a:lnTo>
                        <a:pt x="381" y="282"/>
                      </a:lnTo>
                      <a:lnTo>
                        <a:pt x="383" y="280"/>
                      </a:lnTo>
                      <a:lnTo>
                        <a:pt x="383" y="280"/>
                      </a:lnTo>
                      <a:lnTo>
                        <a:pt x="383" y="280"/>
                      </a:lnTo>
                      <a:lnTo>
                        <a:pt x="378" y="280"/>
                      </a:lnTo>
                      <a:lnTo>
                        <a:pt x="376" y="282"/>
                      </a:lnTo>
                      <a:lnTo>
                        <a:pt x="376" y="282"/>
                      </a:lnTo>
                      <a:lnTo>
                        <a:pt x="374" y="282"/>
                      </a:lnTo>
                      <a:lnTo>
                        <a:pt x="374" y="282"/>
                      </a:lnTo>
                      <a:lnTo>
                        <a:pt x="374" y="282"/>
                      </a:lnTo>
                      <a:lnTo>
                        <a:pt x="374" y="284"/>
                      </a:lnTo>
                      <a:lnTo>
                        <a:pt x="374" y="284"/>
                      </a:lnTo>
                      <a:lnTo>
                        <a:pt x="374" y="284"/>
                      </a:lnTo>
                      <a:lnTo>
                        <a:pt x="376" y="284"/>
                      </a:lnTo>
                      <a:lnTo>
                        <a:pt x="376" y="284"/>
                      </a:lnTo>
                      <a:lnTo>
                        <a:pt x="376" y="286"/>
                      </a:lnTo>
                      <a:lnTo>
                        <a:pt x="376" y="286"/>
                      </a:lnTo>
                      <a:lnTo>
                        <a:pt x="376" y="287"/>
                      </a:lnTo>
                      <a:lnTo>
                        <a:pt x="380" y="286"/>
                      </a:lnTo>
                      <a:lnTo>
                        <a:pt x="385" y="284"/>
                      </a:lnTo>
                      <a:lnTo>
                        <a:pt x="391" y="280"/>
                      </a:lnTo>
                      <a:lnTo>
                        <a:pt x="393" y="280"/>
                      </a:lnTo>
                      <a:lnTo>
                        <a:pt x="393" y="280"/>
                      </a:lnTo>
                      <a:lnTo>
                        <a:pt x="393" y="280"/>
                      </a:lnTo>
                      <a:lnTo>
                        <a:pt x="393" y="282"/>
                      </a:lnTo>
                      <a:lnTo>
                        <a:pt x="397" y="278"/>
                      </a:lnTo>
                      <a:lnTo>
                        <a:pt x="401" y="278"/>
                      </a:lnTo>
                      <a:lnTo>
                        <a:pt x="402" y="276"/>
                      </a:lnTo>
                      <a:lnTo>
                        <a:pt x="402" y="276"/>
                      </a:lnTo>
                      <a:lnTo>
                        <a:pt x="406" y="276"/>
                      </a:lnTo>
                      <a:lnTo>
                        <a:pt x="408" y="276"/>
                      </a:lnTo>
                      <a:lnTo>
                        <a:pt x="408" y="276"/>
                      </a:lnTo>
                      <a:lnTo>
                        <a:pt x="412" y="274"/>
                      </a:lnTo>
                      <a:lnTo>
                        <a:pt x="416" y="272"/>
                      </a:lnTo>
                      <a:lnTo>
                        <a:pt x="427" y="268"/>
                      </a:lnTo>
                      <a:lnTo>
                        <a:pt x="429" y="268"/>
                      </a:lnTo>
                      <a:lnTo>
                        <a:pt x="431" y="268"/>
                      </a:lnTo>
                      <a:lnTo>
                        <a:pt x="431" y="268"/>
                      </a:lnTo>
                      <a:lnTo>
                        <a:pt x="433" y="268"/>
                      </a:lnTo>
                      <a:lnTo>
                        <a:pt x="433" y="268"/>
                      </a:lnTo>
                      <a:lnTo>
                        <a:pt x="435" y="268"/>
                      </a:lnTo>
                      <a:lnTo>
                        <a:pt x="435" y="268"/>
                      </a:lnTo>
                      <a:lnTo>
                        <a:pt x="437" y="268"/>
                      </a:lnTo>
                      <a:lnTo>
                        <a:pt x="452" y="263"/>
                      </a:lnTo>
                      <a:lnTo>
                        <a:pt x="462" y="257"/>
                      </a:lnTo>
                      <a:lnTo>
                        <a:pt x="460" y="257"/>
                      </a:lnTo>
                      <a:lnTo>
                        <a:pt x="458" y="255"/>
                      </a:lnTo>
                      <a:lnTo>
                        <a:pt x="458" y="255"/>
                      </a:lnTo>
                      <a:lnTo>
                        <a:pt x="456" y="255"/>
                      </a:lnTo>
                      <a:lnTo>
                        <a:pt x="456" y="255"/>
                      </a:lnTo>
                      <a:lnTo>
                        <a:pt x="454" y="253"/>
                      </a:lnTo>
                      <a:lnTo>
                        <a:pt x="454" y="253"/>
                      </a:lnTo>
                      <a:lnTo>
                        <a:pt x="454" y="253"/>
                      </a:lnTo>
                      <a:lnTo>
                        <a:pt x="454" y="251"/>
                      </a:lnTo>
                      <a:lnTo>
                        <a:pt x="454" y="251"/>
                      </a:lnTo>
                      <a:lnTo>
                        <a:pt x="454" y="251"/>
                      </a:lnTo>
                      <a:lnTo>
                        <a:pt x="454" y="251"/>
                      </a:lnTo>
                      <a:lnTo>
                        <a:pt x="452" y="251"/>
                      </a:lnTo>
                      <a:lnTo>
                        <a:pt x="452" y="251"/>
                      </a:lnTo>
                      <a:lnTo>
                        <a:pt x="448" y="249"/>
                      </a:lnTo>
                      <a:lnTo>
                        <a:pt x="446" y="249"/>
                      </a:lnTo>
                      <a:lnTo>
                        <a:pt x="444" y="247"/>
                      </a:lnTo>
                      <a:lnTo>
                        <a:pt x="442" y="246"/>
                      </a:lnTo>
                      <a:lnTo>
                        <a:pt x="441" y="246"/>
                      </a:lnTo>
                      <a:lnTo>
                        <a:pt x="441" y="246"/>
                      </a:lnTo>
                      <a:lnTo>
                        <a:pt x="441" y="242"/>
                      </a:lnTo>
                      <a:lnTo>
                        <a:pt x="441" y="240"/>
                      </a:lnTo>
                      <a:lnTo>
                        <a:pt x="441" y="240"/>
                      </a:lnTo>
                      <a:lnTo>
                        <a:pt x="442" y="240"/>
                      </a:lnTo>
                      <a:lnTo>
                        <a:pt x="442" y="242"/>
                      </a:lnTo>
                      <a:lnTo>
                        <a:pt x="442" y="244"/>
                      </a:lnTo>
                      <a:lnTo>
                        <a:pt x="444" y="246"/>
                      </a:lnTo>
                      <a:lnTo>
                        <a:pt x="444" y="246"/>
                      </a:lnTo>
                      <a:lnTo>
                        <a:pt x="446" y="247"/>
                      </a:lnTo>
                      <a:lnTo>
                        <a:pt x="448" y="247"/>
                      </a:lnTo>
                      <a:lnTo>
                        <a:pt x="452" y="247"/>
                      </a:lnTo>
                      <a:lnTo>
                        <a:pt x="460" y="253"/>
                      </a:lnTo>
                      <a:lnTo>
                        <a:pt x="463" y="255"/>
                      </a:lnTo>
                      <a:lnTo>
                        <a:pt x="465" y="253"/>
                      </a:lnTo>
                      <a:lnTo>
                        <a:pt x="465" y="253"/>
                      </a:lnTo>
                      <a:lnTo>
                        <a:pt x="463" y="253"/>
                      </a:lnTo>
                      <a:lnTo>
                        <a:pt x="463" y="253"/>
                      </a:lnTo>
                      <a:lnTo>
                        <a:pt x="463" y="251"/>
                      </a:lnTo>
                      <a:lnTo>
                        <a:pt x="465" y="249"/>
                      </a:lnTo>
                      <a:lnTo>
                        <a:pt x="469" y="244"/>
                      </a:lnTo>
                      <a:lnTo>
                        <a:pt x="469" y="244"/>
                      </a:lnTo>
                      <a:lnTo>
                        <a:pt x="471" y="242"/>
                      </a:lnTo>
                      <a:lnTo>
                        <a:pt x="473" y="236"/>
                      </a:lnTo>
                      <a:lnTo>
                        <a:pt x="473" y="236"/>
                      </a:lnTo>
                      <a:lnTo>
                        <a:pt x="475" y="234"/>
                      </a:lnTo>
                      <a:lnTo>
                        <a:pt x="477" y="234"/>
                      </a:lnTo>
                      <a:lnTo>
                        <a:pt x="481" y="232"/>
                      </a:lnTo>
                      <a:lnTo>
                        <a:pt x="484" y="230"/>
                      </a:lnTo>
                      <a:lnTo>
                        <a:pt x="494" y="225"/>
                      </a:lnTo>
                      <a:lnTo>
                        <a:pt x="496" y="223"/>
                      </a:lnTo>
                      <a:lnTo>
                        <a:pt x="494" y="225"/>
                      </a:lnTo>
                      <a:lnTo>
                        <a:pt x="492" y="225"/>
                      </a:lnTo>
                      <a:lnTo>
                        <a:pt x="490" y="225"/>
                      </a:lnTo>
                      <a:lnTo>
                        <a:pt x="492" y="223"/>
                      </a:lnTo>
                      <a:lnTo>
                        <a:pt x="494" y="223"/>
                      </a:lnTo>
                      <a:lnTo>
                        <a:pt x="496" y="221"/>
                      </a:lnTo>
                      <a:lnTo>
                        <a:pt x="496" y="221"/>
                      </a:lnTo>
                      <a:lnTo>
                        <a:pt x="498" y="219"/>
                      </a:lnTo>
                      <a:lnTo>
                        <a:pt x="500" y="217"/>
                      </a:lnTo>
                      <a:lnTo>
                        <a:pt x="502" y="213"/>
                      </a:lnTo>
                      <a:lnTo>
                        <a:pt x="500" y="211"/>
                      </a:lnTo>
                      <a:lnTo>
                        <a:pt x="500" y="213"/>
                      </a:lnTo>
                      <a:lnTo>
                        <a:pt x="500" y="213"/>
                      </a:lnTo>
                      <a:lnTo>
                        <a:pt x="500" y="215"/>
                      </a:lnTo>
                      <a:lnTo>
                        <a:pt x="498" y="213"/>
                      </a:lnTo>
                      <a:lnTo>
                        <a:pt x="496" y="215"/>
                      </a:lnTo>
                      <a:lnTo>
                        <a:pt x="496" y="217"/>
                      </a:lnTo>
                      <a:lnTo>
                        <a:pt x="494" y="217"/>
                      </a:lnTo>
                      <a:lnTo>
                        <a:pt x="494" y="211"/>
                      </a:lnTo>
                      <a:lnTo>
                        <a:pt x="494" y="208"/>
                      </a:lnTo>
                      <a:lnTo>
                        <a:pt x="496" y="206"/>
                      </a:lnTo>
                      <a:lnTo>
                        <a:pt x="498" y="204"/>
                      </a:lnTo>
                      <a:lnTo>
                        <a:pt x="511" y="192"/>
                      </a:lnTo>
                      <a:lnTo>
                        <a:pt x="517" y="190"/>
                      </a:lnTo>
                      <a:lnTo>
                        <a:pt x="519" y="189"/>
                      </a:lnTo>
                      <a:lnTo>
                        <a:pt x="522" y="187"/>
                      </a:lnTo>
                      <a:lnTo>
                        <a:pt x="522" y="185"/>
                      </a:lnTo>
                      <a:lnTo>
                        <a:pt x="522" y="187"/>
                      </a:lnTo>
                      <a:lnTo>
                        <a:pt x="521" y="187"/>
                      </a:lnTo>
                      <a:lnTo>
                        <a:pt x="519" y="189"/>
                      </a:lnTo>
                      <a:lnTo>
                        <a:pt x="519" y="187"/>
                      </a:lnTo>
                      <a:lnTo>
                        <a:pt x="519" y="187"/>
                      </a:lnTo>
                      <a:lnTo>
                        <a:pt x="517" y="187"/>
                      </a:lnTo>
                      <a:lnTo>
                        <a:pt x="517" y="187"/>
                      </a:lnTo>
                      <a:lnTo>
                        <a:pt x="517" y="185"/>
                      </a:lnTo>
                      <a:lnTo>
                        <a:pt x="515" y="185"/>
                      </a:lnTo>
                      <a:lnTo>
                        <a:pt x="515" y="185"/>
                      </a:lnTo>
                      <a:lnTo>
                        <a:pt x="513" y="185"/>
                      </a:lnTo>
                      <a:lnTo>
                        <a:pt x="515" y="185"/>
                      </a:lnTo>
                      <a:lnTo>
                        <a:pt x="515" y="183"/>
                      </a:lnTo>
                      <a:lnTo>
                        <a:pt x="517" y="183"/>
                      </a:lnTo>
                      <a:lnTo>
                        <a:pt x="519" y="185"/>
                      </a:lnTo>
                      <a:lnTo>
                        <a:pt x="519" y="183"/>
                      </a:lnTo>
                      <a:lnTo>
                        <a:pt x="519" y="183"/>
                      </a:lnTo>
                      <a:lnTo>
                        <a:pt x="519" y="183"/>
                      </a:lnTo>
                      <a:lnTo>
                        <a:pt x="519" y="181"/>
                      </a:lnTo>
                      <a:lnTo>
                        <a:pt x="519" y="179"/>
                      </a:lnTo>
                      <a:lnTo>
                        <a:pt x="517" y="179"/>
                      </a:lnTo>
                      <a:lnTo>
                        <a:pt x="515" y="179"/>
                      </a:lnTo>
                      <a:lnTo>
                        <a:pt x="511" y="179"/>
                      </a:lnTo>
                      <a:lnTo>
                        <a:pt x="509" y="179"/>
                      </a:lnTo>
                      <a:lnTo>
                        <a:pt x="507" y="177"/>
                      </a:lnTo>
                      <a:lnTo>
                        <a:pt x="511" y="175"/>
                      </a:lnTo>
                      <a:lnTo>
                        <a:pt x="513" y="175"/>
                      </a:lnTo>
                      <a:lnTo>
                        <a:pt x="515" y="177"/>
                      </a:lnTo>
                      <a:lnTo>
                        <a:pt x="517" y="175"/>
                      </a:lnTo>
                      <a:lnTo>
                        <a:pt x="515" y="170"/>
                      </a:lnTo>
                      <a:lnTo>
                        <a:pt x="505" y="147"/>
                      </a:lnTo>
                      <a:lnTo>
                        <a:pt x="503" y="137"/>
                      </a:lnTo>
                      <a:lnTo>
                        <a:pt x="507" y="130"/>
                      </a:lnTo>
                      <a:lnTo>
                        <a:pt x="511" y="122"/>
                      </a:lnTo>
                      <a:lnTo>
                        <a:pt x="524" y="109"/>
                      </a:lnTo>
                      <a:lnTo>
                        <a:pt x="530" y="105"/>
                      </a:lnTo>
                      <a:lnTo>
                        <a:pt x="538" y="101"/>
                      </a:lnTo>
                      <a:lnTo>
                        <a:pt x="538" y="101"/>
                      </a:lnTo>
                      <a:lnTo>
                        <a:pt x="542" y="101"/>
                      </a:lnTo>
                      <a:lnTo>
                        <a:pt x="542" y="101"/>
                      </a:lnTo>
                      <a:lnTo>
                        <a:pt x="543" y="99"/>
                      </a:lnTo>
                      <a:lnTo>
                        <a:pt x="545" y="101"/>
                      </a:lnTo>
                      <a:lnTo>
                        <a:pt x="551" y="99"/>
                      </a:lnTo>
                      <a:lnTo>
                        <a:pt x="557" y="97"/>
                      </a:lnTo>
                      <a:lnTo>
                        <a:pt x="563" y="95"/>
                      </a:lnTo>
                      <a:lnTo>
                        <a:pt x="563" y="95"/>
                      </a:lnTo>
                      <a:lnTo>
                        <a:pt x="563" y="9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g142a8b75624_19_0"/>
                <p:cNvSpPr/>
                <p:nvPr/>
              </p:nvSpPr>
              <p:spPr>
                <a:xfrm>
                  <a:off x="7612063" y="2671763"/>
                  <a:ext cx="280988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88" extrusionOk="0">
                      <a:moveTo>
                        <a:pt x="177" y="36"/>
                      </a:moveTo>
                      <a:lnTo>
                        <a:pt x="175" y="32"/>
                      </a:lnTo>
                      <a:lnTo>
                        <a:pt x="175" y="32"/>
                      </a:lnTo>
                      <a:lnTo>
                        <a:pt x="175" y="30"/>
                      </a:lnTo>
                      <a:lnTo>
                        <a:pt x="175" y="28"/>
                      </a:lnTo>
                      <a:lnTo>
                        <a:pt x="175" y="24"/>
                      </a:lnTo>
                      <a:lnTo>
                        <a:pt x="175" y="24"/>
                      </a:lnTo>
                      <a:lnTo>
                        <a:pt x="175" y="24"/>
                      </a:lnTo>
                      <a:lnTo>
                        <a:pt x="173" y="23"/>
                      </a:lnTo>
                      <a:lnTo>
                        <a:pt x="173" y="21"/>
                      </a:lnTo>
                      <a:lnTo>
                        <a:pt x="171" y="21"/>
                      </a:lnTo>
                      <a:lnTo>
                        <a:pt x="171" y="19"/>
                      </a:lnTo>
                      <a:lnTo>
                        <a:pt x="173" y="17"/>
                      </a:lnTo>
                      <a:lnTo>
                        <a:pt x="173" y="17"/>
                      </a:lnTo>
                      <a:lnTo>
                        <a:pt x="173" y="17"/>
                      </a:lnTo>
                      <a:lnTo>
                        <a:pt x="173" y="15"/>
                      </a:lnTo>
                      <a:lnTo>
                        <a:pt x="175" y="15"/>
                      </a:lnTo>
                      <a:lnTo>
                        <a:pt x="175" y="15"/>
                      </a:lnTo>
                      <a:lnTo>
                        <a:pt x="175" y="13"/>
                      </a:lnTo>
                      <a:lnTo>
                        <a:pt x="175" y="9"/>
                      </a:lnTo>
                      <a:lnTo>
                        <a:pt x="175" y="7"/>
                      </a:lnTo>
                      <a:lnTo>
                        <a:pt x="175" y="5"/>
                      </a:lnTo>
                      <a:lnTo>
                        <a:pt x="173" y="5"/>
                      </a:lnTo>
                      <a:lnTo>
                        <a:pt x="171" y="4"/>
                      </a:lnTo>
                      <a:lnTo>
                        <a:pt x="171" y="4"/>
                      </a:lnTo>
                      <a:lnTo>
                        <a:pt x="171" y="4"/>
                      </a:lnTo>
                      <a:lnTo>
                        <a:pt x="169" y="0"/>
                      </a:lnTo>
                      <a:lnTo>
                        <a:pt x="169" y="2"/>
                      </a:lnTo>
                      <a:lnTo>
                        <a:pt x="167" y="2"/>
                      </a:lnTo>
                      <a:lnTo>
                        <a:pt x="167" y="4"/>
                      </a:lnTo>
                      <a:lnTo>
                        <a:pt x="167" y="4"/>
                      </a:lnTo>
                      <a:lnTo>
                        <a:pt x="167" y="4"/>
                      </a:lnTo>
                      <a:lnTo>
                        <a:pt x="167" y="4"/>
                      </a:lnTo>
                      <a:lnTo>
                        <a:pt x="156" y="11"/>
                      </a:lnTo>
                      <a:lnTo>
                        <a:pt x="156" y="11"/>
                      </a:lnTo>
                      <a:lnTo>
                        <a:pt x="154" y="11"/>
                      </a:lnTo>
                      <a:lnTo>
                        <a:pt x="152" y="11"/>
                      </a:lnTo>
                      <a:lnTo>
                        <a:pt x="150" y="11"/>
                      </a:lnTo>
                      <a:lnTo>
                        <a:pt x="150" y="11"/>
                      </a:lnTo>
                      <a:lnTo>
                        <a:pt x="146" y="9"/>
                      </a:lnTo>
                      <a:lnTo>
                        <a:pt x="146" y="9"/>
                      </a:lnTo>
                      <a:lnTo>
                        <a:pt x="146" y="9"/>
                      </a:lnTo>
                      <a:lnTo>
                        <a:pt x="145" y="9"/>
                      </a:lnTo>
                      <a:lnTo>
                        <a:pt x="145" y="9"/>
                      </a:lnTo>
                      <a:lnTo>
                        <a:pt x="143" y="13"/>
                      </a:lnTo>
                      <a:lnTo>
                        <a:pt x="141" y="13"/>
                      </a:lnTo>
                      <a:lnTo>
                        <a:pt x="139" y="19"/>
                      </a:lnTo>
                      <a:lnTo>
                        <a:pt x="135" y="23"/>
                      </a:lnTo>
                      <a:lnTo>
                        <a:pt x="131" y="26"/>
                      </a:lnTo>
                      <a:lnTo>
                        <a:pt x="125" y="30"/>
                      </a:lnTo>
                      <a:lnTo>
                        <a:pt x="124" y="32"/>
                      </a:lnTo>
                      <a:lnTo>
                        <a:pt x="116" y="34"/>
                      </a:lnTo>
                      <a:lnTo>
                        <a:pt x="112" y="34"/>
                      </a:lnTo>
                      <a:lnTo>
                        <a:pt x="112" y="34"/>
                      </a:lnTo>
                      <a:lnTo>
                        <a:pt x="112" y="34"/>
                      </a:lnTo>
                      <a:lnTo>
                        <a:pt x="110" y="36"/>
                      </a:lnTo>
                      <a:lnTo>
                        <a:pt x="110" y="36"/>
                      </a:lnTo>
                      <a:lnTo>
                        <a:pt x="108" y="38"/>
                      </a:lnTo>
                      <a:lnTo>
                        <a:pt x="106" y="38"/>
                      </a:lnTo>
                      <a:lnTo>
                        <a:pt x="106" y="38"/>
                      </a:lnTo>
                      <a:lnTo>
                        <a:pt x="106" y="38"/>
                      </a:lnTo>
                      <a:lnTo>
                        <a:pt x="104" y="38"/>
                      </a:lnTo>
                      <a:lnTo>
                        <a:pt x="104" y="40"/>
                      </a:lnTo>
                      <a:lnTo>
                        <a:pt x="101" y="43"/>
                      </a:lnTo>
                      <a:lnTo>
                        <a:pt x="101" y="45"/>
                      </a:lnTo>
                      <a:lnTo>
                        <a:pt x="101" y="45"/>
                      </a:lnTo>
                      <a:lnTo>
                        <a:pt x="101" y="47"/>
                      </a:lnTo>
                      <a:lnTo>
                        <a:pt x="101" y="49"/>
                      </a:lnTo>
                      <a:lnTo>
                        <a:pt x="99" y="51"/>
                      </a:lnTo>
                      <a:lnTo>
                        <a:pt x="97" y="53"/>
                      </a:lnTo>
                      <a:lnTo>
                        <a:pt x="95" y="55"/>
                      </a:lnTo>
                      <a:lnTo>
                        <a:pt x="95" y="55"/>
                      </a:lnTo>
                      <a:lnTo>
                        <a:pt x="93" y="57"/>
                      </a:lnTo>
                      <a:lnTo>
                        <a:pt x="91" y="57"/>
                      </a:lnTo>
                      <a:lnTo>
                        <a:pt x="91" y="57"/>
                      </a:lnTo>
                      <a:lnTo>
                        <a:pt x="89" y="57"/>
                      </a:lnTo>
                      <a:lnTo>
                        <a:pt x="89" y="57"/>
                      </a:lnTo>
                      <a:lnTo>
                        <a:pt x="89" y="55"/>
                      </a:lnTo>
                      <a:lnTo>
                        <a:pt x="89" y="55"/>
                      </a:lnTo>
                      <a:lnTo>
                        <a:pt x="89" y="55"/>
                      </a:lnTo>
                      <a:lnTo>
                        <a:pt x="89" y="53"/>
                      </a:lnTo>
                      <a:lnTo>
                        <a:pt x="87" y="51"/>
                      </a:lnTo>
                      <a:lnTo>
                        <a:pt x="85" y="49"/>
                      </a:lnTo>
                      <a:lnTo>
                        <a:pt x="84" y="53"/>
                      </a:lnTo>
                      <a:lnTo>
                        <a:pt x="80" y="57"/>
                      </a:lnTo>
                      <a:lnTo>
                        <a:pt x="80" y="59"/>
                      </a:lnTo>
                      <a:lnTo>
                        <a:pt x="80" y="61"/>
                      </a:lnTo>
                      <a:lnTo>
                        <a:pt x="78" y="66"/>
                      </a:lnTo>
                      <a:lnTo>
                        <a:pt x="78" y="68"/>
                      </a:lnTo>
                      <a:lnTo>
                        <a:pt x="78" y="70"/>
                      </a:lnTo>
                      <a:lnTo>
                        <a:pt x="76" y="70"/>
                      </a:lnTo>
                      <a:lnTo>
                        <a:pt x="74" y="72"/>
                      </a:lnTo>
                      <a:lnTo>
                        <a:pt x="70" y="76"/>
                      </a:lnTo>
                      <a:lnTo>
                        <a:pt x="63" y="87"/>
                      </a:lnTo>
                      <a:lnTo>
                        <a:pt x="61" y="89"/>
                      </a:lnTo>
                      <a:lnTo>
                        <a:pt x="61" y="89"/>
                      </a:lnTo>
                      <a:lnTo>
                        <a:pt x="63" y="91"/>
                      </a:lnTo>
                      <a:lnTo>
                        <a:pt x="63" y="93"/>
                      </a:lnTo>
                      <a:lnTo>
                        <a:pt x="61" y="99"/>
                      </a:lnTo>
                      <a:lnTo>
                        <a:pt x="61" y="100"/>
                      </a:lnTo>
                      <a:lnTo>
                        <a:pt x="61" y="100"/>
                      </a:lnTo>
                      <a:lnTo>
                        <a:pt x="61" y="100"/>
                      </a:lnTo>
                      <a:lnTo>
                        <a:pt x="59" y="102"/>
                      </a:lnTo>
                      <a:lnTo>
                        <a:pt x="59" y="104"/>
                      </a:lnTo>
                      <a:lnTo>
                        <a:pt x="59" y="106"/>
                      </a:lnTo>
                      <a:lnTo>
                        <a:pt x="59" y="108"/>
                      </a:lnTo>
                      <a:lnTo>
                        <a:pt x="59" y="108"/>
                      </a:lnTo>
                      <a:lnTo>
                        <a:pt x="59" y="108"/>
                      </a:lnTo>
                      <a:lnTo>
                        <a:pt x="59" y="110"/>
                      </a:lnTo>
                      <a:lnTo>
                        <a:pt x="61" y="112"/>
                      </a:lnTo>
                      <a:lnTo>
                        <a:pt x="61" y="112"/>
                      </a:lnTo>
                      <a:lnTo>
                        <a:pt x="59" y="114"/>
                      </a:lnTo>
                      <a:lnTo>
                        <a:pt x="59" y="114"/>
                      </a:lnTo>
                      <a:lnTo>
                        <a:pt x="57" y="118"/>
                      </a:lnTo>
                      <a:lnTo>
                        <a:pt x="55" y="120"/>
                      </a:lnTo>
                      <a:lnTo>
                        <a:pt x="53" y="121"/>
                      </a:lnTo>
                      <a:lnTo>
                        <a:pt x="51" y="121"/>
                      </a:lnTo>
                      <a:lnTo>
                        <a:pt x="45" y="123"/>
                      </a:lnTo>
                      <a:lnTo>
                        <a:pt x="44" y="123"/>
                      </a:lnTo>
                      <a:lnTo>
                        <a:pt x="42" y="123"/>
                      </a:lnTo>
                      <a:lnTo>
                        <a:pt x="42" y="123"/>
                      </a:lnTo>
                      <a:lnTo>
                        <a:pt x="40" y="123"/>
                      </a:lnTo>
                      <a:lnTo>
                        <a:pt x="40" y="123"/>
                      </a:lnTo>
                      <a:lnTo>
                        <a:pt x="40" y="121"/>
                      </a:lnTo>
                      <a:lnTo>
                        <a:pt x="42" y="121"/>
                      </a:lnTo>
                      <a:lnTo>
                        <a:pt x="42" y="120"/>
                      </a:lnTo>
                      <a:lnTo>
                        <a:pt x="44" y="120"/>
                      </a:lnTo>
                      <a:lnTo>
                        <a:pt x="44" y="118"/>
                      </a:lnTo>
                      <a:lnTo>
                        <a:pt x="44" y="116"/>
                      </a:lnTo>
                      <a:lnTo>
                        <a:pt x="44" y="116"/>
                      </a:lnTo>
                      <a:lnTo>
                        <a:pt x="44" y="114"/>
                      </a:lnTo>
                      <a:lnTo>
                        <a:pt x="44" y="112"/>
                      </a:lnTo>
                      <a:lnTo>
                        <a:pt x="42" y="112"/>
                      </a:lnTo>
                      <a:lnTo>
                        <a:pt x="42" y="112"/>
                      </a:lnTo>
                      <a:lnTo>
                        <a:pt x="40" y="110"/>
                      </a:lnTo>
                      <a:lnTo>
                        <a:pt x="40" y="110"/>
                      </a:lnTo>
                      <a:lnTo>
                        <a:pt x="38" y="110"/>
                      </a:lnTo>
                      <a:lnTo>
                        <a:pt x="38" y="112"/>
                      </a:lnTo>
                      <a:lnTo>
                        <a:pt x="36" y="112"/>
                      </a:lnTo>
                      <a:lnTo>
                        <a:pt x="34" y="114"/>
                      </a:lnTo>
                      <a:lnTo>
                        <a:pt x="32" y="114"/>
                      </a:lnTo>
                      <a:lnTo>
                        <a:pt x="32" y="116"/>
                      </a:lnTo>
                      <a:lnTo>
                        <a:pt x="32" y="116"/>
                      </a:lnTo>
                      <a:lnTo>
                        <a:pt x="32" y="116"/>
                      </a:lnTo>
                      <a:lnTo>
                        <a:pt x="32" y="118"/>
                      </a:lnTo>
                      <a:lnTo>
                        <a:pt x="34" y="120"/>
                      </a:lnTo>
                      <a:lnTo>
                        <a:pt x="34" y="120"/>
                      </a:lnTo>
                      <a:lnTo>
                        <a:pt x="34" y="120"/>
                      </a:lnTo>
                      <a:lnTo>
                        <a:pt x="34" y="120"/>
                      </a:lnTo>
                      <a:lnTo>
                        <a:pt x="34" y="121"/>
                      </a:lnTo>
                      <a:lnTo>
                        <a:pt x="24" y="129"/>
                      </a:lnTo>
                      <a:lnTo>
                        <a:pt x="23" y="131"/>
                      </a:lnTo>
                      <a:lnTo>
                        <a:pt x="17" y="139"/>
                      </a:lnTo>
                      <a:lnTo>
                        <a:pt x="13" y="142"/>
                      </a:lnTo>
                      <a:lnTo>
                        <a:pt x="7" y="146"/>
                      </a:lnTo>
                      <a:lnTo>
                        <a:pt x="3" y="150"/>
                      </a:lnTo>
                      <a:lnTo>
                        <a:pt x="2" y="152"/>
                      </a:lnTo>
                      <a:lnTo>
                        <a:pt x="0" y="152"/>
                      </a:lnTo>
                      <a:lnTo>
                        <a:pt x="0" y="154"/>
                      </a:lnTo>
                      <a:lnTo>
                        <a:pt x="0" y="156"/>
                      </a:lnTo>
                      <a:lnTo>
                        <a:pt x="2" y="156"/>
                      </a:lnTo>
                      <a:lnTo>
                        <a:pt x="2" y="158"/>
                      </a:lnTo>
                      <a:lnTo>
                        <a:pt x="3" y="158"/>
                      </a:lnTo>
                      <a:lnTo>
                        <a:pt x="3" y="158"/>
                      </a:lnTo>
                      <a:lnTo>
                        <a:pt x="3" y="158"/>
                      </a:lnTo>
                      <a:lnTo>
                        <a:pt x="3" y="158"/>
                      </a:lnTo>
                      <a:lnTo>
                        <a:pt x="3" y="159"/>
                      </a:lnTo>
                      <a:lnTo>
                        <a:pt x="5" y="159"/>
                      </a:lnTo>
                      <a:lnTo>
                        <a:pt x="5" y="161"/>
                      </a:lnTo>
                      <a:lnTo>
                        <a:pt x="5" y="161"/>
                      </a:lnTo>
                      <a:lnTo>
                        <a:pt x="7" y="163"/>
                      </a:lnTo>
                      <a:lnTo>
                        <a:pt x="7" y="163"/>
                      </a:lnTo>
                      <a:lnTo>
                        <a:pt x="9" y="163"/>
                      </a:lnTo>
                      <a:lnTo>
                        <a:pt x="9" y="165"/>
                      </a:lnTo>
                      <a:lnTo>
                        <a:pt x="9" y="165"/>
                      </a:lnTo>
                      <a:lnTo>
                        <a:pt x="11" y="167"/>
                      </a:lnTo>
                      <a:lnTo>
                        <a:pt x="11" y="169"/>
                      </a:lnTo>
                      <a:lnTo>
                        <a:pt x="11" y="169"/>
                      </a:lnTo>
                      <a:lnTo>
                        <a:pt x="11" y="171"/>
                      </a:lnTo>
                      <a:lnTo>
                        <a:pt x="11" y="175"/>
                      </a:lnTo>
                      <a:lnTo>
                        <a:pt x="11" y="177"/>
                      </a:lnTo>
                      <a:lnTo>
                        <a:pt x="11" y="178"/>
                      </a:lnTo>
                      <a:lnTo>
                        <a:pt x="11" y="178"/>
                      </a:lnTo>
                      <a:lnTo>
                        <a:pt x="11" y="178"/>
                      </a:lnTo>
                      <a:lnTo>
                        <a:pt x="13" y="180"/>
                      </a:lnTo>
                      <a:lnTo>
                        <a:pt x="13" y="180"/>
                      </a:lnTo>
                      <a:lnTo>
                        <a:pt x="13" y="180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7" y="182"/>
                      </a:lnTo>
                      <a:lnTo>
                        <a:pt x="17" y="182"/>
                      </a:lnTo>
                      <a:lnTo>
                        <a:pt x="17" y="182"/>
                      </a:lnTo>
                      <a:lnTo>
                        <a:pt x="19" y="182"/>
                      </a:lnTo>
                      <a:lnTo>
                        <a:pt x="21" y="184"/>
                      </a:lnTo>
                      <a:lnTo>
                        <a:pt x="21" y="184"/>
                      </a:lnTo>
                      <a:lnTo>
                        <a:pt x="23" y="184"/>
                      </a:lnTo>
                      <a:lnTo>
                        <a:pt x="23" y="186"/>
                      </a:lnTo>
                      <a:lnTo>
                        <a:pt x="24" y="188"/>
                      </a:lnTo>
                      <a:lnTo>
                        <a:pt x="24" y="188"/>
                      </a:lnTo>
                      <a:lnTo>
                        <a:pt x="26" y="188"/>
                      </a:lnTo>
                      <a:lnTo>
                        <a:pt x="26" y="186"/>
                      </a:lnTo>
                      <a:lnTo>
                        <a:pt x="28" y="182"/>
                      </a:lnTo>
                      <a:lnTo>
                        <a:pt x="32" y="177"/>
                      </a:lnTo>
                      <a:lnTo>
                        <a:pt x="32" y="177"/>
                      </a:lnTo>
                      <a:lnTo>
                        <a:pt x="32" y="175"/>
                      </a:lnTo>
                      <a:lnTo>
                        <a:pt x="34" y="173"/>
                      </a:lnTo>
                      <a:lnTo>
                        <a:pt x="36" y="171"/>
                      </a:lnTo>
                      <a:lnTo>
                        <a:pt x="44" y="163"/>
                      </a:lnTo>
                      <a:lnTo>
                        <a:pt x="44" y="161"/>
                      </a:lnTo>
                      <a:lnTo>
                        <a:pt x="44" y="161"/>
                      </a:lnTo>
                      <a:lnTo>
                        <a:pt x="44" y="161"/>
                      </a:lnTo>
                      <a:lnTo>
                        <a:pt x="44" y="159"/>
                      </a:lnTo>
                      <a:lnTo>
                        <a:pt x="44" y="159"/>
                      </a:lnTo>
                      <a:lnTo>
                        <a:pt x="42" y="159"/>
                      </a:lnTo>
                      <a:lnTo>
                        <a:pt x="40" y="158"/>
                      </a:lnTo>
                      <a:lnTo>
                        <a:pt x="40" y="158"/>
                      </a:lnTo>
                      <a:lnTo>
                        <a:pt x="40" y="158"/>
                      </a:lnTo>
                      <a:lnTo>
                        <a:pt x="40" y="158"/>
                      </a:lnTo>
                      <a:lnTo>
                        <a:pt x="40" y="158"/>
                      </a:lnTo>
                      <a:lnTo>
                        <a:pt x="40" y="158"/>
                      </a:lnTo>
                      <a:lnTo>
                        <a:pt x="40" y="156"/>
                      </a:lnTo>
                      <a:lnTo>
                        <a:pt x="40" y="156"/>
                      </a:lnTo>
                      <a:lnTo>
                        <a:pt x="40" y="154"/>
                      </a:lnTo>
                      <a:lnTo>
                        <a:pt x="42" y="154"/>
                      </a:lnTo>
                      <a:lnTo>
                        <a:pt x="44" y="154"/>
                      </a:lnTo>
                      <a:lnTo>
                        <a:pt x="55" y="152"/>
                      </a:lnTo>
                      <a:lnTo>
                        <a:pt x="59" y="152"/>
                      </a:lnTo>
                      <a:lnTo>
                        <a:pt x="61" y="152"/>
                      </a:lnTo>
                      <a:lnTo>
                        <a:pt x="64" y="152"/>
                      </a:lnTo>
                      <a:lnTo>
                        <a:pt x="64" y="152"/>
                      </a:lnTo>
                      <a:lnTo>
                        <a:pt x="66" y="154"/>
                      </a:lnTo>
                      <a:lnTo>
                        <a:pt x="68" y="156"/>
                      </a:lnTo>
                      <a:lnTo>
                        <a:pt x="68" y="156"/>
                      </a:lnTo>
                      <a:lnTo>
                        <a:pt x="70" y="156"/>
                      </a:lnTo>
                      <a:lnTo>
                        <a:pt x="72" y="156"/>
                      </a:lnTo>
                      <a:lnTo>
                        <a:pt x="72" y="156"/>
                      </a:lnTo>
                      <a:lnTo>
                        <a:pt x="76" y="156"/>
                      </a:lnTo>
                      <a:lnTo>
                        <a:pt x="76" y="156"/>
                      </a:lnTo>
                      <a:lnTo>
                        <a:pt x="78" y="156"/>
                      </a:lnTo>
                      <a:lnTo>
                        <a:pt x="78" y="158"/>
                      </a:lnTo>
                      <a:lnTo>
                        <a:pt x="78" y="158"/>
                      </a:lnTo>
                      <a:lnTo>
                        <a:pt x="78" y="158"/>
                      </a:lnTo>
                      <a:lnTo>
                        <a:pt x="78" y="158"/>
                      </a:lnTo>
                      <a:lnTo>
                        <a:pt x="80" y="158"/>
                      </a:lnTo>
                      <a:lnTo>
                        <a:pt x="82" y="158"/>
                      </a:lnTo>
                      <a:lnTo>
                        <a:pt x="85" y="158"/>
                      </a:lnTo>
                      <a:lnTo>
                        <a:pt x="91" y="156"/>
                      </a:lnTo>
                      <a:lnTo>
                        <a:pt x="95" y="156"/>
                      </a:lnTo>
                      <a:lnTo>
                        <a:pt x="97" y="154"/>
                      </a:lnTo>
                      <a:lnTo>
                        <a:pt x="99" y="152"/>
                      </a:lnTo>
                      <a:lnTo>
                        <a:pt x="101" y="150"/>
                      </a:lnTo>
                      <a:lnTo>
                        <a:pt x="101" y="148"/>
                      </a:lnTo>
                      <a:lnTo>
                        <a:pt x="104" y="146"/>
                      </a:lnTo>
                      <a:lnTo>
                        <a:pt x="106" y="144"/>
                      </a:lnTo>
                      <a:lnTo>
                        <a:pt x="114" y="139"/>
                      </a:lnTo>
                      <a:lnTo>
                        <a:pt x="114" y="139"/>
                      </a:lnTo>
                      <a:lnTo>
                        <a:pt x="114" y="139"/>
                      </a:lnTo>
                      <a:lnTo>
                        <a:pt x="114" y="140"/>
                      </a:lnTo>
                      <a:lnTo>
                        <a:pt x="114" y="140"/>
                      </a:lnTo>
                      <a:lnTo>
                        <a:pt x="114" y="142"/>
                      </a:lnTo>
                      <a:lnTo>
                        <a:pt x="114" y="146"/>
                      </a:lnTo>
                      <a:lnTo>
                        <a:pt x="114" y="148"/>
                      </a:lnTo>
                      <a:lnTo>
                        <a:pt x="112" y="150"/>
                      </a:lnTo>
                      <a:lnTo>
                        <a:pt x="110" y="156"/>
                      </a:lnTo>
                      <a:lnTo>
                        <a:pt x="110" y="156"/>
                      </a:lnTo>
                      <a:lnTo>
                        <a:pt x="112" y="158"/>
                      </a:lnTo>
                      <a:lnTo>
                        <a:pt x="112" y="159"/>
                      </a:lnTo>
                      <a:lnTo>
                        <a:pt x="116" y="161"/>
                      </a:lnTo>
                      <a:lnTo>
                        <a:pt x="118" y="163"/>
                      </a:lnTo>
                      <a:lnTo>
                        <a:pt x="122" y="163"/>
                      </a:lnTo>
                      <a:lnTo>
                        <a:pt x="122" y="163"/>
                      </a:lnTo>
                      <a:lnTo>
                        <a:pt x="122" y="161"/>
                      </a:lnTo>
                      <a:lnTo>
                        <a:pt x="125" y="159"/>
                      </a:lnTo>
                      <a:lnTo>
                        <a:pt x="127" y="159"/>
                      </a:lnTo>
                      <a:lnTo>
                        <a:pt x="129" y="159"/>
                      </a:lnTo>
                      <a:lnTo>
                        <a:pt x="131" y="159"/>
                      </a:lnTo>
                      <a:lnTo>
                        <a:pt x="133" y="158"/>
                      </a:lnTo>
                      <a:lnTo>
                        <a:pt x="137" y="154"/>
                      </a:lnTo>
                      <a:lnTo>
                        <a:pt x="137" y="152"/>
                      </a:lnTo>
                      <a:lnTo>
                        <a:pt x="139" y="152"/>
                      </a:lnTo>
                      <a:lnTo>
                        <a:pt x="141" y="152"/>
                      </a:lnTo>
                      <a:lnTo>
                        <a:pt x="141" y="150"/>
                      </a:lnTo>
                      <a:lnTo>
                        <a:pt x="141" y="150"/>
                      </a:lnTo>
                      <a:lnTo>
                        <a:pt x="141" y="150"/>
                      </a:lnTo>
                      <a:lnTo>
                        <a:pt x="141" y="148"/>
                      </a:lnTo>
                      <a:lnTo>
                        <a:pt x="141" y="148"/>
                      </a:lnTo>
                      <a:lnTo>
                        <a:pt x="141" y="148"/>
                      </a:lnTo>
                      <a:lnTo>
                        <a:pt x="143" y="148"/>
                      </a:lnTo>
                      <a:lnTo>
                        <a:pt x="150" y="135"/>
                      </a:lnTo>
                      <a:lnTo>
                        <a:pt x="150" y="135"/>
                      </a:lnTo>
                      <a:lnTo>
                        <a:pt x="152" y="135"/>
                      </a:lnTo>
                      <a:lnTo>
                        <a:pt x="154" y="135"/>
                      </a:lnTo>
                      <a:lnTo>
                        <a:pt x="154" y="133"/>
                      </a:lnTo>
                      <a:lnTo>
                        <a:pt x="156" y="131"/>
                      </a:lnTo>
                      <a:lnTo>
                        <a:pt x="154" y="129"/>
                      </a:lnTo>
                      <a:lnTo>
                        <a:pt x="152" y="120"/>
                      </a:lnTo>
                      <a:lnTo>
                        <a:pt x="154" y="118"/>
                      </a:lnTo>
                      <a:lnTo>
                        <a:pt x="154" y="114"/>
                      </a:lnTo>
                      <a:lnTo>
                        <a:pt x="154" y="114"/>
                      </a:lnTo>
                      <a:lnTo>
                        <a:pt x="158" y="112"/>
                      </a:lnTo>
                      <a:lnTo>
                        <a:pt x="160" y="112"/>
                      </a:lnTo>
                      <a:lnTo>
                        <a:pt x="164" y="106"/>
                      </a:lnTo>
                      <a:lnTo>
                        <a:pt x="167" y="104"/>
                      </a:lnTo>
                      <a:lnTo>
                        <a:pt x="167" y="100"/>
                      </a:lnTo>
                      <a:lnTo>
                        <a:pt x="167" y="99"/>
                      </a:lnTo>
                      <a:lnTo>
                        <a:pt x="165" y="99"/>
                      </a:lnTo>
                      <a:lnTo>
                        <a:pt x="164" y="97"/>
                      </a:lnTo>
                      <a:lnTo>
                        <a:pt x="162" y="97"/>
                      </a:lnTo>
                      <a:lnTo>
                        <a:pt x="162" y="89"/>
                      </a:lnTo>
                      <a:lnTo>
                        <a:pt x="162" y="87"/>
                      </a:lnTo>
                      <a:lnTo>
                        <a:pt x="162" y="87"/>
                      </a:lnTo>
                      <a:lnTo>
                        <a:pt x="162" y="87"/>
                      </a:lnTo>
                      <a:lnTo>
                        <a:pt x="162" y="85"/>
                      </a:lnTo>
                      <a:lnTo>
                        <a:pt x="162" y="85"/>
                      </a:lnTo>
                      <a:lnTo>
                        <a:pt x="160" y="85"/>
                      </a:lnTo>
                      <a:lnTo>
                        <a:pt x="160" y="85"/>
                      </a:lnTo>
                      <a:lnTo>
                        <a:pt x="160" y="83"/>
                      </a:lnTo>
                      <a:lnTo>
                        <a:pt x="158" y="81"/>
                      </a:lnTo>
                      <a:lnTo>
                        <a:pt x="158" y="78"/>
                      </a:lnTo>
                      <a:lnTo>
                        <a:pt x="158" y="72"/>
                      </a:lnTo>
                      <a:lnTo>
                        <a:pt x="158" y="70"/>
                      </a:lnTo>
                      <a:lnTo>
                        <a:pt x="160" y="66"/>
                      </a:lnTo>
                      <a:lnTo>
                        <a:pt x="160" y="64"/>
                      </a:lnTo>
                      <a:lnTo>
                        <a:pt x="160" y="62"/>
                      </a:lnTo>
                      <a:lnTo>
                        <a:pt x="158" y="59"/>
                      </a:lnTo>
                      <a:lnTo>
                        <a:pt x="158" y="57"/>
                      </a:lnTo>
                      <a:lnTo>
                        <a:pt x="158" y="55"/>
                      </a:lnTo>
                      <a:lnTo>
                        <a:pt x="160" y="55"/>
                      </a:lnTo>
                      <a:lnTo>
                        <a:pt x="164" y="51"/>
                      </a:lnTo>
                      <a:lnTo>
                        <a:pt x="164" y="49"/>
                      </a:lnTo>
                      <a:lnTo>
                        <a:pt x="164" y="49"/>
                      </a:lnTo>
                      <a:lnTo>
                        <a:pt x="164" y="47"/>
                      </a:lnTo>
                      <a:lnTo>
                        <a:pt x="164" y="47"/>
                      </a:lnTo>
                      <a:lnTo>
                        <a:pt x="165" y="45"/>
                      </a:lnTo>
                      <a:lnTo>
                        <a:pt x="165" y="43"/>
                      </a:lnTo>
                      <a:lnTo>
                        <a:pt x="165" y="43"/>
                      </a:lnTo>
                      <a:lnTo>
                        <a:pt x="167" y="42"/>
                      </a:lnTo>
                      <a:lnTo>
                        <a:pt x="169" y="42"/>
                      </a:lnTo>
                      <a:lnTo>
                        <a:pt x="169" y="42"/>
                      </a:lnTo>
                      <a:lnTo>
                        <a:pt x="171" y="40"/>
                      </a:lnTo>
                      <a:lnTo>
                        <a:pt x="171" y="38"/>
                      </a:lnTo>
                      <a:lnTo>
                        <a:pt x="173" y="38"/>
                      </a:lnTo>
                      <a:lnTo>
                        <a:pt x="175" y="38"/>
                      </a:lnTo>
                      <a:lnTo>
                        <a:pt x="175" y="40"/>
                      </a:lnTo>
                      <a:lnTo>
                        <a:pt x="177" y="40"/>
                      </a:lnTo>
                      <a:lnTo>
                        <a:pt x="177" y="40"/>
                      </a:lnTo>
                      <a:lnTo>
                        <a:pt x="177" y="3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g142a8b75624_19_0"/>
                <p:cNvSpPr/>
                <p:nvPr/>
              </p:nvSpPr>
              <p:spPr>
                <a:xfrm>
                  <a:off x="7612063" y="2671763"/>
                  <a:ext cx="280988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88" extrusionOk="0">
                      <a:moveTo>
                        <a:pt x="177" y="36"/>
                      </a:moveTo>
                      <a:lnTo>
                        <a:pt x="175" y="32"/>
                      </a:lnTo>
                      <a:lnTo>
                        <a:pt x="175" y="32"/>
                      </a:lnTo>
                      <a:lnTo>
                        <a:pt x="175" y="30"/>
                      </a:lnTo>
                      <a:lnTo>
                        <a:pt x="175" y="28"/>
                      </a:lnTo>
                      <a:lnTo>
                        <a:pt x="175" y="24"/>
                      </a:lnTo>
                      <a:lnTo>
                        <a:pt x="175" y="24"/>
                      </a:lnTo>
                      <a:lnTo>
                        <a:pt x="175" y="24"/>
                      </a:lnTo>
                      <a:lnTo>
                        <a:pt x="173" y="23"/>
                      </a:lnTo>
                      <a:lnTo>
                        <a:pt x="173" y="21"/>
                      </a:lnTo>
                      <a:lnTo>
                        <a:pt x="171" y="21"/>
                      </a:lnTo>
                      <a:lnTo>
                        <a:pt x="171" y="19"/>
                      </a:lnTo>
                      <a:lnTo>
                        <a:pt x="173" y="17"/>
                      </a:lnTo>
                      <a:lnTo>
                        <a:pt x="173" y="17"/>
                      </a:lnTo>
                      <a:lnTo>
                        <a:pt x="173" y="17"/>
                      </a:lnTo>
                      <a:lnTo>
                        <a:pt x="173" y="15"/>
                      </a:lnTo>
                      <a:lnTo>
                        <a:pt x="175" y="15"/>
                      </a:lnTo>
                      <a:lnTo>
                        <a:pt x="175" y="15"/>
                      </a:lnTo>
                      <a:lnTo>
                        <a:pt x="175" y="13"/>
                      </a:lnTo>
                      <a:lnTo>
                        <a:pt x="175" y="9"/>
                      </a:lnTo>
                      <a:lnTo>
                        <a:pt x="175" y="7"/>
                      </a:lnTo>
                      <a:lnTo>
                        <a:pt x="175" y="5"/>
                      </a:lnTo>
                      <a:lnTo>
                        <a:pt x="173" y="5"/>
                      </a:lnTo>
                      <a:lnTo>
                        <a:pt x="171" y="4"/>
                      </a:lnTo>
                      <a:lnTo>
                        <a:pt x="171" y="4"/>
                      </a:lnTo>
                      <a:lnTo>
                        <a:pt x="171" y="4"/>
                      </a:lnTo>
                      <a:lnTo>
                        <a:pt x="169" y="0"/>
                      </a:lnTo>
                      <a:lnTo>
                        <a:pt x="169" y="2"/>
                      </a:lnTo>
                      <a:lnTo>
                        <a:pt x="167" y="2"/>
                      </a:lnTo>
                      <a:lnTo>
                        <a:pt x="167" y="4"/>
                      </a:lnTo>
                      <a:lnTo>
                        <a:pt x="167" y="4"/>
                      </a:lnTo>
                      <a:lnTo>
                        <a:pt x="167" y="4"/>
                      </a:lnTo>
                      <a:lnTo>
                        <a:pt x="167" y="4"/>
                      </a:lnTo>
                      <a:lnTo>
                        <a:pt x="156" y="11"/>
                      </a:lnTo>
                      <a:lnTo>
                        <a:pt x="156" y="11"/>
                      </a:lnTo>
                      <a:lnTo>
                        <a:pt x="154" y="11"/>
                      </a:lnTo>
                      <a:lnTo>
                        <a:pt x="152" y="11"/>
                      </a:lnTo>
                      <a:lnTo>
                        <a:pt x="150" y="11"/>
                      </a:lnTo>
                      <a:lnTo>
                        <a:pt x="150" y="11"/>
                      </a:lnTo>
                      <a:lnTo>
                        <a:pt x="146" y="9"/>
                      </a:lnTo>
                      <a:lnTo>
                        <a:pt x="146" y="9"/>
                      </a:lnTo>
                      <a:lnTo>
                        <a:pt x="146" y="9"/>
                      </a:lnTo>
                      <a:lnTo>
                        <a:pt x="145" y="9"/>
                      </a:lnTo>
                      <a:lnTo>
                        <a:pt x="145" y="9"/>
                      </a:lnTo>
                      <a:lnTo>
                        <a:pt x="143" y="13"/>
                      </a:lnTo>
                      <a:lnTo>
                        <a:pt x="141" y="13"/>
                      </a:lnTo>
                      <a:lnTo>
                        <a:pt x="139" y="19"/>
                      </a:lnTo>
                      <a:lnTo>
                        <a:pt x="135" y="23"/>
                      </a:lnTo>
                      <a:lnTo>
                        <a:pt x="131" y="26"/>
                      </a:lnTo>
                      <a:lnTo>
                        <a:pt x="125" y="30"/>
                      </a:lnTo>
                      <a:lnTo>
                        <a:pt x="124" y="32"/>
                      </a:lnTo>
                      <a:lnTo>
                        <a:pt x="116" y="34"/>
                      </a:lnTo>
                      <a:lnTo>
                        <a:pt x="112" y="34"/>
                      </a:lnTo>
                      <a:lnTo>
                        <a:pt x="112" y="34"/>
                      </a:lnTo>
                      <a:lnTo>
                        <a:pt x="112" y="34"/>
                      </a:lnTo>
                      <a:lnTo>
                        <a:pt x="110" y="36"/>
                      </a:lnTo>
                      <a:lnTo>
                        <a:pt x="110" y="36"/>
                      </a:lnTo>
                      <a:lnTo>
                        <a:pt x="108" y="38"/>
                      </a:lnTo>
                      <a:lnTo>
                        <a:pt x="106" y="38"/>
                      </a:lnTo>
                      <a:lnTo>
                        <a:pt x="106" y="38"/>
                      </a:lnTo>
                      <a:lnTo>
                        <a:pt x="106" y="38"/>
                      </a:lnTo>
                      <a:lnTo>
                        <a:pt x="104" y="38"/>
                      </a:lnTo>
                      <a:lnTo>
                        <a:pt x="104" y="40"/>
                      </a:lnTo>
                      <a:lnTo>
                        <a:pt x="101" y="43"/>
                      </a:lnTo>
                      <a:lnTo>
                        <a:pt x="101" y="45"/>
                      </a:lnTo>
                      <a:lnTo>
                        <a:pt x="101" y="45"/>
                      </a:lnTo>
                      <a:lnTo>
                        <a:pt x="101" y="47"/>
                      </a:lnTo>
                      <a:lnTo>
                        <a:pt x="101" y="49"/>
                      </a:lnTo>
                      <a:lnTo>
                        <a:pt x="99" y="51"/>
                      </a:lnTo>
                      <a:lnTo>
                        <a:pt x="97" y="53"/>
                      </a:lnTo>
                      <a:lnTo>
                        <a:pt x="95" y="55"/>
                      </a:lnTo>
                      <a:lnTo>
                        <a:pt x="95" y="55"/>
                      </a:lnTo>
                      <a:lnTo>
                        <a:pt x="93" y="57"/>
                      </a:lnTo>
                      <a:lnTo>
                        <a:pt x="91" y="57"/>
                      </a:lnTo>
                      <a:lnTo>
                        <a:pt x="91" y="57"/>
                      </a:lnTo>
                      <a:lnTo>
                        <a:pt x="89" y="57"/>
                      </a:lnTo>
                      <a:lnTo>
                        <a:pt x="89" y="57"/>
                      </a:lnTo>
                      <a:lnTo>
                        <a:pt x="89" y="55"/>
                      </a:lnTo>
                      <a:lnTo>
                        <a:pt x="89" y="55"/>
                      </a:lnTo>
                      <a:lnTo>
                        <a:pt x="89" y="55"/>
                      </a:lnTo>
                      <a:lnTo>
                        <a:pt x="89" y="53"/>
                      </a:lnTo>
                      <a:lnTo>
                        <a:pt x="87" y="51"/>
                      </a:lnTo>
                      <a:lnTo>
                        <a:pt x="85" y="49"/>
                      </a:lnTo>
                      <a:lnTo>
                        <a:pt x="84" y="53"/>
                      </a:lnTo>
                      <a:lnTo>
                        <a:pt x="80" y="57"/>
                      </a:lnTo>
                      <a:lnTo>
                        <a:pt x="80" y="59"/>
                      </a:lnTo>
                      <a:lnTo>
                        <a:pt x="80" y="61"/>
                      </a:lnTo>
                      <a:lnTo>
                        <a:pt x="78" y="66"/>
                      </a:lnTo>
                      <a:lnTo>
                        <a:pt x="78" y="68"/>
                      </a:lnTo>
                      <a:lnTo>
                        <a:pt x="78" y="70"/>
                      </a:lnTo>
                      <a:lnTo>
                        <a:pt x="76" y="70"/>
                      </a:lnTo>
                      <a:lnTo>
                        <a:pt x="74" y="72"/>
                      </a:lnTo>
                      <a:lnTo>
                        <a:pt x="70" y="76"/>
                      </a:lnTo>
                      <a:lnTo>
                        <a:pt x="63" y="87"/>
                      </a:lnTo>
                      <a:lnTo>
                        <a:pt x="61" y="89"/>
                      </a:lnTo>
                      <a:lnTo>
                        <a:pt x="61" y="89"/>
                      </a:lnTo>
                      <a:lnTo>
                        <a:pt x="63" y="91"/>
                      </a:lnTo>
                      <a:lnTo>
                        <a:pt x="63" y="93"/>
                      </a:lnTo>
                      <a:lnTo>
                        <a:pt x="61" y="99"/>
                      </a:lnTo>
                      <a:lnTo>
                        <a:pt x="61" y="100"/>
                      </a:lnTo>
                      <a:lnTo>
                        <a:pt x="61" y="100"/>
                      </a:lnTo>
                      <a:lnTo>
                        <a:pt x="61" y="100"/>
                      </a:lnTo>
                      <a:lnTo>
                        <a:pt x="59" y="102"/>
                      </a:lnTo>
                      <a:lnTo>
                        <a:pt x="59" y="104"/>
                      </a:lnTo>
                      <a:lnTo>
                        <a:pt x="59" y="106"/>
                      </a:lnTo>
                      <a:lnTo>
                        <a:pt x="59" y="108"/>
                      </a:lnTo>
                      <a:lnTo>
                        <a:pt x="59" y="108"/>
                      </a:lnTo>
                      <a:lnTo>
                        <a:pt x="59" y="108"/>
                      </a:lnTo>
                      <a:lnTo>
                        <a:pt x="59" y="110"/>
                      </a:lnTo>
                      <a:lnTo>
                        <a:pt x="61" y="112"/>
                      </a:lnTo>
                      <a:lnTo>
                        <a:pt x="61" y="112"/>
                      </a:lnTo>
                      <a:lnTo>
                        <a:pt x="59" y="114"/>
                      </a:lnTo>
                      <a:lnTo>
                        <a:pt x="59" y="114"/>
                      </a:lnTo>
                      <a:lnTo>
                        <a:pt x="57" y="118"/>
                      </a:lnTo>
                      <a:lnTo>
                        <a:pt x="55" y="120"/>
                      </a:lnTo>
                      <a:lnTo>
                        <a:pt x="53" y="121"/>
                      </a:lnTo>
                      <a:lnTo>
                        <a:pt x="51" y="121"/>
                      </a:lnTo>
                      <a:lnTo>
                        <a:pt x="45" y="123"/>
                      </a:lnTo>
                      <a:lnTo>
                        <a:pt x="44" y="123"/>
                      </a:lnTo>
                      <a:lnTo>
                        <a:pt x="42" y="123"/>
                      </a:lnTo>
                      <a:lnTo>
                        <a:pt x="42" y="123"/>
                      </a:lnTo>
                      <a:lnTo>
                        <a:pt x="40" y="123"/>
                      </a:lnTo>
                      <a:lnTo>
                        <a:pt x="40" y="123"/>
                      </a:lnTo>
                      <a:lnTo>
                        <a:pt x="40" y="121"/>
                      </a:lnTo>
                      <a:lnTo>
                        <a:pt x="42" y="121"/>
                      </a:lnTo>
                      <a:lnTo>
                        <a:pt x="42" y="120"/>
                      </a:lnTo>
                      <a:lnTo>
                        <a:pt x="44" y="120"/>
                      </a:lnTo>
                      <a:lnTo>
                        <a:pt x="44" y="118"/>
                      </a:lnTo>
                      <a:lnTo>
                        <a:pt x="44" y="116"/>
                      </a:lnTo>
                      <a:lnTo>
                        <a:pt x="44" y="116"/>
                      </a:lnTo>
                      <a:lnTo>
                        <a:pt x="44" y="114"/>
                      </a:lnTo>
                      <a:lnTo>
                        <a:pt x="44" y="112"/>
                      </a:lnTo>
                      <a:lnTo>
                        <a:pt x="42" y="112"/>
                      </a:lnTo>
                      <a:lnTo>
                        <a:pt x="42" y="112"/>
                      </a:lnTo>
                      <a:lnTo>
                        <a:pt x="40" y="110"/>
                      </a:lnTo>
                      <a:lnTo>
                        <a:pt x="40" y="110"/>
                      </a:lnTo>
                      <a:lnTo>
                        <a:pt x="38" y="110"/>
                      </a:lnTo>
                      <a:lnTo>
                        <a:pt x="38" y="112"/>
                      </a:lnTo>
                      <a:lnTo>
                        <a:pt x="36" y="112"/>
                      </a:lnTo>
                      <a:lnTo>
                        <a:pt x="34" y="114"/>
                      </a:lnTo>
                      <a:lnTo>
                        <a:pt x="32" y="114"/>
                      </a:lnTo>
                      <a:lnTo>
                        <a:pt x="32" y="116"/>
                      </a:lnTo>
                      <a:lnTo>
                        <a:pt x="32" y="116"/>
                      </a:lnTo>
                      <a:lnTo>
                        <a:pt x="32" y="116"/>
                      </a:lnTo>
                      <a:lnTo>
                        <a:pt x="32" y="118"/>
                      </a:lnTo>
                      <a:lnTo>
                        <a:pt x="34" y="120"/>
                      </a:lnTo>
                      <a:lnTo>
                        <a:pt x="34" y="120"/>
                      </a:lnTo>
                      <a:lnTo>
                        <a:pt x="34" y="120"/>
                      </a:lnTo>
                      <a:lnTo>
                        <a:pt x="34" y="120"/>
                      </a:lnTo>
                      <a:lnTo>
                        <a:pt x="34" y="121"/>
                      </a:lnTo>
                      <a:lnTo>
                        <a:pt x="24" y="129"/>
                      </a:lnTo>
                      <a:lnTo>
                        <a:pt x="23" y="131"/>
                      </a:lnTo>
                      <a:lnTo>
                        <a:pt x="17" y="139"/>
                      </a:lnTo>
                      <a:lnTo>
                        <a:pt x="13" y="142"/>
                      </a:lnTo>
                      <a:lnTo>
                        <a:pt x="7" y="146"/>
                      </a:lnTo>
                      <a:lnTo>
                        <a:pt x="3" y="150"/>
                      </a:lnTo>
                      <a:lnTo>
                        <a:pt x="2" y="152"/>
                      </a:lnTo>
                      <a:lnTo>
                        <a:pt x="0" y="152"/>
                      </a:lnTo>
                      <a:lnTo>
                        <a:pt x="0" y="154"/>
                      </a:lnTo>
                      <a:lnTo>
                        <a:pt x="0" y="156"/>
                      </a:lnTo>
                      <a:lnTo>
                        <a:pt x="2" y="156"/>
                      </a:lnTo>
                      <a:lnTo>
                        <a:pt x="2" y="158"/>
                      </a:lnTo>
                      <a:lnTo>
                        <a:pt x="3" y="158"/>
                      </a:lnTo>
                      <a:lnTo>
                        <a:pt x="3" y="158"/>
                      </a:lnTo>
                      <a:lnTo>
                        <a:pt x="3" y="158"/>
                      </a:lnTo>
                      <a:lnTo>
                        <a:pt x="3" y="158"/>
                      </a:lnTo>
                      <a:lnTo>
                        <a:pt x="3" y="159"/>
                      </a:lnTo>
                      <a:lnTo>
                        <a:pt x="5" y="159"/>
                      </a:lnTo>
                      <a:lnTo>
                        <a:pt x="5" y="161"/>
                      </a:lnTo>
                      <a:lnTo>
                        <a:pt x="5" y="161"/>
                      </a:lnTo>
                      <a:lnTo>
                        <a:pt x="7" y="163"/>
                      </a:lnTo>
                      <a:lnTo>
                        <a:pt x="7" y="163"/>
                      </a:lnTo>
                      <a:lnTo>
                        <a:pt x="9" y="163"/>
                      </a:lnTo>
                      <a:lnTo>
                        <a:pt x="9" y="165"/>
                      </a:lnTo>
                      <a:lnTo>
                        <a:pt x="9" y="165"/>
                      </a:lnTo>
                      <a:lnTo>
                        <a:pt x="11" y="167"/>
                      </a:lnTo>
                      <a:lnTo>
                        <a:pt x="11" y="169"/>
                      </a:lnTo>
                      <a:lnTo>
                        <a:pt x="11" y="169"/>
                      </a:lnTo>
                      <a:lnTo>
                        <a:pt x="11" y="171"/>
                      </a:lnTo>
                      <a:lnTo>
                        <a:pt x="11" y="175"/>
                      </a:lnTo>
                      <a:lnTo>
                        <a:pt x="11" y="177"/>
                      </a:lnTo>
                      <a:lnTo>
                        <a:pt x="11" y="178"/>
                      </a:lnTo>
                      <a:lnTo>
                        <a:pt x="11" y="178"/>
                      </a:lnTo>
                      <a:lnTo>
                        <a:pt x="11" y="178"/>
                      </a:lnTo>
                      <a:lnTo>
                        <a:pt x="13" y="180"/>
                      </a:lnTo>
                      <a:lnTo>
                        <a:pt x="13" y="180"/>
                      </a:lnTo>
                      <a:lnTo>
                        <a:pt x="13" y="180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7" y="182"/>
                      </a:lnTo>
                      <a:lnTo>
                        <a:pt x="17" y="182"/>
                      </a:lnTo>
                      <a:lnTo>
                        <a:pt x="17" y="182"/>
                      </a:lnTo>
                      <a:lnTo>
                        <a:pt x="19" y="182"/>
                      </a:lnTo>
                      <a:lnTo>
                        <a:pt x="21" y="184"/>
                      </a:lnTo>
                      <a:lnTo>
                        <a:pt x="21" y="184"/>
                      </a:lnTo>
                      <a:lnTo>
                        <a:pt x="23" y="184"/>
                      </a:lnTo>
                      <a:lnTo>
                        <a:pt x="23" y="186"/>
                      </a:lnTo>
                      <a:lnTo>
                        <a:pt x="24" y="188"/>
                      </a:lnTo>
                      <a:lnTo>
                        <a:pt x="24" y="188"/>
                      </a:lnTo>
                      <a:lnTo>
                        <a:pt x="26" y="188"/>
                      </a:lnTo>
                      <a:lnTo>
                        <a:pt x="26" y="186"/>
                      </a:lnTo>
                      <a:lnTo>
                        <a:pt x="28" y="182"/>
                      </a:lnTo>
                      <a:lnTo>
                        <a:pt x="32" y="177"/>
                      </a:lnTo>
                      <a:lnTo>
                        <a:pt x="32" y="177"/>
                      </a:lnTo>
                      <a:lnTo>
                        <a:pt x="32" y="175"/>
                      </a:lnTo>
                      <a:lnTo>
                        <a:pt x="34" y="173"/>
                      </a:lnTo>
                      <a:lnTo>
                        <a:pt x="36" y="171"/>
                      </a:lnTo>
                      <a:lnTo>
                        <a:pt x="44" y="163"/>
                      </a:lnTo>
                      <a:lnTo>
                        <a:pt x="44" y="161"/>
                      </a:lnTo>
                      <a:lnTo>
                        <a:pt x="44" y="161"/>
                      </a:lnTo>
                      <a:lnTo>
                        <a:pt x="44" y="161"/>
                      </a:lnTo>
                      <a:lnTo>
                        <a:pt x="44" y="159"/>
                      </a:lnTo>
                      <a:lnTo>
                        <a:pt x="44" y="159"/>
                      </a:lnTo>
                      <a:lnTo>
                        <a:pt x="42" y="159"/>
                      </a:lnTo>
                      <a:lnTo>
                        <a:pt x="40" y="158"/>
                      </a:lnTo>
                      <a:lnTo>
                        <a:pt x="40" y="158"/>
                      </a:lnTo>
                      <a:lnTo>
                        <a:pt x="40" y="158"/>
                      </a:lnTo>
                      <a:lnTo>
                        <a:pt x="40" y="158"/>
                      </a:lnTo>
                      <a:lnTo>
                        <a:pt x="40" y="158"/>
                      </a:lnTo>
                      <a:lnTo>
                        <a:pt x="40" y="158"/>
                      </a:lnTo>
                      <a:lnTo>
                        <a:pt x="40" y="156"/>
                      </a:lnTo>
                      <a:lnTo>
                        <a:pt x="40" y="156"/>
                      </a:lnTo>
                      <a:lnTo>
                        <a:pt x="40" y="154"/>
                      </a:lnTo>
                      <a:lnTo>
                        <a:pt x="42" y="154"/>
                      </a:lnTo>
                      <a:lnTo>
                        <a:pt x="44" y="154"/>
                      </a:lnTo>
                      <a:lnTo>
                        <a:pt x="55" y="152"/>
                      </a:lnTo>
                      <a:lnTo>
                        <a:pt x="59" y="152"/>
                      </a:lnTo>
                      <a:lnTo>
                        <a:pt x="61" y="152"/>
                      </a:lnTo>
                      <a:lnTo>
                        <a:pt x="64" y="152"/>
                      </a:lnTo>
                      <a:lnTo>
                        <a:pt x="64" y="152"/>
                      </a:lnTo>
                      <a:lnTo>
                        <a:pt x="66" y="154"/>
                      </a:lnTo>
                      <a:lnTo>
                        <a:pt x="68" y="156"/>
                      </a:lnTo>
                      <a:lnTo>
                        <a:pt x="68" y="156"/>
                      </a:lnTo>
                      <a:lnTo>
                        <a:pt x="70" y="156"/>
                      </a:lnTo>
                      <a:lnTo>
                        <a:pt x="72" y="156"/>
                      </a:lnTo>
                      <a:lnTo>
                        <a:pt x="72" y="156"/>
                      </a:lnTo>
                      <a:lnTo>
                        <a:pt x="76" y="156"/>
                      </a:lnTo>
                      <a:lnTo>
                        <a:pt x="76" y="156"/>
                      </a:lnTo>
                      <a:lnTo>
                        <a:pt x="78" y="156"/>
                      </a:lnTo>
                      <a:lnTo>
                        <a:pt x="78" y="158"/>
                      </a:lnTo>
                      <a:lnTo>
                        <a:pt x="78" y="158"/>
                      </a:lnTo>
                      <a:lnTo>
                        <a:pt x="78" y="158"/>
                      </a:lnTo>
                      <a:lnTo>
                        <a:pt x="78" y="158"/>
                      </a:lnTo>
                      <a:lnTo>
                        <a:pt x="80" y="158"/>
                      </a:lnTo>
                      <a:lnTo>
                        <a:pt x="82" y="158"/>
                      </a:lnTo>
                      <a:lnTo>
                        <a:pt x="85" y="158"/>
                      </a:lnTo>
                      <a:lnTo>
                        <a:pt x="91" y="156"/>
                      </a:lnTo>
                      <a:lnTo>
                        <a:pt x="95" y="156"/>
                      </a:lnTo>
                      <a:lnTo>
                        <a:pt x="97" y="154"/>
                      </a:lnTo>
                      <a:lnTo>
                        <a:pt x="99" y="152"/>
                      </a:lnTo>
                      <a:lnTo>
                        <a:pt x="101" y="150"/>
                      </a:lnTo>
                      <a:lnTo>
                        <a:pt x="101" y="148"/>
                      </a:lnTo>
                      <a:lnTo>
                        <a:pt x="104" y="146"/>
                      </a:lnTo>
                      <a:lnTo>
                        <a:pt x="106" y="144"/>
                      </a:lnTo>
                      <a:lnTo>
                        <a:pt x="114" y="139"/>
                      </a:lnTo>
                      <a:lnTo>
                        <a:pt x="114" y="139"/>
                      </a:lnTo>
                      <a:lnTo>
                        <a:pt x="114" y="139"/>
                      </a:lnTo>
                      <a:lnTo>
                        <a:pt x="114" y="140"/>
                      </a:lnTo>
                      <a:lnTo>
                        <a:pt x="114" y="140"/>
                      </a:lnTo>
                      <a:lnTo>
                        <a:pt x="114" y="142"/>
                      </a:lnTo>
                      <a:lnTo>
                        <a:pt x="114" y="146"/>
                      </a:lnTo>
                      <a:lnTo>
                        <a:pt x="114" y="148"/>
                      </a:lnTo>
                      <a:lnTo>
                        <a:pt x="112" y="150"/>
                      </a:lnTo>
                      <a:lnTo>
                        <a:pt x="110" y="156"/>
                      </a:lnTo>
                      <a:lnTo>
                        <a:pt x="110" y="156"/>
                      </a:lnTo>
                      <a:lnTo>
                        <a:pt x="112" y="158"/>
                      </a:lnTo>
                      <a:lnTo>
                        <a:pt x="112" y="159"/>
                      </a:lnTo>
                      <a:lnTo>
                        <a:pt x="116" y="161"/>
                      </a:lnTo>
                      <a:lnTo>
                        <a:pt x="118" y="163"/>
                      </a:lnTo>
                      <a:lnTo>
                        <a:pt x="122" y="163"/>
                      </a:lnTo>
                      <a:lnTo>
                        <a:pt x="122" y="163"/>
                      </a:lnTo>
                      <a:lnTo>
                        <a:pt x="122" y="161"/>
                      </a:lnTo>
                      <a:lnTo>
                        <a:pt x="125" y="159"/>
                      </a:lnTo>
                      <a:lnTo>
                        <a:pt x="127" y="159"/>
                      </a:lnTo>
                      <a:lnTo>
                        <a:pt x="129" y="159"/>
                      </a:lnTo>
                      <a:lnTo>
                        <a:pt x="131" y="159"/>
                      </a:lnTo>
                      <a:lnTo>
                        <a:pt x="133" y="158"/>
                      </a:lnTo>
                      <a:lnTo>
                        <a:pt x="137" y="154"/>
                      </a:lnTo>
                      <a:lnTo>
                        <a:pt x="137" y="152"/>
                      </a:lnTo>
                      <a:lnTo>
                        <a:pt x="139" y="152"/>
                      </a:lnTo>
                      <a:lnTo>
                        <a:pt x="141" y="152"/>
                      </a:lnTo>
                      <a:lnTo>
                        <a:pt x="141" y="150"/>
                      </a:lnTo>
                      <a:lnTo>
                        <a:pt x="141" y="150"/>
                      </a:lnTo>
                      <a:lnTo>
                        <a:pt x="141" y="150"/>
                      </a:lnTo>
                      <a:lnTo>
                        <a:pt x="141" y="148"/>
                      </a:lnTo>
                      <a:lnTo>
                        <a:pt x="141" y="148"/>
                      </a:lnTo>
                      <a:lnTo>
                        <a:pt x="141" y="148"/>
                      </a:lnTo>
                      <a:lnTo>
                        <a:pt x="143" y="148"/>
                      </a:lnTo>
                      <a:lnTo>
                        <a:pt x="150" y="135"/>
                      </a:lnTo>
                      <a:lnTo>
                        <a:pt x="150" y="135"/>
                      </a:lnTo>
                      <a:lnTo>
                        <a:pt x="152" y="135"/>
                      </a:lnTo>
                      <a:lnTo>
                        <a:pt x="154" y="135"/>
                      </a:lnTo>
                      <a:lnTo>
                        <a:pt x="154" y="133"/>
                      </a:lnTo>
                      <a:lnTo>
                        <a:pt x="156" y="131"/>
                      </a:lnTo>
                      <a:lnTo>
                        <a:pt x="154" y="129"/>
                      </a:lnTo>
                      <a:lnTo>
                        <a:pt x="152" y="120"/>
                      </a:lnTo>
                      <a:lnTo>
                        <a:pt x="154" y="118"/>
                      </a:lnTo>
                      <a:lnTo>
                        <a:pt x="154" y="114"/>
                      </a:lnTo>
                      <a:lnTo>
                        <a:pt x="154" y="114"/>
                      </a:lnTo>
                      <a:lnTo>
                        <a:pt x="158" y="112"/>
                      </a:lnTo>
                      <a:lnTo>
                        <a:pt x="160" y="112"/>
                      </a:lnTo>
                      <a:lnTo>
                        <a:pt x="164" y="106"/>
                      </a:lnTo>
                      <a:lnTo>
                        <a:pt x="167" y="104"/>
                      </a:lnTo>
                      <a:lnTo>
                        <a:pt x="167" y="100"/>
                      </a:lnTo>
                      <a:lnTo>
                        <a:pt x="167" y="99"/>
                      </a:lnTo>
                      <a:lnTo>
                        <a:pt x="165" y="99"/>
                      </a:lnTo>
                      <a:lnTo>
                        <a:pt x="164" y="97"/>
                      </a:lnTo>
                      <a:lnTo>
                        <a:pt x="162" y="97"/>
                      </a:lnTo>
                      <a:lnTo>
                        <a:pt x="162" y="89"/>
                      </a:lnTo>
                      <a:lnTo>
                        <a:pt x="162" y="87"/>
                      </a:lnTo>
                      <a:lnTo>
                        <a:pt x="162" y="87"/>
                      </a:lnTo>
                      <a:lnTo>
                        <a:pt x="162" y="87"/>
                      </a:lnTo>
                      <a:lnTo>
                        <a:pt x="162" y="85"/>
                      </a:lnTo>
                      <a:lnTo>
                        <a:pt x="162" y="85"/>
                      </a:lnTo>
                      <a:lnTo>
                        <a:pt x="160" y="85"/>
                      </a:lnTo>
                      <a:lnTo>
                        <a:pt x="160" y="85"/>
                      </a:lnTo>
                      <a:lnTo>
                        <a:pt x="160" y="83"/>
                      </a:lnTo>
                      <a:lnTo>
                        <a:pt x="158" y="81"/>
                      </a:lnTo>
                      <a:lnTo>
                        <a:pt x="158" y="78"/>
                      </a:lnTo>
                      <a:lnTo>
                        <a:pt x="158" y="72"/>
                      </a:lnTo>
                      <a:lnTo>
                        <a:pt x="158" y="70"/>
                      </a:lnTo>
                      <a:lnTo>
                        <a:pt x="160" y="66"/>
                      </a:lnTo>
                      <a:lnTo>
                        <a:pt x="160" y="64"/>
                      </a:lnTo>
                      <a:lnTo>
                        <a:pt x="160" y="62"/>
                      </a:lnTo>
                      <a:lnTo>
                        <a:pt x="158" y="59"/>
                      </a:lnTo>
                      <a:lnTo>
                        <a:pt x="158" y="57"/>
                      </a:lnTo>
                      <a:lnTo>
                        <a:pt x="158" y="55"/>
                      </a:lnTo>
                      <a:lnTo>
                        <a:pt x="160" y="55"/>
                      </a:lnTo>
                      <a:lnTo>
                        <a:pt x="164" y="51"/>
                      </a:lnTo>
                      <a:lnTo>
                        <a:pt x="164" y="49"/>
                      </a:lnTo>
                      <a:lnTo>
                        <a:pt x="164" y="49"/>
                      </a:lnTo>
                      <a:lnTo>
                        <a:pt x="164" y="47"/>
                      </a:lnTo>
                      <a:lnTo>
                        <a:pt x="164" y="47"/>
                      </a:lnTo>
                      <a:lnTo>
                        <a:pt x="165" y="45"/>
                      </a:lnTo>
                      <a:lnTo>
                        <a:pt x="165" y="43"/>
                      </a:lnTo>
                      <a:lnTo>
                        <a:pt x="165" y="43"/>
                      </a:lnTo>
                      <a:lnTo>
                        <a:pt x="167" y="42"/>
                      </a:lnTo>
                      <a:lnTo>
                        <a:pt x="169" y="42"/>
                      </a:lnTo>
                      <a:lnTo>
                        <a:pt x="169" y="42"/>
                      </a:lnTo>
                      <a:lnTo>
                        <a:pt x="171" y="40"/>
                      </a:lnTo>
                      <a:lnTo>
                        <a:pt x="171" y="38"/>
                      </a:lnTo>
                      <a:lnTo>
                        <a:pt x="173" y="38"/>
                      </a:lnTo>
                      <a:lnTo>
                        <a:pt x="175" y="38"/>
                      </a:lnTo>
                      <a:lnTo>
                        <a:pt x="175" y="40"/>
                      </a:lnTo>
                      <a:lnTo>
                        <a:pt x="177" y="40"/>
                      </a:lnTo>
                      <a:lnTo>
                        <a:pt x="177" y="40"/>
                      </a:lnTo>
                      <a:lnTo>
                        <a:pt x="177" y="3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g142a8b75624_19_0"/>
                <p:cNvSpPr/>
                <p:nvPr/>
              </p:nvSpPr>
              <p:spPr>
                <a:xfrm>
                  <a:off x="7454900" y="3084513"/>
                  <a:ext cx="171450" cy="404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255" extrusionOk="0">
                      <a:moveTo>
                        <a:pt x="104" y="107"/>
                      </a:moveTo>
                      <a:lnTo>
                        <a:pt x="104" y="105"/>
                      </a:lnTo>
                      <a:lnTo>
                        <a:pt x="108" y="86"/>
                      </a:lnTo>
                      <a:lnTo>
                        <a:pt x="108" y="82"/>
                      </a:lnTo>
                      <a:lnTo>
                        <a:pt x="108" y="80"/>
                      </a:lnTo>
                      <a:lnTo>
                        <a:pt x="106" y="80"/>
                      </a:lnTo>
                      <a:lnTo>
                        <a:pt x="106" y="78"/>
                      </a:lnTo>
                      <a:lnTo>
                        <a:pt x="102" y="76"/>
                      </a:lnTo>
                      <a:lnTo>
                        <a:pt x="101" y="65"/>
                      </a:lnTo>
                      <a:lnTo>
                        <a:pt x="101" y="61"/>
                      </a:lnTo>
                      <a:lnTo>
                        <a:pt x="101" y="59"/>
                      </a:lnTo>
                      <a:lnTo>
                        <a:pt x="101" y="59"/>
                      </a:lnTo>
                      <a:lnTo>
                        <a:pt x="101" y="57"/>
                      </a:lnTo>
                      <a:lnTo>
                        <a:pt x="99" y="57"/>
                      </a:lnTo>
                      <a:lnTo>
                        <a:pt x="97" y="54"/>
                      </a:lnTo>
                      <a:lnTo>
                        <a:pt x="97" y="52"/>
                      </a:lnTo>
                      <a:lnTo>
                        <a:pt x="97" y="50"/>
                      </a:lnTo>
                      <a:lnTo>
                        <a:pt x="97" y="48"/>
                      </a:lnTo>
                      <a:lnTo>
                        <a:pt x="97" y="46"/>
                      </a:lnTo>
                      <a:lnTo>
                        <a:pt x="97" y="46"/>
                      </a:lnTo>
                      <a:lnTo>
                        <a:pt x="95" y="46"/>
                      </a:lnTo>
                      <a:lnTo>
                        <a:pt x="91" y="48"/>
                      </a:lnTo>
                      <a:lnTo>
                        <a:pt x="91" y="48"/>
                      </a:lnTo>
                      <a:lnTo>
                        <a:pt x="91" y="48"/>
                      </a:lnTo>
                      <a:lnTo>
                        <a:pt x="91" y="48"/>
                      </a:lnTo>
                      <a:lnTo>
                        <a:pt x="91" y="46"/>
                      </a:lnTo>
                      <a:lnTo>
                        <a:pt x="91" y="46"/>
                      </a:lnTo>
                      <a:lnTo>
                        <a:pt x="91" y="44"/>
                      </a:lnTo>
                      <a:lnTo>
                        <a:pt x="91" y="44"/>
                      </a:lnTo>
                      <a:lnTo>
                        <a:pt x="89" y="44"/>
                      </a:lnTo>
                      <a:lnTo>
                        <a:pt x="89" y="42"/>
                      </a:lnTo>
                      <a:lnTo>
                        <a:pt x="89" y="44"/>
                      </a:lnTo>
                      <a:lnTo>
                        <a:pt x="89" y="44"/>
                      </a:lnTo>
                      <a:lnTo>
                        <a:pt x="89" y="44"/>
                      </a:lnTo>
                      <a:lnTo>
                        <a:pt x="87" y="44"/>
                      </a:lnTo>
                      <a:lnTo>
                        <a:pt x="87" y="46"/>
                      </a:lnTo>
                      <a:lnTo>
                        <a:pt x="85" y="46"/>
                      </a:lnTo>
                      <a:lnTo>
                        <a:pt x="85" y="46"/>
                      </a:lnTo>
                      <a:lnTo>
                        <a:pt x="83" y="46"/>
                      </a:lnTo>
                      <a:lnTo>
                        <a:pt x="83" y="46"/>
                      </a:lnTo>
                      <a:lnTo>
                        <a:pt x="83" y="46"/>
                      </a:lnTo>
                      <a:lnTo>
                        <a:pt x="83" y="44"/>
                      </a:lnTo>
                      <a:lnTo>
                        <a:pt x="83" y="44"/>
                      </a:lnTo>
                      <a:lnTo>
                        <a:pt x="83" y="44"/>
                      </a:lnTo>
                      <a:lnTo>
                        <a:pt x="82" y="44"/>
                      </a:lnTo>
                      <a:lnTo>
                        <a:pt x="82" y="44"/>
                      </a:lnTo>
                      <a:lnTo>
                        <a:pt x="80" y="44"/>
                      </a:lnTo>
                      <a:lnTo>
                        <a:pt x="80" y="46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78" y="44"/>
                      </a:lnTo>
                      <a:lnTo>
                        <a:pt x="76" y="44"/>
                      </a:lnTo>
                      <a:lnTo>
                        <a:pt x="76" y="44"/>
                      </a:lnTo>
                      <a:lnTo>
                        <a:pt x="74" y="42"/>
                      </a:lnTo>
                      <a:lnTo>
                        <a:pt x="68" y="40"/>
                      </a:lnTo>
                      <a:lnTo>
                        <a:pt x="66" y="40"/>
                      </a:lnTo>
                      <a:lnTo>
                        <a:pt x="66" y="40"/>
                      </a:lnTo>
                      <a:lnTo>
                        <a:pt x="66" y="38"/>
                      </a:lnTo>
                      <a:lnTo>
                        <a:pt x="66" y="38"/>
                      </a:lnTo>
                      <a:lnTo>
                        <a:pt x="66" y="38"/>
                      </a:lnTo>
                      <a:lnTo>
                        <a:pt x="66" y="38"/>
                      </a:lnTo>
                      <a:lnTo>
                        <a:pt x="68" y="36"/>
                      </a:lnTo>
                      <a:lnTo>
                        <a:pt x="68" y="36"/>
                      </a:lnTo>
                      <a:lnTo>
                        <a:pt x="68" y="36"/>
                      </a:lnTo>
                      <a:lnTo>
                        <a:pt x="68" y="34"/>
                      </a:lnTo>
                      <a:lnTo>
                        <a:pt x="68" y="31"/>
                      </a:lnTo>
                      <a:lnTo>
                        <a:pt x="68" y="31"/>
                      </a:lnTo>
                      <a:lnTo>
                        <a:pt x="68" y="29"/>
                      </a:lnTo>
                      <a:lnTo>
                        <a:pt x="68" y="29"/>
                      </a:lnTo>
                      <a:lnTo>
                        <a:pt x="70" y="27"/>
                      </a:lnTo>
                      <a:lnTo>
                        <a:pt x="70" y="25"/>
                      </a:lnTo>
                      <a:lnTo>
                        <a:pt x="70" y="23"/>
                      </a:lnTo>
                      <a:lnTo>
                        <a:pt x="70" y="23"/>
                      </a:lnTo>
                      <a:lnTo>
                        <a:pt x="70" y="21"/>
                      </a:lnTo>
                      <a:lnTo>
                        <a:pt x="70" y="19"/>
                      </a:lnTo>
                      <a:lnTo>
                        <a:pt x="72" y="17"/>
                      </a:lnTo>
                      <a:lnTo>
                        <a:pt x="72" y="17"/>
                      </a:lnTo>
                      <a:lnTo>
                        <a:pt x="72" y="15"/>
                      </a:lnTo>
                      <a:lnTo>
                        <a:pt x="70" y="14"/>
                      </a:lnTo>
                      <a:lnTo>
                        <a:pt x="70" y="14"/>
                      </a:lnTo>
                      <a:lnTo>
                        <a:pt x="70" y="10"/>
                      </a:lnTo>
                      <a:lnTo>
                        <a:pt x="70" y="10"/>
                      </a:lnTo>
                      <a:lnTo>
                        <a:pt x="68" y="12"/>
                      </a:lnTo>
                      <a:lnTo>
                        <a:pt x="66" y="12"/>
                      </a:lnTo>
                      <a:lnTo>
                        <a:pt x="62" y="12"/>
                      </a:lnTo>
                      <a:lnTo>
                        <a:pt x="62" y="10"/>
                      </a:lnTo>
                      <a:lnTo>
                        <a:pt x="55" y="14"/>
                      </a:lnTo>
                      <a:lnTo>
                        <a:pt x="55" y="14"/>
                      </a:lnTo>
                      <a:lnTo>
                        <a:pt x="53" y="14"/>
                      </a:lnTo>
                      <a:lnTo>
                        <a:pt x="53" y="12"/>
                      </a:lnTo>
                      <a:lnTo>
                        <a:pt x="47" y="4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5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2" y="10"/>
                      </a:lnTo>
                      <a:lnTo>
                        <a:pt x="42" y="12"/>
                      </a:lnTo>
                      <a:lnTo>
                        <a:pt x="42" y="12"/>
                      </a:lnTo>
                      <a:lnTo>
                        <a:pt x="40" y="14"/>
                      </a:lnTo>
                      <a:lnTo>
                        <a:pt x="38" y="15"/>
                      </a:lnTo>
                      <a:lnTo>
                        <a:pt x="34" y="19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4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32" y="27"/>
                      </a:lnTo>
                      <a:lnTo>
                        <a:pt x="32" y="27"/>
                      </a:lnTo>
                      <a:lnTo>
                        <a:pt x="30" y="27"/>
                      </a:lnTo>
                      <a:lnTo>
                        <a:pt x="26" y="31"/>
                      </a:lnTo>
                      <a:lnTo>
                        <a:pt x="24" y="33"/>
                      </a:lnTo>
                      <a:lnTo>
                        <a:pt x="22" y="34"/>
                      </a:lnTo>
                      <a:lnTo>
                        <a:pt x="22" y="36"/>
                      </a:lnTo>
                      <a:lnTo>
                        <a:pt x="21" y="36"/>
                      </a:lnTo>
                      <a:lnTo>
                        <a:pt x="21" y="36"/>
                      </a:lnTo>
                      <a:lnTo>
                        <a:pt x="19" y="36"/>
                      </a:lnTo>
                      <a:lnTo>
                        <a:pt x="19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7" y="34"/>
                      </a:lnTo>
                      <a:lnTo>
                        <a:pt x="15" y="34"/>
                      </a:lnTo>
                      <a:lnTo>
                        <a:pt x="15" y="33"/>
                      </a:lnTo>
                      <a:lnTo>
                        <a:pt x="15" y="31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9" y="25"/>
                      </a:lnTo>
                      <a:lnTo>
                        <a:pt x="3" y="25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1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5" y="48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7" y="50"/>
                      </a:lnTo>
                      <a:lnTo>
                        <a:pt x="7" y="50"/>
                      </a:lnTo>
                      <a:lnTo>
                        <a:pt x="5" y="52"/>
                      </a:lnTo>
                      <a:lnTo>
                        <a:pt x="5" y="55"/>
                      </a:lnTo>
                      <a:lnTo>
                        <a:pt x="5" y="55"/>
                      </a:lnTo>
                      <a:lnTo>
                        <a:pt x="5" y="55"/>
                      </a:lnTo>
                      <a:lnTo>
                        <a:pt x="5" y="59"/>
                      </a:lnTo>
                      <a:lnTo>
                        <a:pt x="5" y="59"/>
                      </a:lnTo>
                      <a:lnTo>
                        <a:pt x="5" y="59"/>
                      </a:lnTo>
                      <a:lnTo>
                        <a:pt x="5" y="61"/>
                      </a:lnTo>
                      <a:lnTo>
                        <a:pt x="5" y="61"/>
                      </a:lnTo>
                      <a:lnTo>
                        <a:pt x="5" y="61"/>
                      </a:lnTo>
                      <a:lnTo>
                        <a:pt x="5" y="63"/>
                      </a:lnTo>
                      <a:lnTo>
                        <a:pt x="5" y="63"/>
                      </a:lnTo>
                      <a:lnTo>
                        <a:pt x="5" y="65"/>
                      </a:lnTo>
                      <a:lnTo>
                        <a:pt x="5" y="65"/>
                      </a:lnTo>
                      <a:lnTo>
                        <a:pt x="5" y="65"/>
                      </a:lnTo>
                      <a:lnTo>
                        <a:pt x="5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2" y="65"/>
                      </a:lnTo>
                      <a:lnTo>
                        <a:pt x="2" y="65"/>
                      </a:lnTo>
                      <a:lnTo>
                        <a:pt x="2" y="65"/>
                      </a:lnTo>
                      <a:lnTo>
                        <a:pt x="2" y="67"/>
                      </a:lnTo>
                      <a:lnTo>
                        <a:pt x="2" y="67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2" y="69"/>
                      </a:lnTo>
                      <a:lnTo>
                        <a:pt x="2" y="69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8"/>
                      </a:lnTo>
                      <a:lnTo>
                        <a:pt x="0" y="80"/>
                      </a:lnTo>
                      <a:lnTo>
                        <a:pt x="0" y="82"/>
                      </a:lnTo>
                      <a:lnTo>
                        <a:pt x="0" y="86"/>
                      </a:lnTo>
                      <a:lnTo>
                        <a:pt x="0" y="90"/>
                      </a:lnTo>
                      <a:lnTo>
                        <a:pt x="3" y="101"/>
                      </a:lnTo>
                      <a:lnTo>
                        <a:pt x="3" y="105"/>
                      </a:lnTo>
                      <a:lnTo>
                        <a:pt x="3" y="107"/>
                      </a:lnTo>
                      <a:lnTo>
                        <a:pt x="3" y="109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1"/>
                      </a:lnTo>
                      <a:lnTo>
                        <a:pt x="5" y="112"/>
                      </a:lnTo>
                      <a:lnTo>
                        <a:pt x="5" y="112"/>
                      </a:lnTo>
                      <a:lnTo>
                        <a:pt x="7" y="114"/>
                      </a:lnTo>
                      <a:lnTo>
                        <a:pt x="7" y="114"/>
                      </a:lnTo>
                      <a:lnTo>
                        <a:pt x="7" y="114"/>
                      </a:lnTo>
                      <a:lnTo>
                        <a:pt x="7" y="116"/>
                      </a:lnTo>
                      <a:lnTo>
                        <a:pt x="7" y="118"/>
                      </a:lnTo>
                      <a:lnTo>
                        <a:pt x="7" y="118"/>
                      </a:lnTo>
                      <a:lnTo>
                        <a:pt x="9" y="120"/>
                      </a:lnTo>
                      <a:lnTo>
                        <a:pt x="9" y="122"/>
                      </a:lnTo>
                      <a:lnTo>
                        <a:pt x="9" y="122"/>
                      </a:lnTo>
                      <a:lnTo>
                        <a:pt x="7" y="124"/>
                      </a:lnTo>
                      <a:lnTo>
                        <a:pt x="7" y="128"/>
                      </a:lnTo>
                      <a:lnTo>
                        <a:pt x="5" y="130"/>
                      </a:lnTo>
                      <a:lnTo>
                        <a:pt x="5" y="133"/>
                      </a:lnTo>
                      <a:lnTo>
                        <a:pt x="9" y="147"/>
                      </a:lnTo>
                      <a:lnTo>
                        <a:pt x="9" y="154"/>
                      </a:lnTo>
                      <a:lnTo>
                        <a:pt x="9" y="158"/>
                      </a:lnTo>
                      <a:lnTo>
                        <a:pt x="11" y="160"/>
                      </a:lnTo>
                      <a:lnTo>
                        <a:pt x="13" y="162"/>
                      </a:lnTo>
                      <a:lnTo>
                        <a:pt x="15" y="164"/>
                      </a:lnTo>
                      <a:lnTo>
                        <a:pt x="17" y="171"/>
                      </a:lnTo>
                      <a:lnTo>
                        <a:pt x="17" y="173"/>
                      </a:lnTo>
                      <a:lnTo>
                        <a:pt x="17" y="175"/>
                      </a:lnTo>
                      <a:lnTo>
                        <a:pt x="21" y="177"/>
                      </a:lnTo>
                      <a:lnTo>
                        <a:pt x="21" y="179"/>
                      </a:lnTo>
                      <a:lnTo>
                        <a:pt x="21" y="181"/>
                      </a:lnTo>
                      <a:lnTo>
                        <a:pt x="22" y="189"/>
                      </a:lnTo>
                      <a:lnTo>
                        <a:pt x="22" y="194"/>
                      </a:lnTo>
                      <a:lnTo>
                        <a:pt x="22" y="196"/>
                      </a:lnTo>
                      <a:lnTo>
                        <a:pt x="24" y="200"/>
                      </a:lnTo>
                      <a:lnTo>
                        <a:pt x="24" y="200"/>
                      </a:lnTo>
                      <a:lnTo>
                        <a:pt x="28" y="234"/>
                      </a:lnTo>
                      <a:lnTo>
                        <a:pt x="28" y="236"/>
                      </a:lnTo>
                      <a:lnTo>
                        <a:pt x="28" y="236"/>
                      </a:lnTo>
                      <a:lnTo>
                        <a:pt x="26" y="236"/>
                      </a:lnTo>
                      <a:lnTo>
                        <a:pt x="24" y="238"/>
                      </a:lnTo>
                      <a:lnTo>
                        <a:pt x="28" y="244"/>
                      </a:lnTo>
                      <a:lnTo>
                        <a:pt x="28" y="251"/>
                      </a:lnTo>
                      <a:lnTo>
                        <a:pt x="28" y="251"/>
                      </a:lnTo>
                      <a:lnTo>
                        <a:pt x="28" y="253"/>
                      </a:lnTo>
                      <a:lnTo>
                        <a:pt x="30" y="251"/>
                      </a:lnTo>
                      <a:lnTo>
                        <a:pt x="30" y="251"/>
                      </a:lnTo>
                      <a:lnTo>
                        <a:pt x="30" y="251"/>
                      </a:lnTo>
                      <a:lnTo>
                        <a:pt x="32" y="251"/>
                      </a:lnTo>
                      <a:lnTo>
                        <a:pt x="32" y="249"/>
                      </a:lnTo>
                      <a:lnTo>
                        <a:pt x="34" y="249"/>
                      </a:lnTo>
                      <a:lnTo>
                        <a:pt x="34" y="249"/>
                      </a:lnTo>
                      <a:lnTo>
                        <a:pt x="36" y="247"/>
                      </a:lnTo>
                      <a:lnTo>
                        <a:pt x="36" y="247"/>
                      </a:lnTo>
                      <a:lnTo>
                        <a:pt x="36" y="246"/>
                      </a:lnTo>
                      <a:lnTo>
                        <a:pt x="36" y="244"/>
                      </a:lnTo>
                      <a:lnTo>
                        <a:pt x="36" y="242"/>
                      </a:lnTo>
                      <a:lnTo>
                        <a:pt x="38" y="240"/>
                      </a:lnTo>
                      <a:lnTo>
                        <a:pt x="38" y="240"/>
                      </a:lnTo>
                      <a:lnTo>
                        <a:pt x="38" y="242"/>
                      </a:lnTo>
                      <a:lnTo>
                        <a:pt x="38" y="240"/>
                      </a:lnTo>
                      <a:lnTo>
                        <a:pt x="38" y="240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40" y="234"/>
                      </a:lnTo>
                      <a:lnTo>
                        <a:pt x="42" y="236"/>
                      </a:lnTo>
                      <a:lnTo>
                        <a:pt x="47" y="240"/>
                      </a:lnTo>
                      <a:lnTo>
                        <a:pt x="53" y="246"/>
                      </a:lnTo>
                      <a:lnTo>
                        <a:pt x="55" y="247"/>
                      </a:lnTo>
                      <a:lnTo>
                        <a:pt x="55" y="251"/>
                      </a:lnTo>
                      <a:lnTo>
                        <a:pt x="55" y="253"/>
                      </a:lnTo>
                      <a:lnTo>
                        <a:pt x="57" y="255"/>
                      </a:lnTo>
                      <a:lnTo>
                        <a:pt x="59" y="253"/>
                      </a:lnTo>
                      <a:lnTo>
                        <a:pt x="59" y="251"/>
                      </a:lnTo>
                      <a:lnTo>
                        <a:pt x="59" y="247"/>
                      </a:lnTo>
                      <a:lnTo>
                        <a:pt x="61" y="247"/>
                      </a:lnTo>
                      <a:lnTo>
                        <a:pt x="62" y="249"/>
                      </a:lnTo>
                      <a:lnTo>
                        <a:pt x="64" y="251"/>
                      </a:lnTo>
                      <a:lnTo>
                        <a:pt x="64" y="251"/>
                      </a:lnTo>
                      <a:lnTo>
                        <a:pt x="64" y="251"/>
                      </a:lnTo>
                      <a:lnTo>
                        <a:pt x="64" y="251"/>
                      </a:lnTo>
                      <a:lnTo>
                        <a:pt x="66" y="251"/>
                      </a:lnTo>
                      <a:lnTo>
                        <a:pt x="66" y="251"/>
                      </a:lnTo>
                      <a:lnTo>
                        <a:pt x="66" y="251"/>
                      </a:lnTo>
                      <a:lnTo>
                        <a:pt x="66" y="249"/>
                      </a:lnTo>
                      <a:lnTo>
                        <a:pt x="66" y="249"/>
                      </a:lnTo>
                      <a:lnTo>
                        <a:pt x="66" y="249"/>
                      </a:lnTo>
                      <a:lnTo>
                        <a:pt x="66" y="247"/>
                      </a:lnTo>
                      <a:lnTo>
                        <a:pt x="64" y="246"/>
                      </a:lnTo>
                      <a:lnTo>
                        <a:pt x="64" y="246"/>
                      </a:lnTo>
                      <a:lnTo>
                        <a:pt x="64" y="244"/>
                      </a:lnTo>
                      <a:lnTo>
                        <a:pt x="66" y="240"/>
                      </a:lnTo>
                      <a:lnTo>
                        <a:pt x="68" y="240"/>
                      </a:lnTo>
                      <a:lnTo>
                        <a:pt x="68" y="240"/>
                      </a:lnTo>
                      <a:lnTo>
                        <a:pt x="70" y="238"/>
                      </a:lnTo>
                      <a:lnTo>
                        <a:pt x="70" y="238"/>
                      </a:lnTo>
                      <a:lnTo>
                        <a:pt x="70" y="230"/>
                      </a:lnTo>
                      <a:lnTo>
                        <a:pt x="70" y="230"/>
                      </a:lnTo>
                      <a:lnTo>
                        <a:pt x="70" y="230"/>
                      </a:lnTo>
                      <a:lnTo>
                        <a:pt x="72" y="230"/>
                      </a:lnTo>
                      <a:lnTo>
                        <a:pt x="72" y="230"/>
                      </a:lnTo>
                      <a:lnTo>
                        <a:pt x="74" y="230"/>
                      </a:lnTo>
                      <a:lnTo>
                        <a:pt x="76" y="230"/>
                      </a:lnTo>
                      <a:lnTo>
                        <a:pt x="78" y="232"/>
                      </a:lnTo>
                      <a:lnTo>
                        <a:pt x="80" y="232"/>
                      </a:lnTo>
                      <a:lnTo>
                        <a:pt x="82" y="232"/>
                      </a:lnTo>
                      <a:lnTo>
                        <a:pt x="80" y="228"/>
                      </a:lnTo>
                      <a:lnTo>
                        <a:pt x="80" y="227"/>
                      </a:lnTo>
                      <a:lnTo>
                        <a:pt x="80" y="227"/>
                      </a:lnTo>
                      <a:lnTo>
                        <a:pt x="80" y="227"/>
                      </a:lnTo>
                      <a:lnTo>
                        <a:pt x="82" y="227"/>
                      </a:lnTo>
                      <a:lnTo>
                        <a:pt x="83" y="227"/>
                      </a:lnTo>
                      <a:lnTo>
                        <a:pt x="83" y="225"/>
                      </a:lnTo>
                      <a:lnTo>
                        <a:pt x="83" y="225"/>
                      </a:lnTo>
                      <a:lnTo>
                        <a:pt x="83" y="223"/>
                      </a:lnTo>
                      <a:lnTo>
                        <a:pt x="83" y="211"/>
                      </a:lnTo>
                      <a:lnTo>
                        <a:pt x="82" y="208"/>
                      </a:lnTo>
                      <a:lnTo>
                        <a:pt x="80" y="204"/>
                      </a:lnTo>
                      <a:lnTo>
                        <a:pt x="78" y="202"/>
                      </a:lnTo>
                      <a:lnTo>
                        <a:pt x="78" y="200"/>
                      </a:lnTo>
                      <a:lnTo>
                        <a:pt x="78" y="196"/>
                      </a:lnTo>
                      <a:lnTo>
                        <a:pt x="78" y="192"/>
                      </a:lnTo>
                      <a:lnTo>
                        <a:pt x="78" y="190"/>
                      </a:lnTo>
                      <a:lnTo>
                        <a:pt x="78" y="189"/>
                      </a:lnTo>
                      <a:lnTo>
                        <a:pt x="76" y="185"/>
                      </a:lnTo>
                      <a:lnTo>
                        <a:pt x="74" y="183"/>
                      </a:lnTo>
                      <a:lnTo>
                        <a:pt x="74" y="181"/>
                      </a:lnTo>
                      <a:lnTo>
                        <a:pt x="76" y="173"/>
                      </a:lnTo>
                      <a:lnTo>
                        <a:pt x="78" y="170"/>
                      </a:lnTo>
                      <a:lnTo>
                        <a:pt x="80" y="171"/>
                      </a:lnTo>
                      <a:lnTo>
                        <a:pt x="80" y="168"/>
                      </a:lnTo>
                      <a:lnTo>
                        <a:pt x="83" y="164"/>
                      </a:lnTo>
                      <a:lnTo>
                        <a:pt x="83" y="162"/>
                      </a:lnTo>
                      <a:lnTo>
                        <a:pt x="85" y="160"/>
                      </a:lnTo>
                      <a:lnTo>
                        <a:pt x="83" y="158"/>
                      </a:lnTo>
                      <a:lnTo>
                        <a:pt x="82" y="154"/>
                      </a:lnTo>
                      <a:lnTo>
                        <a:pt x="82" y="152"/>
                      </a:lnTo>
                      <a:lnTo>
                        <a:pt x="82" y="150"/>
                      </a:lnTo>
                      <a:lnTo>
                        <a:pt x="82" y="147"/>
                      </a:lnTo>
                      <a:lnTo>
                        <a:pt x="82" y="145"/>
                      </a:lnTo>
                      <a:lnTo>
                        <a:pt x="83" y="145"/>
                      </a:lnTo>
                      <a:lnTo>
                        <a:pt x="85" y="145"/>
                      </a:lnTo>
                      <a:lnTo>
                        <a:pt x="87" y="147"/>
                      </a:lnTo>
                      <a:lnTo>
                        <a:pt x="89" y="149"/>
                      </a:lnTo>
                      <a:lnTo>
                        <a:pt x="91" y="150"/>
                      </a:lnTo>
                      <a:lnTo>
                        <a:pt x="93" y="150"/>
                      </a:lnTo>
                      <a:lnTo>
                        <a:pt x="95" y="149"/>
                      </a:lnTo>
                      <a:lnTo>
                        <a:pt x="97" y="147"/>
                      </a:lnTo>
                      <a:lnTo>
                        <a:pt x="99" y="145"/>
                      </a:lnTo>
                      <a:lnTo>
                        <a:pt x="102" y="137"/>
                      </a:lnTo>
                      <a:lnTo>
                        <a:pt x="102" y="135"/>
                      </a:lnTo>
                      <a:lnTo>
                        <a:pt x="102" y="135"/>
                      </a:lnTo>
                      <a:lnTo>
                        <a:pt x="102" y="133"/>
                      </a:lnTo>
                      <a:lnTo>
                        <a:pt x="102" y="126"/>
                      </a:lnTo>
                      <a:lnTo>
                        <a:pt x="102" y="122"/>
                      </a:lnTo>
                      <a:lnTo>
                        <a:pt x="102" y="120"/>
                      </a:lnTo>
                      <a:lnTo>
                        <a:pt x="104" y="118"/>
                      </a:lnTo>
                      <a:lnTo>
                        <a:pt x="104" y="116"/>
                      </a:lnTo>
                      <a:lnTo>
                        <a:pt x="106" y="116"/>
                      </a:lnTo>
                      <a:lnTo>
                        <a:pt x="106" y="114"/>
                      </a:lnTo>
                      <a:lnTo>
                        <a:pt x="106" y="114"/>
                      </a:lnTo>
                      <a:lnTo>
                        <a:pt x="104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g142a8b75624_19_0"/>
                <p:cNvSpPr/>
                <p:nvPr/>
              </p:nvSpPr>
              <p:spPr>
                <a:xfrm>
                  <a:off x="7454900" y="3084513"/>
                  <a:ext cx="171450" cy="404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255" extrusionOk="0">
                      <a:moveTo>
                        <a:pt x="104" y="107"/>
                      </a:moveTo>
                      <a:lnTo>
                        <a:pt x="104" y="105"/>
                      </a:lnTo>
                      <a:lnTo>
                        <a:pt x="108" y="86"/>
                      </a:lnTo>
                      <a:lnTo>
                        <a:pt x="108" y="82"/>
                      </a:lnTo>
                      <a:lnTo>
                        <a:pt x="108" y="80"/>
                      </a:lnTo>
                      <a:lnTo>
                        <a:pt x="106" y="80"/>
                      </a:lnTo>
                      <a:lnTo>
                        <a:pt x="106" y="78"/>
                      </a:lnTo>
                      <a:lnTo>
                        <a:pt x="102" y="76"/>
                      </a:lnTo>
                      <a:lnTo>
                        <a:pt x="101" y="65"/>
                      </a:lnTo>
                      <a:lnTo>
                        <a:pt x="101" y="61"/>
                      </a:lnTo>
                      <a:lnTo>
                        <a:pt x="101" y="59"/>
                      </a:lnTo>
                      <a:lnTo>
                        <a:pt x="101" y="59"/>
                      </a:lnTo>
                      <a:lnTo>
                        <a:pt x="101" y="57"/>
                      </a:lnTo>
                      <a:lnTo>
                        <a:pt x="99" y="57"/>
                      </a:lnTo>
                      <a:lnTo>
                        <a:pt x="97" y="54"/>
                      </a:lnTo>
                      <a:lnTo>
                        <a:pt x="97" y="52"/>
                      </a:lnTo>
                      <a:lnTo>
                        <a:pt x="97" y="50"/>
                      </a:lnTo>
                      <a:lnTo>
                        <a:pt x="97" y="48"/>
                      </a:lnTo>
                      <a:lnTo>
                        <a:pt x="97" y="46"/>
                      </a:lnTo>
                      <a:lnTo>
                        <a:pt x="97" y="46"/>
                      </a:lnTo>
                      <a:lnTo>
                        <a:pt x="95" y="46"/>
                      </a:lnTo>
                      <a:lnTo>
                        <a:pt x="91" y="48"/>
                      </a:lnTo>
                      <a:lnTo>
                        <a:pt x="91" y="48"/>
                      </a:lnTo>
                      <a:lnTo>
                        <a:pt x="91" y="48"/>
                      </a:lnTo>
                      <a:lnTo>
                        <a:pt x="91" y="48"/>
                      </a:lnTo>
                      <a:lnTo>
                        <a:pt x="91" y="46"/>
                      </a:lnTo>
                      <a:lnTo>
                        <a:pt x="91" y="46"/>
                      </a:lnTo>
                      <a:lnTo>
                        <a:pt x="91" y="44"/>
                      </a:lnTo>
                      <a:lnTo>
                        <a:pt x="91" y="44"/>
                      </a:lnTo>
                      <a:lnTo>
                        <a:pt x="89" y="44"/>
                      </a:lnTo>
                      <a:lnTo>
                        <a:pt x="89" y="42"/>
                      </a:lnTo>
                      <a:lnTo>
                        <a:pt x="89" y="44"/>
                      </a:lnTo>
                      <a:lnTo>
                        <a:pt x="89" y="44"/>
                      </a:lnTo>
                      <a:lnTo>
                        <a:pt x="89" y="44"/>
                      </a:lnTo>
                      <a:lnTo>
                        <a:pt x="87" y="44"/>
                      </a:lnTo>
                      <a:lnTo>
                        <a:pt x="87" y="46"/>
                      </a:lnTo>
                      <a:lnTo>
                        <a:pt x="85" y="46"/>
                      </a:lnTo>
                      <a:lnTo>
                        <a:pt x="85" y="46"/>
                      </a:lnTo>
                      <a:lnTo>
                        <a:pt x="83" y="46"/>
                      </a:lnTo>
                      <a:lnTo>
                        <a:pt x="83" y="46"/>
                      </a:lnTo>
                      <a:lnTo>
                        <a:pt x="83" y="46"/>
                      </a:lnTo>
                      <a:lnTo>
                        <a:pt x="83" y="44"/>
                      </a:lnTo>
                      <a:lnTo>
                        <a:pt x="83" y="44"/>
                      </a:lnTo>
                      <a:lnTo>
                        <a:pt x="83" y="44"/>
                      </a:lnTo>
                      <a:lnTo>
                        <a:pt x="82" y="44"/>
                      </a:lnTo>
                      <a:lnTo>
                        <a:pt x="82" y="44"/>
                      </a:lnTo>
                      <a:lnTo>
                        <a:pt x="80" y="44"/>
                      </a:lnTo>
                      <a:lnTo>
                        <a:pt x="80" y="46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78" y="44"/>
                      </a:lnTo>
                      <a:lnTo>
                        <a:pt x="76" y="44"/>
                      </a:lnTo>
                      <a:lnTo>
                        <a:pt x="76" y="44"/>
                      </a:lnTo>
                      <a:lnTo>
                        <a:pt x="74" y="42"/>
                      </a:lnTo>
                      <a:lnTo>
                        <a:pt x="68" y="40"/>
                      </a:lnTo>
                      <a:lnTo>
                        <a:pt x="66" y="40"/>
                      </a:lnTo>
                      <a:lnTo>
                        <a:pt x="66" y="40"/>
                      </a:lnTo>
                      <a:lnTo>
                        <a:pt x="66" y="38"/>
                      </a:lnTo>
                      <a:lnTo>
                        <a:pt x="66" y="38"/>
                      </a:lnTo>
                      <a:lnTo>
                        <a:pt x="66" y="38"/>
                      </a:lnTo>
                      <a:lnTo>
                        <a:pt x="66" y="38"/>
                      </a:lnTo>
                      <a:lnTo>
                        <a:pt x="68" y="36"/>
                      </a:lnTo>
                      <a:lnTo>
                        <a:pt x="68" y="36"/>
                      </a:lnTo>
                      <a:lnTo>
                        <a:pt x="68" y="36"/>
                      </a:lnTo>
                      <a:lnTo>
                        <a:pt x="68" y="34"/>
                      </a:lnTo>
                      <a:lnTo>
                        <a:pt x="68" y="31"/>
                      </a:lnTo>
                      <a:lnTo>
                        <a:pt x="68" y="31"/>
                      </a:lnTo>
                      <a:lnTo>
                        <a:pt x="68" y="29"/>
                      </a:lnTo>
                      <a:lnTo>
                        <a:pt x="68" y="29"/>
                      </a:lnTo>
                      <a:lnTo>
                        <a:pt x="70" y="27"/>
                      </a:lnTo>
                      <a:lnTo>
                        <a:pt x="70" y="25"/>
                      </a:lnTo>
                      <a:lnTo>
                        <a:pt x="70" y="23"/>
                      </a:lnTo>
                      <a:lnTo>
                        <a:pt x="70" y="23"/>
                      </a:lnTo>
                      <a:lnTo>
                        <a:pt x="70" y="21"/>
                      </a:lnTo>
                      <a:lnTo>
                        <a:pt x="70" y="19"/>
                      </a:lnTo>
                      <a:lnTo>
                        <a:pt x="72" y="17"/>
                      </a:lnTo>
                      <a:lnTo>
                        <a:pt x="72" y="17"/>
                      </a:lnTo>
                      <a:lnTo>
                        <a:pt x="72" y="15"/>
                      </a:lnTo>
                      <a:lnTo>
                        <a:pt x="70" y="14"/>
                      </a:lnTo>
                      <a:lnTo>
                        <a:pt x="70" y="14"/>
                      </a:lnTo>
                      <a:lnTo>
                        <a:pt x="70" y="10"/>
                      </a:lnTo>
                      <a:lnTo>
                        <a:pt x="70" y="10"/>
                      </a:lnTo>
                      <a:lnTo>
                        <a:pt x="68" y="12"/>
                      </a:lnTo>
                      <a:lnTo>
                        <a:pt x="66" y="12"/>
                      </a:lnTo>
                      <a:lnTo>
                        <a:pt x="62" y="12"/>
                      </a:lnTo>
                      <a:lnTo>
                        <a:pt x="62" y="10"/>
                      </a:lnTo>
                      <a:lnTo>
                        <a:pt x="55" y="14"/>
                      </a:lnTo>
                      <a:lnTo>
                        <a:pt x="55" y="14"/>
                      </a:lnTo>
                      <a:lnTo>
                        <a:pt x="53" y="14"/>
                      </a:lnTo>
                      <a:lnTo>
                        <a:pt x="53" y="12"/>
                      </a:lnTo>
                      <a:lnTo>
                        <a:pt x="47" y="4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5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2" y="10"/>
                      </a:lnTo>
                      <a:lnTo>
                        <a:pt x="42" y="12"/>
                      </a:lnTo>
                      <a:lnTo>
                        <a:pt x="42" y="12"/>
                      </a:lnTo>
                      <a:lnTo>
                        <a:pt x="40" y="14"/>
                      </a:lnTo>
                      <a:lnTo>
                        <a:pt x="38" y="15"/>
                      </a:lnTo>
                      <a:lnTo>
                        <a:pt x="34" y="19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4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32" y="27"/>
                      </a:lnTo>
                      <a:lnTo>
                        <a:pt x="32" y="27"/>
                      </a:lnTo>
                      <a:lnTo>
                        <a:pt x="30" y="27"/>
                      </a:lnTo>
                      <a:lnTo>
                        <a:pt x="26" y="31"/>
                      </a:lnTo>
                      <a:lnTo>
                        <a:pt x="24" y="33"/>
                      </a:lnTo>
                      <a:lnTo>
                        <a:pt x="22" y="34"/>
                      </a:lnTo>
                      <a:lnTo>
                        <a:pt x="22" y="36"/>
                      </a:lnTo>
                      <a:lnTo>
                        <a:pt x="21" y="36"/>
                      </a:lnTo>
                      <a:lnTo>
                        <a:pt x="21" y="36"/>
                      </a:lnTo>
                      <a:lnTo>
                        <a:pt x="19" y="36"/>
                      </a:lnTo>
                      <a:lnTo>
                        <a:pt x="19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7" y="34"/>
                      </a:lnTo>
                      <a:lnTo>
                        <a:pt x="15" y="34"/>
                      </a:lnTo>
                      <a:lnTo>
                        <a:pt x="15" y="33"/>
                      </a:lnTo>
                      <a:lnTo>
                        <a:pt x="15" y="31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9" y="25"/>
                      </a:lnTo>
                      <a:lnTo>
                        <a:pt x="3" y="25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1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5" y="48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7" y="50"/>
                      </a:lnTo>
                      <a:lnTo>
                        <a:pt x="7" y="50"/>
                      </a:lnTo>
                      <a:lnTo>
                        <a:pt x="5" y="52"/>
                      </a:lnTo>
                      <a:lnTo>
                        <a:pt x="5" y="55"/>
                      </a:lnTo>
                      <a:lnTo>
                        <a:pt x="5" y="55"/>
                      </a:lnTo>
                      <a:lnTo>
                        <a:pt x="5" y="55"/>
                      </a:lnTo>
                      <a:lnTo>
                        <a:pt x="5" y="59"/>
                      </a:lnTo>
                      <a:lnTo>
                        <a:pt x="5" y="59"/>
                      </a:lnTo>
                      <a:lnTo>
                        <a:pt x="5" y="59"/>
                      </a:lnTo>
                      <a:lnTo>
                        <a:pt x="5" y="61"/>
                      </a:lnTo>
                      <a:lnTo>
                        <a:pt x="5" y="61"/>
                      </a:lnTo>
                      <a:lnTo>
                        <a:pt x="5" y="61"/>
                      </a:lnTo>
                      <a:lnTo>
                        <a:pt x="5" y="63"/>
                      </a:lnTo>
                      <a:lnTo>
                        <a:pt x="5" y="63"/>
                      </a:lnTo>
                      <a:lnTo>
                        <a:pt x="5" y="65"/>
                      </a:lnTo>
                      <a:lnTo>
                        <a:pt x="5" y="65"/>
                      </a:lnTo>
                      <a:lnTo>
                        <a:pt x="5" y="65"/>
                      </a:lnTo>
                      <a:lnTo>
                        <a:pt x="5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2" y="65"/>
                      </a:lnTo>
                      <a:lnTo>
                        <a:pt x="2" y="65"/>
                      </a:lnTo>
                      <a:lnTo>
                        <a:pt x="2" y="65"/>
                      </a:lnTo>
                      <a:lnTo>
                        <a:pt x="2" y="67"/>
                      </a:lnTo>
                      <a:lnTo>
                        <a:pt x="2" y="67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2" y="69"/>
                      </a:lnTo>
                      <a:lnTo>
                        <a:pt x="2" y="69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8"/>
                      </a:lnTo>
                      <a:lnTo>
                        <a:pt x="0" y="80"/>
                      </a:lnTo>
                      <a:lnTo>
                        <a:pt x="0" y="82"/>
                      </a:lnTo>
                      <a:lnTo>
                        <a:pt x="0" y="86"/>
                      </a:lnTo>
                      <a:lnTo>
                        <a:pt x="0" y="90"/>
                      </a:lnTo>
                      <a:lnTo>
                        <a:pt x="3" y="101"/>
                      </a:lnTo>
                      <a:lnTo>
                        <a:pt x="3" y="105"/>
                      </a:lnTo>
                      <a:lnTo>
                        <a:pt x="3" y="107"/>
                      </a:lnTo>
                      <a:lnTo>
                        <a:pt x="3" y="109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1"/>
                      </a:lnTo>
                      <a:lnTo>
                        <a:pt x="5" y="112"/>
                      </a:lnTo>
                      <a:lnTo>
                        <a:pt x="5" y="112"/>
                      </a:lnTo>
                      <a:lnTo>
                        <a:pt x="7" y="114"/>
                      </a:lnTo>
                      <a:lnTo>
                        <a:pt x="7" y="114"/>
                      </a:lnTo>
                      <a:lnTo>
                        <a:pt x="7" y="114"/>
                      </a:lnTo>
                      <a:lnTo>
                        <a:pt x="7" y="116"/>
                      </a:lnTo>
                      <a:lnTo>
                        <a:pt x="7" y="118"/>
                      </a:lnTo>
                      <a:lnTo>
                        <a:pt x="7" y="118"/>
                      </a:lnTo>
                      <a:lnTo>
                        <a:pt x="9" y="120"/>
                      </a:lnTo>
                      <a:lnTo>
                        <a:pt x="9" y="122"/>
                      </a:lnTo>
                      <a:lnTo>
                        <a:pt x="9" y="122"/>
                      </a:lnTo>
                      <a:lnTo>
                        <a:pt x="7" y="124"/>
                      </a:lnTo>
                      <a:lnTo>
                        <a:pt x="7" y="128"/>
                      </a:lnTo>
                      <a:lnTo>
                        <a:pt x="5" y="130"/>
                      </a:lnTo>
                      <a:lnTo>
                        <a:pt x="5" y="133"/>
                      </a:lnTo>
                      <a:lnTo>
                        <a:pt x="9" y="147"/>
                      </a:lnTo>
                      <a:lnTo>
                        <a:pt x="9" y="154"/>
                      </a:lnTo>
                      <a:lnTo>
                        <a:pt x="9" y="158"/>
                      </a:lnTo>
                      <a:lnTo>
                        <a:pt x="11" y="160"/>
                      </a:lnTo>
                      <a:lnTo>
                        <a:pt x="13" y="162"/>
                      </a:lnTo>
                      <a:lnTo>
                        <a:pt x="15" y="164"/>
                      </a:lnTo>
                      <a:lnTo>
                        <a:pt x="17" y="171"/>
                      </a:lnTo>
                      <a:lnTo>
                        <a:pt x="17" y="173"/>
                      </a:lnTo>
                      <a:lnTo>
                        <a:pt x="17" y="175"/>
                      </a:lnTo>
                      <a:lnTo>
                        <a:pt x="21" y="177"/>
                      </a:lnTo>
                      <a:lnTo>
                        <a:pt x="21" y="179"/>
                      </a:lnTo>
                      <a:lnTo>
                        <a:pt x="21" y="181"/>
                      </a:lnTo>
                      <a:lnTo>
                        <a:pt x="22" y="189"/>
                      </a:lnTo>
                      <a:lnTo>
                        <a:pt x="22" y="194"/>
                      </a:lnTo>
                      <a:lnTo>
                        <a:pt x="22" y="196"/>
                      </a:lnTo>
                      <a:lnTo>
                        <a:pt x="24" y="200"/>
                      </a:lnTo>
                      <a:lnTo>
                        <a:pt x="24" y="200"/>
                      </a:lnTo>
                      <a:lnTo>
                        <a:pt x="28" y="234"/>
                      </a:lnTo>
                      <a:lnTo>
                        <a:pt x="28" y="236"/>
                      </a:lnTo>
                      <a:lnTo>
                        <a:pt x="28" y="236"/>
                      </a:lnTo>
                      <a:lnTo>
                        <a:pt x="26" y="236"/>
                      </a:lnTo>
                      <a:lnTo>
                        <a:pt x="24" y="238"/>
                      </a:lnTo>
                      <a:lnTo>
                        <a:pt x="28" y="244"/>
                      </a:lnTo>
                      <a:lnTo>
                        <a:pt x="28" y="251"/>
                      </a:lnTo>
                      <a:lnTo>
                        <a:pt x="28" y="251"/>
                      </a:lnTo>
                      <a:lnTo>
                        <a:pt x="28" y="253"/>
                      </a:lnTo>
                      <a:lnTo>
                        <a:pt x="30" y="251"/>
                      </a:lnTo>
                      <a:lnTo>
                        <a:pt x="30" y="251"/>
                      </a:lnTo>
                      <a:lnTo>
                        <a:pt x="30" y="251"/>
                      </a:lnTo>
                      <a:lnTo>
                        <a:pt x="32" y="251"/>
                      </a:lnTo>
                      <a:lnTo>
                        <a:pt x="32" y="249"/>
                      </a:lnTo>
                      <a:lnTo>
                        <a:pt x="34" y="249"/>
                      </a:lnTo>
                      <a:lnTo>
                        <a:pt x="34" y="249"/>
                      </a:lnTo>
                      <a:lnTo>
                        <a:pt x="36" y="247"/>
                      </a:lnTo>
                      <a:lnTo>
                        <a:pt x="36" y="247"/>
                      </a:lnTo>
                      <a:lnTo>
                        <a:pt x="36" y="246"/>
                      </a:lnTo>
                      <a:lnTo>
                        <a:pt x="36" y="244"/>
                      </a:lnTo>
                      <a:lnTo>
                        <a:pt x="36" y="242"/>
                      </a:lnTo>
                      <a:lnTo>
                        <a:pt x="38" y="240"/>
                      </a:lnTo>
                      <a:lnTo>
                        <a:pt x="38" y="240"/>
                      </a:lnTo>
                      <a:lnTo>
                        <a:pt x="38" y="242"/>
                      </a:lnTo>
                      <a:lnTo>
                        <a:pt x="38" y="240"/>
                      </a:lnTo>
                      <a:lnTo>
                        <a:pt x="38" y="240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40" y="234"/>
                      </a:lnTo>
                      <a:lnTo>
                        <a:pt x="42" y="236"/>
                      </a:lnTo>
                      <a:lnTo>
                        <a:pt x="47" y="240"/>
                      </a:lnTo>
                      <a:lnTo>
                        <a:pt x="53" y="246"/>
                      </a:lnTo>
                      <a:lnTo>
                        <a:pt x="55" y="247"/>
                      </a:lnTo>
                      <a:lnTo>
                        <a:pt x="55" y="251"/>
                      </a:lnTo>
                      <a:lnTo>
                        <a:pt x="55" y="253"/>
                      </a:lnTo>
                      <a:lnTo>
                        <a:pt x="57" y="255"/>
                      </a:lnTo>
                      <a:lnTo>
                        <a:pt x="59" y="253"/>
                      </a:lnTo>
                      <a:lnTo>
                        <a:pt x="59" y="251"/>
                      </a:lnTo>
                      <a:lnTo>
                        <a:pt x="59" y="247"/>
                      </a:lnTo>
                      <a:lnTo>
                        <a:pt x="61" y="247"/>
                      </a:lnTo>
                      <a:lnTo>
                        <a:pt x="62" y="249"/>
                      </a:lnTo>
                      <a:lnTo>
                        <a:pt x="64" y="251"/>
                      </a:lnTo>
                      <a:lnTo>
                        <a:pt x="64" y="251"/>
                      </a:lnTo>
                      <a:lnTo>
                        <a:pt x="64" y="251"/>
                      </a:lnTo>
                      <a:lnTo>
                        <a:pt x="64" y="251"/>
                      </a:lnTo>
                      <a:lnTo>
                        <a:pt x="66" y="251"/>
                      </a:lnTo>
                      <a:lnTo>
                        <a:pt x="66" y="251"/>
                      </a:lnTo>
                      <a:lnTo>
                        <a:pt x="66" y="251"/>
                      </a:lnTo>
                      <a:lnTo>
                        <a:pt x="66" y="249"/>
                      </a:lnTo>
                      <a:lnTo>
                        <a:pt x="66" y="249"/>
                      </a:lnTo>
                      <a:lnTo>
                        <a:pt x="66" y="249"/>
                      </a:lnTo>
                      <a:lnTo>
                        <a:pt x="66" y="247"/>
                      </a:lnTo>
                      <a:lnTo>
                        <a:pt x="64" y="246"/>
                      </a:lnTo>
                      <a:lnTo>
                        <a:pt x="64" y="246"/>
                      </a:lnTo>
                      <a:lnTo>
                        <a:pt x="64" y="244"/>
                      </a:lnTo>
                      <a:lnTo>
                        <a:pt x="66" y="240"/>
                      </a:lnTo>
                      <a:lnTo>
                        <a:pt x="68" y="240"/>
                      </a:lnTo>
                      <a:lnTo>
                        <a:pt x="68" y="240"/>
                      </a:lnTo>
                      <a:lnTo>
                        <a:pt x="70" y="238"/>
                      </a:lnTo>
                      <a:lnTo>
                        <a:pt x="70" y="238"/>
                      </a:lnTo>
                      <a:lnTo>
                        <a:pt x="70" y="230"/>
                      </a:lnTo>
                      <a:lnTo>
                        <a:pt x="70" y="230"/>
                      </a:lnTo>
                      <a:lnTo>
                        <a:pt x="70" y="230"/>
                      </a:lnTo>
                      <a:lnTo>
                        <a:pt x="72" y="230"/>
                      </a:lnTo>
                      <a:lnTo>
                        <a:pt x="72" y="230"/>
                      </a:lnTo>
                      <a:lnTo>
                        <a:pt x="74" y="230"/>
                      </a:lnTo>
                      <a:lnTo>
                        <a:pt x="76" y="230"/>
                      </a:lnTo>
                      <a:lnTo>
                        <a:pt x="78" y="232"/>
                      </a:lnTo>
                      <a:lnTo>
                        <a:pt x="80" y="232"/>
                      </a:lnTo>
                      <a:lnTo>
                        <a:pt x="82" y="232"/>
                      </a:lnTo>
                      <a:lnTo>
                        <a:pt x="80" y="228"/>
                      </a:lnTo>
                      <a:lnTo>
                        <a:pt x="80" y="227"/>
                      </a:lnTo>
                      <a:lnTo>
                        <a:pt x="80" y="227"/>
                      </a:lnTo>
                      <a:lnTo>
                        <a:pt x="80" y="227"/>
                      </a:lnTo>
                      <a:lnTo>
                        <a:pt x="82" y="227"/>
                      </a:lnTo>
                      <a:lnTo>
                        <a:pt x="83" y="227"/>
                      </a:lnTo>
                      <a:lnTo>
                        <a:pt x="83" y="225"/>
                      </a:lnTo>
                      <a:lnTo>
                        <a:pt x="83" y="225"/>
                      </a:lnTo>
                      <a:lnTo>
                        <a:pt x="83" y="223"/>
                      </a:lnTo>
                      <a:lnTo>
                        <a:pt x="83" y="211"/>
                      </a:lnTo>
                      <a:lnTo>
                        <a:pt x="82" y="208"/>
                      </a:lnTo>
                      <a:lnTo>
                        <a:pt x="80" y="204"/>
                      </a:lnTo>
                      <a:lnTo>
                        <a:pt x="78" y="202"/>
                      </a:lnTo>
                      <a:lnTo>
                        <a:pt x="78" y="200"/>
                      </a:lnTo>
                      <a:lnTo>
                        <a:pt x="78" y="196"/>
                      </a:lnTo>
                      <a:lnTo>
                        <a:pt x="78" y="192"/>
                      </a:lnTo>
                      <a:lnTo>
                        <a:pt x="78" y="190"/>
                      </a:lnTo>
                      <a:lnTo>
                        <a:pt x="78" y="189"/>
                      </a:lnTo>
                      <a:lnTo>
                        <a:pt x="76" y="185"/>
                      </a:lnTo>
                      <a:lnTo>
                        <a:pt x="74" y="183"/>
                      </a:lnTo>
                      <a:lnTo>
                        <a:pt x="74" y="181"/>
                      </a:lnTo>
                      <a:lnTo>
                        <a:pt x="76" y="173"/>
                      </a:lnTo>
                      <a:lnTo>
                        <a:pt x="78" y="170"/>
                      </a:lnTo>
                      <a:lnTo>
                        <a:pt x="80" y="171"/>
                      </a:lnTo>
                      <a:lnTo>
                        <a:pt x="80" y="168"/>
                      </a:lnTo>
                      <a:lnTo>
                        <a:pt x="83" y="164"/>
                      </a:lnTo>
                      <a:lnTo>
                        <a:pt x="83" y="162"/>
                      </a:lnTo>
                      <a:lnTo>
                        <a:pt x="85" y="160"/>
                      </a:lnTo>
                      <a:lnTo>
                        <a:pt x="83" y="158"/>
                      </a:lnTo>
                      <a:lnTo>
                        <a:pt x="82" y="154"/>
                      </a:lnTo>
                      <a:lnTo>
                        <a:pt x="82" y="152"/>
                      </a:lnTo>
                      <a:lnTo>
                        <a:pt x="82" y="150"/>
                      </a:lnTo>
                      <a:lnTo>
                        <a:pt x="82" y="147"/>
                      </a:lnTo>
                      <a:lnTo>
                        <a:pt x="82" y="145"/>
                      </a:lnTo>
                      <a:lnTo>
                        <a:pt x="83" y="145"/>
                      </a:lnTo>
                      <a:lnTo>
                        <a:pt x="85" y="145"/>
                      </a:lnTo>
                      <a:lnTo>
                        <a:pt x="87" y="147"/>
                      </a:lnTo>
                      <a:lnTo>
                        <a:pt x="89" y="149"/>
                      </a:lnTo>
                      <a:lnTo>
                        <a:pt x="91" y="150"/>
                      </a:lnTo>
                      <a:lnTo>
                        <a:pt x="93" y="150"/>
                      </a:lnTo>
                      <a:lnTo>
                        <a:pt x="95" y="149"/>
                      </a:lnTo>
                      <a:lnTo>
                        <a:pt x="97" y="147"/>
                      </a:lnTo>
                      <a:lnTo>
                        <a:pt x="99" y="145"/>
                      </a:lnTo>
                      <a:lnTo>
                        <a:pt x="102" y="137"/>
                      </a:lnTo>
                      <a:lnTo>
                        <a:pt x="102" y="135"/>
                      </a:lnTo>
                      <a:lnTo>
                        <a:pt x="102" y="135"/>
                      </a:lnTo>
                      <a:lnTo>
                        <a:pt x="102" y="133"/>
                      </a:lnTo>
                      <a:lnTo>
                        <a:pt x="102" y="126"/>
                      </a:lnTo>
                      <a:lnTo>
                        <a:pt x="102" y="122"/>
                      </a:lnTo>
                      <a:lnTo>
                        <a:pt x="102" y="120"/>
                      </a:lnTo>
                      <a:lnTo>
                        <a:pt x="104" y="118"/>
                      </a:lnTo>
                      <a:lnTo>
                        <a:pt x="104" y="116"/>
                      </a:lnTo>
                      <a:lnTo>
                        <a:pt x="106" y="116"/>
                      </a:lnTo>
                      <a:lnTo>
                        <a:pt x="106" y="114"/>
                      </a:lnTo>
                      <a:lnTo>
                        <a:pt x="106" y="114"/>
                      </a:lnTo>
                      <a:lnTo>
                        <a:pt x="104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g142a8b75624_19_0"/>
                <p:cNvSpPr/>
                <p:nvPr/>
              </p:nvSpPr>
              <p:spPr>
                <a:xfrm>
                  <a:off x="7094538" y="2825750"/>
                  <a:ext cx="441325" cy="1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112" extrusionOk="0">
                      <a:moveTo>
                        <a:pt x="278" y="87"/>
                      </a:moveTo>
                      <a:lnTo>
                        <a:pt x="276" y="85"/>
                      </a:lnTo>
                      <a:lnTo>
                        <a:pt x="276" y="85"/>
                      </a:lnTo>
                      <a:lnTo>
                        <a:pt x="276" y="85"/>
                      </a:lnTo>
                      <a:lnTo>
                        <a:pt x="276" y="83"/>
                      </a:lnTo>
                      <a:lnTo>
                        <a:pt x="276" y="83"/>
                      </a:lnTo>
                      <a:lnTo>
                        <a:pt x="276" y="83"/>
                      </a:lnTo>
                      <a:lnTo>
                        <a:pt x="276" y="81"/>
                      </a:lnTo>
                      <a:lnTo>
                        <a:pt x="276" y="81"/>
                      </a:lnTo>
                      <a:lnTo>
                        <a:pt x="276" y="80"/>
                      </a:lnTo>
                      <a:lnTo>
                        <a:pt x="276" y="78"/>
                      </a:lnTo>
                      <a:lnTo>
                        <a:pt x="276" y="78"/>
                      </a:lnTo>
                      <a:lnTo>
                        <a:pt x="276" y="76"/>
                      </a:lnTo>
                      <a:lnTo>
                        <a:pt x="274" y="76"/>
                      </a:lnTo>
                      <a:lnTo>
                        <a:pt x="272" y="74"/>
                      </a:lnTo>
                      <a:lnTo>
                        <a:pt x="272" y="74"/>
                      </a:lnTo>
                      <a:lnTo>
                        <a:pt x="270" y="72"/>
                      </a:lnTo>
                      <a:lnTo>
                        <a:pt x="267" y="68"/>
                      </a:lnTo>
                      <a:lnTo>
                        <a:pt x="267" y="68"/>
                      </a:lnTo>
                      <a:lnTo>
                        <a:pt x="267" y="68"/>
                      </a:lnTo>
                      <a:lnTo>
                        <a:pt x="265" y="66"/>
                      </a:lnTo>
                      <a:lnTo>
                        <a:pt x="261" y="66"/>
                      </a:lnTo>
                      <a:lnTo>
                        <a:pt x="261" y="66"/>
                      </a:lnTo>
                      <a:lnTo>
                        <a:pt x="261" y="64"/>
                      </a:lnTo>
                      <a:lnTo>
                        <a:pt x="261" y="64"/>
                      </a:lnTo>
                      <a:lnTo>
                        <a:pt x="259" y="62"/>
                      </a:lnTo>
                      <a:lnTo>
                        <a:pt x="257" y="62"/>
                      </a:lnTo>
                      <a:lnTo>
                        <a:pt x="257" y="62"/>
                      </a:lnTo>
                      <a:lnTo>
                        <a:pt x="257" y="61"/>
                      </a:lnTo>
                      <a:lnTo>
                        <a:pt x="257" y="61"/>
                      </a:lnTo>
                      <a:lnTo>
                        <a:pt x="259" y="59"/>
                      </a:lnTo>
                      <a:lnTo>
                        <a:pt x="261" y="59"/>
                      </a:lnTo>
                      <a:lnTo>
                        <a:pt x="261" y="57"/>
                      </a:lnTo>
                      <a:lnTo>
                        <a:pt x="263" y="57"/>
                      </a:lnTo>
                      <a:lnTo>
                        <a:pt x="263" y="55"/>
                      </a:lnTo>
                      <a:lnTo>
                        <a:pt x="263" y="55"/>
                      </a:lnTo>
                      <a:lnTo>
                        <a:pt x="265" y="53"/>
                      </a:lnTo>
                      <a:lnTo>
                        <a:pt x="265" y="53"/>
                      </a:lnTo>
                      <a:lnTo>
                        <a:pt x="265" y="51"/>
                      </a:lnTo>
                      <a:lnTo>
                        <a:pt x="267" y="51"/>
                      </a:lnTo>
                      <a:lnTo>
                        <a:pt x="267" y="49"/>
                      </a:lnTo>
                      <a:lnTo>
                        <a:pt x="265" y="49"/>
                      </a:lnTo>
                      <a:lnTo>
                        <a:pt x="265" y="49"/>
                      </a:lnTo>
                      <a:lnTo>
                        <a:pt x="265" y="49"/>
                      </a:lnTo>
                      <a:lnTo>
                        <a:pt x="263" y="49"/>
                      </a:lnTo>
                      <a:lnTo>
                        <a:pt x="263" y="49"/>
                      </a:lnTo>
                      <a:lnTo>
                        <a:pt x="261" y="51"/>
                      </a:lnTo>
                      <a:lnTo>
                        <a:pt x="259" y="51"/>
                      </a:lnTo>
                      <a:lnTo>
                        <a:pt x="259" y="53"/>
                      </a:lnTo>
                      <a:lnTo>
                        <a:pt x="259" y="53"/>
                      </a:lnTo>
                      <a:lnTo>
                        <a:pt x="257" y="53"/>
                      </a:lnTo>
                      <a:lnTo>
                        <a:pt x="257" y="51"/>
                      </a:lnTo>
                      <a:lnTo>
                        <a:pt x="257" y="51"/>
                      </a:lnTo>
                      <a:lnTo>
                        <a:pt x="251" y="43"/>
                      </a:lnTo>
                      <a:lnTo>
                        <a:pt x="248" y="40"/>
                      </a:lnTo>
                      <a:lnTo>
                        <a:pt x="242" y="38"/>
                      </a:lnTo>
                      <a:lnTo>
                        <a:pt x="240" y="36"/>
                      </a:lnTo>
                      <a:lnTo>
                        <a:pt x="240" y="34"/>
                      </a:lnTo>
                      <a:lnTo>
                        <a:pt x="238" y="34"/>
                      </a:lnTo>
                      <a:lnTo>
                        <a:pt x="236" y="34"/>
                      </a:lnTo>
                      <a:lnTo>
                        <a:pt x="236" y="34"/>
                      </a:lnTo>
                      <a:lnTo>
                        <a:pt x="234" y="36"/>
                      </a:lnTo>
                      <a:lnTo>
                        <a:pt x="234" y="36"/>
                      </a:lnTo>
                      <a:lnTo>
                        <a:pt x="232" y="38"/>
                      </a:lnTo>
                      <a:lnTo>
                        <a:pt x="227" y="38"/>
                      </a:lnTo>
                      <a:lnTo>
                        <a:pt x="223" y="40"/>
                      </a:lnTo>
                      <a:lnTo>
                        <a:pt x="221" y="40"/>
                      </a:lnTo>
                      <a:lnTo>
                        <a:pt x="221" y="42"/>
                      </a:lnTo>
                      <a:lnTo>
                        <a:pt x="219" y="42"/>
                      </a:lnTo>
                      <a:lnTo>
                        <a:pt x="219" y="42"/>
                      </a:lnTo>
                      <a:lnTo>
                        <a:pt x="219" y="42"/>
                      </a:lnTo>
                      <a:lnTo>
                        <a:pt x="219" y="40"/>
                      </a:lnTo>
                      <a:lnTo>
                        <a:pt x="219" y="34"/>
                      </a:lnTo>
                      <a:lnTo>
                        <a:pt x="219" y="32"/>
                      </a:lnTo>
                      <a:lnTo>
                        <a:pt x="219" y="32"/>
                      </a:lnTo>
                      <a:lnTo>
                        <a:pt x="219" y="30"/>
                      </a:lnTo>
                      <a:lnTo>
                        <a:pt x="217" y="28"/>
                      </a:lnTo>
                      <a:lnTo>
                        <a:pt x="219" y="28"/>
                      </a:lnTo>
                      <a:lnTo>
                        <a:pt x="219" y="24"/>
                      </a:lnTo>
                      <a:lnTo>
                        <a:pt x="221" y="21"/>
                      </a:lnTo>
                      <a:lnTo>
                        <a:pt x="223" y="19"/>
                      </a:lnTo>
                      <a:lnTo>
                        <a:pt x="223" y="17"/>
                      </a:lnTo>
                      <a:lnTo>
                        <a:pt x="223" y="15"/>
                      </a:lnTo>
                      <a:lnTo>
                        <a:pt x="221" y="15"/>
                      </a:lnTo>
                      <a:lnTo>
                        <a:pt x="219" y="15"/>
                      </a:lnTo>
                      <a:lnTo>
                        <a:pt x="219" y="13"/>
                      </a:lnTo>
                      <a:lnTo>
                        <a:pt x="219" y="13"/>
                      </a:lnTo>
                      <a:lnTo>
                        <a:pt x="219" y="11"/>
                      </a:lnTo>
                      <a:lnTo>
                        <a:pt x="219" y="11"/>
                      </a:lnTo>
                      <a:lnTo>
                        <a:pt x="219" y="11"/>
                      </a:lnTo>
                      <a:lnTo>
                        <a:pt x="227" y="3"/>
                      </a:lnTo>
                      <a:lnTo>
                        <a:pt x="229" y="2"/>
                      </a:lnTo>
                      <a:lnTo>
                        <a:pt x="227" y="2"/>
                      </a:lnTo>
                      <a:lnTo>
                        <a:pt x="227" y="2"/>
                      </a:lnTo>
                      <a:lnTo>
                        <a:pt x="227" y="2"/>
                      </a:lnTo>
                      <a:lnTo>
                        <a:pt x="217" y="0"/>
                      </a:lnTo>
                      <a:lnTo>
                        <a:pt x="217" y="2"/>
                      </a:lnTo>
                      <a:lnTo>
                        <a:pt x="213" y="2"/>
                      </a:lnTo>
                      <a:lnTo>
                        <a:pt x="208" y="3"/>
                      </a:lnTo>
                      <a:lnTo>
                        <a:pt x="208" y="3"/>
                      </a:lnTo>
                      <a:lnTo>
                        <a:pt x="206" y="3"/>
                      </a:lnTo>
                      <a:lnTo>
                        <a:pt x="204" y="3"/>
                      </a:lnTo>
                      <a:lnTo>
                        <a:pt x="198" y="5"/>
                      </a:lnTo>
                      <a:lnTo>
                        <a:pt x="196" y="5"/>
                      </a:lnTo>
                      <a:lnTo>
                        <a:pt x="194" y="5"/>
                      </a:lnTo>
                      <a:lnTo>
                        <a:pt x="192" y="5"/>
                      </a:lnTo>
                      <a:lnTo>
                        <a:pt x="192" y="3"/>
                      </a:lnTo>
                      <a:lnTo>
                        <a:pt x="188" y="2"/>
                      </a:lnTo>
                      <a:lnTo>
                        <a:pt x="187" y="0"/>
                      </a:lnTo>
                      <a:lnTo>
                        <a:pt x="185" y="0"/>
                      </a:lnTo>
                      <a:lnTo>
                        <a:pt x="183" y="2"/>
                      </a:lnTo>
                      <a:lnTo>
                        <a:pt x="179" y="5"/>
                      </a:lnTo>
                      <a:lnTo>
                        <a:pt x="179" y="5"/>
                      </a:lnTo>
                      <a:lnTo>
                        <a:pt x="179" y="7"/>
                      </a:lnTo>
                      <a:lnTo>
                        <a:pt x="179" y="9"/>
                      </a:lnTo>
                      <a:lnTo>
                        <a:pt x="177" y="11"/>
                      </a:lnTo>
                      <a:lnTo>
                        <a:pt x="177" y="13"/>
                      </a:lnTo>
                      <a:lnTo>
                        <a:pt x="175" y="15"/>
                      </a:lnTo>
                      <a:lnTo>
                        <a:pt x="175" y="15"/>
                      </a:lnTo>
                      <a:lnTo>
                        <a:pt x="173" y="17"/>
                      </a:lnTo>
                      <a:lnTo>
                        <a:pt x="171" y="17"/>
                      </a:lnTo>
                      <a:lnTo>
                        <a:pt x="169" y="17"/>
                      </a:lnTo>
                      <a:lnTo>
                        <a:pt x="169" y="15"/>
                      </a:lnTo>
                      <a:lnTo>
                        <a:pt x="169" y="15"/>
                      </a:lnTo>
                      <a:lnTo>
                        <a:pt x="169" y="13"/>
                      </a:lnTo>
                      <a:lnTo>
                        <a:pt x="169" y="13"/>
                      </a:lnTo>
                      <a:lnTo>
                        <a:pt x="169" y="11"/>
                      </a:lnTo>
                      <a:lnTo>
                        <a:pt x="169" y="9"/>
                      </a:lnTo>
                      <a:lnTo>
                        <a:pt x="169" y="9"/>
                      </a:lnTo>
                      <a:lnTo>
                        <a:pt x="169" y="7"/>
                      </a:lnTo>
                      <a:lnTo>
                        <a:pt x="169" y="7"/>
                      </a:lnTo>
                      <a:lnTo>
                        <a:pt x="168" y="5"/>
                      </a:lnTo>
                      <a:lnTo>
                        <a:pt x="166" y="5"/>
                      </a:lnTo>
                      <a:lnTo>
                        <a:pt x="166" y="5"/>
                      </a:lnTo>
                      <a:lnTo>
                        <a:pt x="164" y="7"/>
                      </a:lnTo>
                      <a:lnTo>
                        <a:pt x="164" y="9"/>
                      </a:lnTo>
                      <a:lnTo>
                        <a:pt x="164" y="9"/>
                      </a:lnTo>
                      <a:lnTo>
                        <a:pt x="162" y="11"/>
                      </a:lnTo>
                      <a:lnTo>
                        <a:pt x="160" y="13"/>
                      </a:lnTo>
                      <a:lnTo>
                        <a:pt x="158" y="15"/>
                      </a:lnTo>
                      <a:lnTo>
                        <a:pt x="156" y="19"/>
                      </a:lnTo>
                      <a:lnTo>
                        <a:pt x="156" y="19"/>
                      </a:lnTo>
                      <a:lnTo>
                        <a:pt x="154" y="21"/>
                      </a:lnTo>
                      <a:lnTo>
                        <a:pt x="154" y="21"/>
                      </a:lnTo>
                      <a:lnTo>
                        <a:pt x="154" y="21"/>
                      </a:lnTo>
                      <a:lnTo>
                        <a:pt x="156" y="23"/>
                      </a:lnTo>
                      <a:lnTo>
                        <a:pt x="156" y="21"/>
                      </a:lnTo>
                      <a:lnTo>
                        <a:pt x="156" y="21"/>
                      </a:lnTo>
                      <a:lnTo>
                        <a:pt x="160" y="19"/>
                      </a:lnTo>
                      <a:lnTo>
                        <a:pt x="160" y="19"/>
                      </a:lnTo>
                      <a:lnTo>
                        <a:pt x="160" y="21"/>
                      </a:lnTo>
                      <a:lnTo>
                        <a:pt x="160" y="21"/>
                      </a:lnTo>
                      <a:lnTo>
                        <a:pt x="154" y="24"/>
                      </a:lnTo>
                      <a:lnTo>
                        <a:pt x="148" y="24"/>
                      </a:lnTo>
                      <a:lnTo>
                        <a:pt x="143" y="26"/>
                      </a:lnTo>
                      <a:lnTo>
                        <a:pt x="143" y="26"/>
                      </a:lnTo>
                      <a:lnTo>
                        <a:pt x="141" y="28"/>
                      </a:lnTo>
                      <a:lnTo>
                        <a:pt x="139" y="30"/>
                      </a:lnTo>
                      <a:lnTo>
                        <a:pt x="135" y="36"/>
                      </a:lnTo>
                      <a:lnTo>
                        <a:pt x="133" y="36"/>
                      </a:lnTo>
                      <a:lnTo>
                        <a:pt x="131" y="38"/>
                      </a:lnTo>
                      <a:lnTo>
                        <a:pt x="131" y="38"/>
                      </a:lnTo>
                      <a:lnTo>
                        <a:pt x="129" y="36"/>
                      </a:lnTo>
                      <a:lnTo>
                        <a:pt x="129" y="34"/>
                      </a:lnTo>
                      <a:lnTo>
                        <a:pt x="129" y="30"/>
                      </a:lnTo>
                      <a:lnTo>
                        <a:pt x="128" y="28"/>
                      </a:lnTo>
                      <a:lnTo>
                        <a:pt x="128" y="26"/>
                      </a:lnTo>
                      <a:lnTo>
                        <a:pt x="129" y="24"/>
                      </a:lnTo>
                      <a:lnTo>
                        <a:pt x="129" y="23"/>
                      </a:lnTo>
                      <a:lnTo>
                        <a:pt x="128" y="23"/>
                      </a:lnTo>
                      <a:lnTo>
                        <a:pt x="120" y="26"/>
                      </a:lnTo>
                      <a:lnTo>
                        <a:pt x="118" y="26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6" y="24"/>
                      </a:lnTo>
                      <a:lnTo>
                        <a:pt x="116" y="24"/>
                      </a:lnTo>
                      <a:lnTo>
                        <a:pt x="114" y="26"/>
                      </a:lnTo>
                      <a:lnTo>
                        <a:pt x="114" y="26"/>
                      </a:lnTo>
                      <a:lnTo>
                        <a:pt x="112" y="26"/>
                      </a:lnTo>
                      <a:lnTo>
                        <a:pt x="112" y="24"/>
                      </a:lnTo>
                      <a:lnTo>
                        <a:pt x="112" y="23"/>
                      </a:lnTo>
                      <a:lnTo>
                        <a:pt x="114" y="21"/>
                      </a:lnTo>
                      <a:lnTo>
                        <a:pt x="112" y="21"/>
                      </a:lnTo>
                      <a:lnTo>
                        <a:pt x="112" y="19"/>
                      </a:lnTo>
                      <a:lnTo>
                        <a:pt x="112" y="19"/>
                      </a:lnTo>
                      <a:lnTo>
                        <a:pt x="110" y="19"/>
                      </a:lnTo>
                      <a:lnTo>
                        <a:pt x="110" y="19"/>
                      </a:lnTo>
                      <a:lnTo>
                        <a:pt x="108" y="17"/>
                      </a:lnTo>
                      <a:lnTo>
                        <a:pt x="108" y="17"/>
                      </a:lnTo>
                      <a:lnTo>
                        <a:pt x="108" y="15"/>
                      </a:lnTo>
                      <a:lnTo>
                        <a:pt x="107" y="15"/>
                      </a:lnTo>
                      <a:lnTo>
                        <a:pt x="103" y="15"/>
                      </a:lnTo>
                      <a:lnTo>
                        <a:pt x="101" y="15"/>
                      </a:lnTo>
                      <a:lnTo>
                        <a:pt x="99" y="15"/>
                      </a:lnTo>
                      <a:lnTo>
                        <a:pt x="95" y="15"/>
                      </a:lnTo>
                      <a:lnTo>
                        <a:pt x="93" y="15"/>
                      </a:lnTo>
                      <a:lnTo>
                        <a:pt x="91" y="17"/>
                      </a:lnTo>
                      <a:lnTo>
                        <a:pt x="89" y="17"/>
                      </a:lnTo>
                      <a:lnTo>
                        <a:pt x="89" y="17"/>
                      </a:lnTo>
                      <a:lnTo>
                        <a:pt x="89" y="17"/>
                      </a:lnTo>
                      <a:lnTo>
                        <a:pt x="89" y="15"/>
                      </a:lnTo>
                      <a:lnTo>
                        <a:pt x="89" y="13"/>
                      </a:lnTo>
                      <a:lnTo>
                        <a:pt x="87" y="13"/>
                      </a:lnTo>
                      <a:lnTo>
                        <a:pt x="87" y="13"/>
                      </a:lnTo>
                      <a:lnTo>
                        <a:pt x="82" y="15"/>
                      </a:lnTo>
                      <a:lnTo>
                        <a:pt x="80" y="15"/>
                      </a:lnTo>
                      <a:lnTo>
                        <a:pt x="78" y="17"/>
                      </a:lnTo>
                      <a:lnTo>
                        <a:pt x="76" y="17"/>
                      </a:lnTo>
                      <a:lnTo>
                        <a:pt x="76" y="15"/>
                      </a:lnTo>
                      <a:lnTo>
                        <a:pt x="76" y="15"/>
                      </a:lnTo>
                      <a:lnTo>
                        <a:pt x="76" y="15"/>
                      </a:lnTo>
                      <a:lnTo>
                        <a:pt x="76" y="13"/>
                      </a:lnTo>
                      <a:lnTo>
                        <a:pt x="74" y="13"/>
                      </a:lnTo>
                      <a:lnTo>
                        <a:pt x="74" y="13"/>
                      </a:lnTo>
                      <a:lnTo>
                        <a:pt x="74" y="13"/>
                      </a:lnTo>
                      <a:lnTo>
                        <a:pt x="72" y="15"/>
                      </a:lnTo>
                      <a:lnTo>
                        <a:pt x="72" y="15"/>
                      </a:lnTo>
                      <a:lnTo>
                        <a:pt x="72" y="17"/>
                      </a:lnTo>
                      <a:lnTo>
                        <a:pt x="68" y="19"/>
                      </a:lnTo>
                      <a:lnTo>
                        <a:pt x="67" y="19"/>
                      </a:lnTo>
                      <a:lnTo>
                        <a:pt x="67" y="19"/>
                      </a:lnTo>
                      <a:lnTo>
                        <a:pt x="67" y="19"/>
                      </a:lnTo>
                      <a:lnTo>
                        <a:pt x="67" y="17"/>
                      </a:lnTo>
                      <a:lnTo>
                        <a:pt x="68" y="17"/>
                      </a:lnTo>
                      <a:lnTo>
                        <a:pt x="68" y="15"/>
                      </a:lnTo>
                      <a:lnTo>
                        <a:pt x="68" y="13"/>
                      </a:lnTo>
                      <a:lnTo>
                        <a:pt x="68" y="13"/>
                      </a:lnTo>
                      <a:lnTo>
                        <a:pt x="68" y="11"/>
                      </a:lnTo>
                      <a:lnTo>
                        <a:pt x="67" y="9"/>
                      </a:lnTo>
                      <a:lnTo>
                        <a:pt x="65" y="9"/>
                      </a:lnTo>
                      <a:lnTo>
                        <a:pt x="63" y="9"/>
                      </a:lnTo>
                      <a:lnTo>
                        <a:pt x="63" y="9"/>
                      </a:lnTo>
                      <a:lnTo>
                        <a:pt x="61" y="9"/>
                      </a:lnTo>
                      <a:lnTo>
                        <a:pt x="59" y="9"/>
                      </a:lnTo>
                      <a:lnTo>
                        <a:pt x="55" y="7"/>
                      </a:lnTo>
                      <a:lnTo>
                        <a:pt x="53" y="7"/>
                      </a:lnTo>
                      <a:lnTo>
                        <a:pt x="53" y="7"/>
                      </a:lnTo>
                      <a:lnTo>
                        <a:pt x="51" y="9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4" y="13"/>
                      </a:lnTo>
                      <a:lnTo>
                        <a:pt x="38" y="13"/>
                      </a:lnTo>
                      <a:lnTo>
                        <a:pt x="30" y="13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7" y="17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1" y="23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17" y="28"/>
                      </a:lnTo>
                      <a:lnTo>
                        <a:pt x="17" y="28"/>
                      </a:lnTo>
                      <a:lnTo>
                        <a:pt x="15" y="30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3" y="40"/>
                      </a:lnTo>
                      <a:lnTo>
                        <a:pt x="13" y="42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5" y="45"/>
                      </a:lnTo>
                      <a:lnTo>
                        <a:pt x="15" y="47"/>
                      </a:lnTo>
                      <a:lnTo>
                        <a:pt x="17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51"/>
                      </a:lnTo>
                      <a:lnTo>
                        <a:pt x="19" y="51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5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9" y="57"/>
                      </a:lnTo>
                      <a:lnTo>
                        <a:pt x="9" y="59"/>
                      </a:lnTo>
                      <a:lnTo>
                        <a:pt x="9" y="61"/>
                      </a:lnTo>
                      <a:lnTo>
                        <a:pt x="7" y="62"/>
                      </a:lnTo>
                      <a:lnTo>
                        <a:pt x="7" y="64"/>
                      </a:lnTo>
                      <a:lnTo>
                        <a:pt x="7" y="64"/>
                      </a:lnTo>
                      <a:lnTo>
                        <a:pt x="7" y="64"/>
                      </a:lnTo>
                      <a:lnTo>
                        <a:pt x="4" y="66"/>
                      </a:lnTo>
                      <a:lnTo>
                        <a:pt x="0" y="66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4"/>
                      </a:lnTo>
                      <a:lnTo>
                        <a:pt x="0" y="78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4" y="83"/>
                      </a:lnTo>
                      <a:lnTo>
                        <a:pt x="6" y="81"/>
                      </a:lnTo>
                      <a:lnTo>
                        <a:pt x="9" y="81"/>
                      </a:lnTo>
                      <a:lnTo>
                        <a:pt x="30" y="91"/>
                      </a:lnTo>
                      <a:lnTo>
                        <a:pt x="44" y="93"/>
                      </a:lnTo>
                      <a:lnTo>
                        <a:pt x="51" y="97"/>
                      </a:lnTo>
                      <a:lnTo>
                        <a:pt x="55" y="97"/>
                      </a:lnTo>
                      <a:lnTo>
                        <a:pt x="65" y="95"/>
                      </a:lnTo>
                      <a:lnTo>
                        <a:pt x="72" y="95"/>
                      </a:lnTo>
                      <a:lnTo>
                        <a:pt x="76" y="95"/>
                      </a:lnTo>
                      <a:lnTo>
                        <a:pt x="76" y="95"/>
                      </a:lnTo>
                      <a:lnTo>
                        <a:pt x="78" y="95"/>
                      </a:lnTo>
                      <a:lnTo>
                        <a:pt x="80" y="95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6" y="95"/>
                      </a:lnTo>
                      <a:lnTo>
                        <a:pt x="86" y="95"/>
                      </a:lnTo>
                      <a:lnTo>
                        <a:pt x="86" y="95"/>
                      </a:lnTo>
                      <a:lnTo>
                        <a:pt x="87" y="95"/>
                      </a:lnTo>
                      <a:lnTo>
                        <a:pt x="89" y="95"/>
                      </a:lnTo>
                      <a:lnTo>
                        <a:pt x="89" y="97"/>
                      </a:lnTo>
                      <a:lnTo>
                        <a:pt x="91" y="97"/>
                      </a:lnTo>
                      <a:lnTo>
                        <a:pt x="93" y="97"/>
                      </a:lnTo>
                      <a:lnTo>
                        <a:pt x="105" y="95"/>
                      </a:lnTo>
                      <a:lnTo>
                        <a:pt x="105" y="95"/>
                      </a:lnTo>
                      <a:lnTo>
                        <a:pt x="108" y="95"/>
                      </a:lnTo>
                      <a:lnTo>
                        <a:pt x="124" y="93"/>
                      </a:lnTo>
                      <a:lnTo>
                        <a:pt x="128" y="93"/>
                      </a:lnTo>
                      <a:lnTo>
                        <a:pt x="129" y="93"/>
                      </a:lnTo>
                      <a:lnTo>
                        <a:pt x="131" y="91"/>
                      </a:lnTo>
                      <a:lnTo>
                        <a:pt x="131" y="91"/>
                      </a:lnTo>
                      <a:lnTo>
                        <a:pt x="137" y="93"/>
                      </a:lnTo>
                      <a:lnTo>
                        <a:pt x="150" y="97"/>
                      </a:lnTo>
                      <a:lnTo>
                        <a:pt x="154" y="99"/>
                      </a:lnTo>
                      <a:lnTo>
                        <a:pt x="154" y="99"/>
                      </a:lnTo>
                      <a:lnTo>
                        <a:pt x="156" y="97"/>
                      </a:lnTo>
                      <a:lnTo>
                        <a:pt x="158" y="97"/>
                      </a:lnTo>
                      <a:lnTo>
                        <a:pt x="158" y="97"/>
                      </a:lnTo>
                      <a:lnTo>
                        <a:pt x="160" y="95"/>
                      </a:lnTo>
                      <a:lnTo>
                        <a:pt x="162" y="95"/>
                      </a:lnTo>
                      <a:lnTo>
                        <a:pt x="162" y="95"/>
                      </a:lnTo>
                      <a:lnTo>
                        <a:pt x="164" y="97"/>
                      </a:lnTo>
                      <a:lnTo>
                        <a:pt x="164" y="97"/>
                      </a:lnTo>
                      <a:lnTo>
                        <a:pt x="166" y="99"/>
                      </a:lnTo>
                      <a:lnTo>
                        <a:pt x="168" y="99"/>
                      </a:lnTo>
                      <a:lnTo>
                        <a:pt x="169" y="99"/>
                      </a:lnTo>
                      <a:lnTo>
                        <a:pt x="171" y="99"/>
                      </a:lnTo>
                      <a:lnTo>
                        <a:pt x="173" y="99"/>
                      </a:lnTo>
                      <a:lnTo>
                        <a:pt x="173" y="97"/>
                      </a:lnTo>
                      <a:lnTo>
                        <a:pt x="173" y="97"/>
                      </a:lnTo>
                      <a:lnTo>
                        <a:pt x="175" y="97"/>
                      </a:lnTo>
                      <a:lnTo>
                        <a:pt x="175" y="97"/>
                      </a:lnTo>
                      <a:lnTo>
                        <a:pt x="177" y="97"/>
                      </a:lnTo>
                      <a:lnTo>
                        <a:pt x="177" y="95"/>
                      </a:lnTo>
                      <a:lnTo>
                        <a:pt x="177" y="95"/>
                      </a:lnTo>
                      <a:lnTo>
                        <a:pt x="179" y="95"/>
                      </a:lnTo>
                      <a:lnTo>
                        <a:pt x="183" y="95"/>
                      </a:lnTo>
                      <a:lnTo>
                        <a:pt x="194" y="93"/>
                      </a:lnTo>
                      <a:lnTo>
                        <a:pt x="198" y="95"/>
                      </a:lnTo>
                      <a:lnTo>
                        <a:pt x="200" y="93"/>
                      </a:lnTo>
                      <a:lnTo>
                        <a:pt x="204" y="93"/>
                      </a:lnTo>
                      <a:lnTo>
                        <a:pt x="206" y="93"/>
                      </a:lnTo>
                      <a:lnTo>
                        <a:pt x="209" y="95"/>
                      </a:lnTo>
                      <a:lnTo>
                        <a:pt x="211" y="95"/>
                      </a:lnTo>
                      <a:lnTo>
                        <a:pt x="211" y="95"/>
                      </a:lnTo>
                      <a:lnTo>
                        <a:pt x="213" y="97"/>
                      </a:lnTo>
                      <a:lnTo>
                        <a:pt x="213" y="97"/>
                      </a:lnTo>
                      <a:lnTo>
                        <a:pt x="213" y="99"/>
                      </a:lnTo>
                      <a:lnTo>
                        <a:pt x="215" y="99"/>
                      </a:lnTo>
                      <a:lnTo>
                        <a:pt x="217" y="99"/>
                      </a:lnTo>
                      <a:lnTo>
                        <a:pt x="217" y="99"/>
                      </a:lnTo>
                      <a:lnTo>
                        <a:pt x="217" y="99"/>
                      </a:lnTo>
                      <a:lnTo>
                        <a:pt x="219" y="99"/>
                      </a:lnTo>
                      <a:lnTo>
                        <a:pt x="219" y="99"/>
                      </a:lnTo>
                      <a:lnTo>
                        <a:pt x="221" y="100"/>
                      </a:lnTo>
                      <a:lnTo>
                        <a:pt x="223" y="102"/>
                      </a:lnTo>
                      <a:lnTo>
                        <a:pt x="223" y="102"/>
                      </a:lnTo>
                      <a:lnTo>
                        <a:pt x="225" y="102"/>
                      </a:lnTo>
                      <a:lnTo>
                        <a:pt x="227" y="104"/>
                      </a:lnTo>
                      <a:lnTo>
                        <a:pt x="230" y="104"/>
                      </a:lnTo>
                      <a:lnTo>
                        <a:pt x="232" y="104"/>
                      </a:lnTo>
                      <a:lnTo>
                        <a:pt x="232" y="106"/>
                      </a:lnTo>
                      <a:lnTo>
                        <a:pt x="236" y="108"/>
                      </a:lnTo>
                      <a:lnTo>
                        <a:pt x="238" y="110"/>
                      </a:lnTo>
                      <a:lnTo>
                        <a:pt x="238" y="112"/>
                      </a:lnTo>
                      <a:lnTo>
                        <a:pt x="240" y="108"/>
                      </a:lnTo>
                      <a:lnTo>
                        <a:pt x="244" y="104"/>
                      </a:lnTo>
                      <a:lnTo>
                        <a:pt x="248" y="102"/>
                      </a:lnTo>
                      <a:lnTo>
                        <a:pt x="249" y="100"/>
                      </a:lnTo>
                      <a:lnTo>
                        <a:pt x="251" y="99"/>
                      </a:lnTo>
                      <a:lnTo>
                        <a:pt x="251" y="99"/>
                      </a:lnTo>
                      <a:lnTo>
                        <a:pt x="253" y="99"/>
                      </a:lnTo>
                      <a:lnTo>
                        <a:pt x="253" y="99"/>
                      </a:lnTo>
                      <a:lnTo>
                        <a:pt x="255" y="99"/>
                      </a:lnTo>
                      <a:lnTo>
                        <a:pt x="255" y="97"/>
                      </a:lnTo>
                      <a:lnTo>
                        <a:pt x="255" y="97"/>
                      </a:lnTo>
                      <a:lnTo>
                        <a:pt x="255" y="97"/>
                      </a:lnTo>
                      <a:lnTo>
                        <a:pt x="257" y="97"/>
                      </a:lnTo>
                      <a:lnTo>
                        <a:pt x="259" y="97"/>
                      </a:lnTo>
                      <a:lnTo>
                        <a:pt x="261" y="97"/>
                      </a:lnTo>
                      <a:lnTo>
                        <a:pt x="263" y="97"/>
                      </a:lnTo>
                      <a:lnTo>
                        <a:pt x="265" y="93"/>
                      </a:lnTo>
                      <a:lnTo>
                        <a:pt x="276" y="89"/>
                      </a:lnTo>
                      <a:lnTo>
                        <a:pt x="278" y="87"/>
                      </a:lnTo>
                      <a:lnTo>
                        <a:pt x="278" y="8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g142a8b75624_19_0"/>
                <p:cNvSpPr/>
                <p:nvPr/>
              </p:nvSpPr>
              <p:spPr>
                <a:xfrm>
                  <a:off x="7094538" y="2825750"/>
                  <a:ext cx="441325" cy="1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112" extrusionOk="0">
                      <a:moveTo>
                        <a:pt x="278" y="87"/>
                      </a:moveTo>
                      <a:lnTo>
                        <a:pt x="276" y="85"/>
                      </a:lnTo>
                      <a:lnTo>
                        <a:pt x="276" y="85"/>
                      </a:lnTo>
                      <a:lnTo>
                        <a:pt x="276" y="85"/>
                      </a:lnTo>
                      <a:lnTo>
                        <a:pt x="276" y="83"/>
                      </a:lnTo>
                      <a:lnTo>
                        <a:pt x="276" y="83"/>
                      </a:lnTo>
                      <a:lnTo>
                        <a:pt x="276" y="83"/>
                      </a:lnTo>
                      <a:lnTo>
                        <a:pt x="276" y="81"/>
                      </a:lnTo>
                      <a:lnTo>
                        <a:pt x="276" y="81"/>
                      </a:lnTo>
                      <a:lnTo>
                        <a:pt x="276" y="80"/>
                      </a:lnTo>
                      <a:lnTo>
                        <a:pt x="276" y="78"/>
                      </a:lnTo>
                      <a:lnTo>
                        <a:pt x="276" y="78"/>
                      </a:lnTo>
                      <a:lnTo>
                        <a:pt x="276" y="76"/>
                      </a:lnTo>
                      <a:lnTo>
                        <a:pt x="274" y="76"/>
                      </a:lnTo>
                      <a:lnTo>
                        <a:pt x="272" y="74"/>
                      </a:lnTo>
                      <a:lnTo>
                        <a:pt x="272" y="74"/>
                      </a:lnTo>
                      <a:lnTo>
                        <a:pt x="270" y="72"/>
                      </a:lnTo>
                      <a:lnTo>
                        <a:pt x="267" y="68"/>
                      </a:lnTo>
                      <a:lnTo>
                        <a:pt x="267" y="68"/>
                      </a:lnTo>
                      <a:lnTo>
                        <a:pt x="267" y="68"/>
                      </a:lnTo>
                      <a:lnTo>
                        <a:pt x="265" y="66"/>
                      </a:lnTo>
                      <a:lnTo>
                        <a:pt x="261" y="66"/>
                      </a:lnTo>
                      <a:lnTo>
                        <a:pt x="261" y="66"/>
                      </a:lnTo>
                      <a:lnTo>
                        <a:pt x="261" y="64"/>
                      </a:lnTo>
                      <a:lnTo>
                        <a:pt x="261" y="64"/>
                      </a:lnTo>
                      <a:lnTo>
                        <a:pt x="259" y="62"/>
                      </a:lnTo>
                      <a:lnTo>
                        <a:pt x="257" y="62"/>
                      </a:lnTo>
                      <a:lnTo>
                        <a:pt x="257" y="62"/>
                      </a:lnTo>
                      <a:lnTo>
                        <a:pt x="257" y="61"/>
                      </a:lnTo>
                      <a:lnTo>
                        <a:pt x="257" y="61"/>
                      </a:lnTo>
                      <a:lnTo>
                        <a:pt x="259" y="59"/>
                      </a:lnTo>
                      <a:lnTo>
                        <a:pt x="261" y="59"/>
                      </a:lnTo>
                      <a:lnTo>
                        <a:pt x="261" y="57"/>
                      </a:lnTo>
                      <a:lnTo>
                        <a:pt x="263" y="57"/>
                      </a:lnTo>
                      <a:lnTo>
                        <a:pt x="263" y="55"/>
                      </a:lnTo>
                      <a:lnTo>
                        <a:pt x="263" y="55"/>
                      </a:lnTo>
                      <a:lnTo>
                        <a:pt x="265" y="53"/>
                      </a:lnTo>
                      <a:lnTo>
                        <a:pt x="265" y="53"/>
                      </a:lnTo>
                      <a:lnTo>
                        <a:pt x="265" y="51"/>
                      </a:lnTo>
                      <a:lnTo>
                        <a:pt x="267" y="51"/>
                      </a:lnTo>
                      <a:lnTo>
                        <a:pt x="267" y="49"/>
                      </a:lnTo>
                      <a:lnTo>
                        <a:pt x="265" y="49"/>
                      </a:lnTo>
                      <a:lnTo>
                        <a:pt x="265" y="49"/>
                      </a:lnTo>
                      <a:lnTo>
                        <a:pt x="265" y="49"/>
                      </a:lnTo>
                      <a:lnTo>
                        <a:pt x="263" y="49"/>
                      </a:lnTo>
                      <a:lnTo>
                        <a:pt x="263" y="49"/>
                      </a:lnTo>
                      <a:lnTo>
                        <a:pt x="261" y="51"/>
                      </a:lnTo>
                      <a:lnTo>
                        <a:pt x="259" y="51"/>
                      </a:lnTo>
                      <a:lnTo>
                        <a:pt x="259" y="53"/>
                      </a:lnTo>
                      <a:lnTo>
                        <a:pt x="259" y="53"/>
                      </a:lnTo>
                      <a:lnTo>
                        <a:pt x="257" y="53"/>
                      </a:lnTo>
                      <a:lnTo>
                        <a:pt x="257" y="51"/>
                      </a:lnTo>
                      <a:lnTo>
                        <a:pt x="257" y="51"/>
                      </a:lnTo>
                      <a:lnTo>
                        <a:pt x="251" y="43"/>
                      </a:lnTo>
                      <a:lnTo>
                        <a:pt x="248" y="40"/>
                      </a:lnTo>
                      <a:lnTo>
                        <a:pt x="242" y="38"/>
                      </a:lnTo>
                      <a:lnTo>
                        <a:pt x="240" y="36"/>
                      </a:lnTo>
                      <a:lnTo>
                        <a:pt x="240" y="34"/>
                      </a:lnTo>
                      <a:lnTo>
                        <a:pt x="238" y="34"/>
                      </a:lnTo>
                      <a:lnTo>
                        <a:pt x="236" y="34"/>
                      </a:lnTo>
                      <a:lnTo>
                        <a:pt x="236" y="34"/>
                      </a:lnTo>
                      <a:lnTo>
                        <a:pt x="234" y="36"/>
                      </a:lnTo>
                      <a:lnTo>
                        <a:pt x="234" y="36"/>
                      </a:lnTo>
                      <a:lnTo>
                        <a:pt x="232" y="38"/>
                      </a:lnTo>
                      <a:lnTo>
                        <a:pt x="227" y="38"/>
                      </a:lnTo>
                      <a:lnTo>
                        <a:pt x="223" y="40"/>
                      </a:lnTo>
                      <a:lnTo>
                        <a:pt x="221" y="40"/>
                      </a:lnTo>
                      <a:lnTo>
                        <a:pt x="221" y="42"/>
                      </a:lnTo>
                      <a:lnTo>
                        <a:pt x="219" y="42"/>
                      </a:lnTo>
                      <a:lnTo>
                        <a:pt x="219" y="42"/>
                      </a:lnTo>
                      <a:lnTo>
                        <a:pt x="219" y="42"/>
                      </a:lnTo>
                      <a:lnTo>
                        <a:pt x="219" y="40"/>
                      </a:lnTo>
                      <a:lnTo>
                        <a:pt x="219" y="34"/>
                      </a:lnTo>
                      <a:lnTo>
                        <a:pt x="219" y="32"/>
                      </a:lnTo>
                      <a:lnTo>
                        <a:pt x="219" y="32"/>
                      </a:lnTo>
                      <a:lnTo>
                        <a:pt x="219" y="30"/>
                      </a:lnTo>
                      <a:lnTo>
                        <a:pt x="217" y="28"/>
                      </a:lnTo>
                      <a:lnTo>
                        <a:pt x="219" y="28"/>
                      </a:lnTo>
                      <a:lnTo>
                        <a:pt x="219" y="24"/>
                      </a:lnTo>
                      <a:lnTo>
                        <a:pt x="221" y="21"/>
                      </a:lnTo>
                      <a:lnTo>
                        <a:pt x="223" y="19"/>
                      </a:lnTo>
                      <a:lnTo>
                        <a:pt x="223" y="17"/>
                      </a:lnTo>
                      <a:lnTo>
                        <a:pt x="223" y="15"/>
                      </a:lnTo>
                      <a:lnTo>
                        <a:pt x="221" y="15"/>
                      </a:lnTo>
                      <a:lnTo>
                        <a:pt x="219" y="15"/>
                      </a:lnTo>
                      <a:lnTo>
                        <a:pt x="219" y="13"/>
                      </a:lnTo>
                      <a:lnTo>
                        <a:pt x="219" y="13"/>
                      </a:lnTo>
                      <a:lnTo>
                        <a:pt x="219" y="11"/>
                      </a:lnTo>
                      <a:lnTo>
                        <a:pt x="219" y="11"/>
                      </a:lnTo>
                      <a:lnTo>
                        <a:pt x="219" y="11"/>
                      </a:lnTo>
                      <a:lnTo>
                        <a:pt x="227" y="3"/>
                      </a:lnTo>
                      <a:lnTo>
                        <a:pt x="229" y="2"/>
                      </a:lnTo>
                      <a:lnTo>
                        <a:pt x="227" y="2"/>
                      </a:lnTo>
                      <a:lnTo>
                        <a:pt x="227" y="2"/>
                      </a:lnTo>
                      <a:lnTo>
                        <a:pt x="227" y="2"/>
                      </a:lnTo>
                      <a:lnTo>
                        <a:pt x="217" y="0"/>
                      </a:lnTo>
                      <a:lnTo>
                        <a:pt x="217" y="2"/>
                      </a:lnTo>
                      <a:lnTo>
                        <a:pt x="213" y="2"/>
                      </a:lnTo>
                      <a:lnTo>
                        <a:pt x="208" y="3"/>
                      </a:lnTo>
                      <a:lnTo>
                        <a:pt x="208" y="3"/>
                      </a:lnTo>
                      <a:lnTo>
                        <a:pt x="206" y="3"/>
                      </a:lnTo>
                      <a:lnTo>
                        <a:pt x="204" y="3"/>
                      </a:lnTo>
                      <a:lnTo>
                        <a:pt x="198" y="5"/>
                      </a:lnTo>
                      <a:lnTo>
                        <a:pt x="196" y="5"/>
                      </a:lnTo>
                      <a:lnTo>
                        <a:pt x="194" y="5"/>
                      </a:lnTo>
                      <a:lnTo>
                        <a:pt x="192" y="5"/>
                      </a:lnTo>
                      <a:lnTo>
                        <a:pt x="192" y="3"/>
                      </a:lnTo>
                      <a:lnTo>
                        <a:pt x="188" y="2"/>
                      </a:lnTo>
                      <a:lnTo>
                        <a:pt x="187" y="0"/>
                      </a:lnTo>
                      <a:lnTo>
                        <a:pt x="185" y="0"/>
                      </a:lnTo>
                      <a:lnTo>
                        <a:pt x="183" y="2"/>
                      </a:lnTo>
                      <a:lnTo>
                        <a:pt x="179" y="5"/>
                      </a:lnTo>
                      <a:lnTo>
                        <a:pt x="179" y="5"/>
                      </a:lnTo>
                      <a:lnTo>
                        <a:pt x="179" y="7"/>
                      </a:lnTo>
                      <a:lnTo>
                        <a:pt x="179" y="9"/>
                      </a:lnTo>
                      <a:lnTo>
                        <a:pt x="177" y="11"/>
                      </a:lnTo>
                      <a:lnTo>
                        <a:pt x="177" y="13"/>
                      </a:lnTo>
                      <a:lnTo>
                        <a:pt x="175" y="15"/>
                      </a:lnTo>
                      <a:lnTo>
                        <a:pt x="175" y="15"/>
                      </a:lnTo>
                      <a:lnTo>
                        <a:pt x="173" y="17"/>
                      </a:lnTo>
                      <a:lnTo>
                        <a:pt x="171" y="17"/>
                      </a:lnTo>
                      <a:lnTo>
                        <a:pt x="169" y="17"/>
                      </a:lnTo>
                      <a:lnTo>
                        <a:pt x="169" y="15"/>
                      </a:lnTo>
                      <a:lnTo>
                        <a:pt x="169" y="15"/>
                      </a:lnTo>
                      <a:lnTo>
                        <a:pt x="169" y="13"/>
                      </a:lnTo>
                      <a:lnTo>
                        <a:pt x="169" y="13"/>
                      </a:lnTo>
                      <a:lnTo>
                        <a:pt x="169" y="11"/>
                      </a:lnTo>
                      <a:lnTo>
                        <a:pt x="169" y="9"/>
                      </a:lnTo>
                      <a:lnTo>
                        <a:pt x="169" y="9"/>
                      </a:lnTo>
                      <a:lnTo>
                        <a:pt x="169" y="7"/>
                      </a:lnTo>
                      <a:lnTo>
                        <a:pt x="169" y="7"/>
                      </a:lnTo>
                      <a:lnTo>
                        <a:pt x="168" y="5"/>
                      </a:lnTo>
                      <a:lnTo>
                        <a:pt x="166" y="5"/>
                      </a:lnTo>
                      <a:lnTo>
                        <a:pt x="166" y="5"/>
                      </a:lnTo>
                      <a:lnTo>
                        <a:pt x="164" y="7"/>
                      </a:lnTo>
                      <a:lnTo>
                        <a:pt x="164" y="9"/>
                      </a:lnTo>
                      <a:lnTo>
                        <a:pt x="164" y="9"/>
                      </a:lnTo>
                      <a:lnTo>
                        <a:pt x="162" y="11"/>
                      </a:lnTo>
                      <a:lnTo>
                        <a:pt x="160" y="13"/>
                      </a:lnTo>
                      <a:lnTo>
                        <a:pt x="158" y="15"/>
                      </a:lnTo>
                      <a:lnTo>
                        <a:pt x="156" y="19"/>
                      </a:lnTo>
                      <a:lnTo>
                        <a:pt x="156" y="19"/>
                      </a:lnTo>
                      <a:lnTo>
                        <a:pt x="154" y="21"/>
                      </a:lnTo>
                      <a:lnTo>
                        <a:pt x="154" y="21"/>
                      </a:lnTo>
                      <a:lnTo>
                        <a:pt x="154" y="21"/>
                      </a:lnTo>
                      <a:lnTo>
                        <a:pt x="156" y="23"/>
                      </a:lnTo>
                      <a:lnTo>
                        <a:pt x="156" y="21"/>
                      </a:lnTo>
                      <a:lnTo>
                        <a:pt x="156" y="21"/>
                      </a:lnTo>
                      <a:lnTo>
                        <a:pt x="160" y="19"/>
                      </a:lnTo>
                      <a:lnTo>
                        <a:pt x="160" y="19"/>
                      </a:lnTo>
                      <a:lnTo>
                        <a:pt x="160" y="21"/>
                      </a:lnTo>
                      <a:lnTo>
                        <a:pt x="160" y="21"/>
                      </a:lnTo>
                      <a:lnTo>
                        <a:pt x="154" y="24"/>
                      </a:lnTo>
                      <a:lnTo>
                        <a:pt x="148" y="24"/>
                      </a:lnTo>
                      <a:lnTo>
                        <a:pt x="143" y="26"/>
                      </a:lnTo>
                      <a:lnTo>
                        <a:pt x="143" y="26"/>
                      </a:lnTo>
                      <a:lnTo>
                        <a:pt x="141" y="28"/>
                      </a:lnTo>
                      <a:lnTo>
                        <a:pt x="139" y="30"/>
                      </a:lnTo>
                      <a:lnTo>
                        <a:pt x="135" y="36"/>
                      </a:lnTo>
                      <a:lnTo>
                        <a:pt x="133" y="36"/>
                      </a:lnTo>
                      <a:lnTo>
                        <a:pt x="131" y="38"/>
                      </a:lnTo>
                      <a:lnTo>
                        <a:pt x="131" y="38"/>
                      </a:lnTo>
                      <a:lnTo>
                        <a:pt x="129" y="36"/>
                      </a:lnTo>
                      <a:lnTo>
                        <a:pt x="129" y="34"/>
                      </a:lnTo>
                      <a:lnTo>
                        <a:pt x="129" y="30"/>
                      </a:lnTo>
                      <a:lnTo>
                        <a:pt x="128" y="28"/>
                      </a:lnTo>
                      <a:lnTo>
                        <a:pt x="128" y="26"/>
                      </a:lnTo>
                      <a:lnTo>
                        <a:pt x="129" y="24"/>
                      </a:lnTo>
                      <a:lnTo>
                        <a:pt x="129" y="23"/>
                      </a:lnTo>
                      <a:lnTo>
                        <a:pt x="128" y="23"/>
                      </a:lnTo>
                      <a:lnTo>
                        <a:pt x="120" y="26"/>
                      </a:lnTo>
                      <a:lnTo>
                        <a:pt x="118" y="26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6" y="24"/>
                      </a:lnTo>
                      <a:lnTo>
                        <a:pt x="116" y="24"/>
                      </a:lnTo>
                      <a:lnTo>
                        <a:pt x="114" y="26"/>
                      </a:lnTo>
                      <a:lnTo>
                        <a:pt x="114" y="26"/>
                      </a:lnTo>
                      <a:lnTo>
                        <a:pt x="112" y="26"/>
                      </a:lnTo>
                      <a:lnTo>
                        <a:pt x="112" y="24"/>
                      </a:lnTo>
                      <a:lnTo>
                        <a:pt x="112" y="23"/>
                      </a:lnTo>
                      <a:lnTo>
                        <a:pt x="114" y="21"/>
                      </a:lnTo>
                      <a:lnTo>
                        <a:pt x="112" y="21"/>
                      </a:lnTo>
                      <a:lnTo>
                        <a:pt x="112" y="19"/>
                      </a:lnTo>
                      <a:lnTo>
                        <a:pt x="112" y="19"/>
                      </a:lnTo>
                      <a:lnTo>
                        <a:pt x="110" y="19"/>
                      </a:lnTo>
                      <a:lnTo>
                        <a:pt x="110" y="19"/>
                      </a:lnTo>
                      <a:lnTo>
                        <a:pt x="108" y="17"/>
                      </a:lnTo>
                      <a:lnTo>
                        <a:pt x="108" y="17"/>
                      </a:lnTo>
                      <a:lnTo>
                        <a:pt x="108" y="15"/>
                      </a:lnTo>
                      <a:lnTo>
                        <a:pt x="107" y="15"/>
                      </a:lnTo>
                      <a:lnTo>
                        <a:pt x="103" y="15"/>
                      </a:lnTo>
                      <a:lnTo>
                        <a:pt x="101" y="15"/>
                      </a:lnTo>
                      <a:lnTo>
                        <a:pt x="99" y="15"/>
                      </a:lnTo>
                      <a:lnTo>
                        <a:pt x="95" y="15"/>
                      </a:lnTo>
                      <a:lnTo>
                        <a:pt x="93" y="15"/>
                      </a:lnTo>
                      <a:lnTo>
                        <a:pt x="91" y="17"/>
                      </a:lnTo>
                      <a:lnTo>
                        <a:pt x="89" y="17"/>
                      </a:lnTo>
                      <a:lnTo>
                        <a:pt x="89" y="17"/>
                      </a:lnTo>
                      <a:lnTo>
                        <a:pt x="89" y="17"/>
                      </a:lnTo>
                      <a:lnTo>
                        <a:pt x="89" y="15"/>
                      </a:lnTo>
                      <a:lnTo>
                        <a:pt x="89" y="13"/>
                      </a:lnTo>
                      <a:lnTo>
                        <a:pt x="87" y="13"/>
                      </a:lnTo>
                      <a:lnTo>
                        <a:pt x="87" y="13"/>
                      </a:lnTo>
                      <a:lnTo>
                        <a:pt x="82" y="15"/>
                      </a:lnTo>
                      <a:lnTo>
                        <a:pt x="80" y="15"/>
                      </a:lnTo>
                      <a:lnTo>
                        <a:pt x="78" y="17"/>
                      </a:lnTo>
                      <a:lnTo>
                        <a:pt x="76" y="17"/>
                      </a:lnTo>
                      <a:lnTo>
                        <a:pt x="76" y="15"/>
                      </a:lnTo>
                      <a:lnTo>
                        <a:pt x="76" y="15"/>
                      </a:lnTo>
                      <a:lnTo>
                        <a:pt x="76" y="15"/>
                      </a:lnTo>
                      <a:lnTo>
                        <a:pt x="76" y="13"/>
                      </a:lnTo>
                      <a:lnTo>
                        <a:pt x="74" y="13"/>
                      </a:lnTo>
                      <a:lnTo>
                        <a:pt x="74" y="13"/>
                      </a:lnTo>
                      <a:lnTo>
                        <a:pt x="74" y="13"/>
                      </a:lnTo>
                      <a:lnTo>
                        <a:pt x="72" y="15"/>
                      </a:lnTo>
                      <a:lnTo>
                        <a:pt x="72" y="15"/>
                      </a:lnTo>
                      <a:lnTo>
                        <a:pt x="72" y="17"/>
                      </a:lnTo>
                      <a:lnTo>
                        <a:pt x="68" y="19"/>
                      </a:lnTo>
                      <a:lnTo>
                        <a:pt x="67" y="19"/>
                      </a:lnTo>
                      <a:lnTo>
                        <a:pt x="67" y="19"/>
                      </a:lnTo>
                      <a:lnTo>
                        <a:pt x="67" y="19"/>
                      </a:lnTo>
                      <a:lnTo>
                        <a:pt x="67" y="17"/>
                      </a:lnTo>
                      <a:lnTo>
                        <a:pt x="68" y="17"/>
                      </a:lnTo>
                      <a:lnTo>
                        <a:pt x="68" y="15"/>
                      </a:lnTo>
                      <a:lnTo>
                        <a:pt x="68" y="13"/>
                      </a:lnTo>
                      <a:lnTo>
                        <a:pt x="68" y="13"/>
                      </a:lnTo>
                      <a:lnTo>
                        <a:pt x="68" y="11"/>
                      </a:lnTo>
                      <a:lnTo>
                        <a:pt x="67" y="9"/>
                      </a:lnTo>
                      <a:lnTo>
                        <a:pt x="65" y="9"/>
                      </a:lnTo>
                      <a:lnTo>
                        <a:pt x="63" y="9"/>
                      </a:lnTo>
                      <a:lnTo>
                        <a:pt x="63" y="9"/>
                      </a:lnTo>
                      <a:lnTo>
                        <a:pt x="61" y="9"/>
                      </a:lnTo>
                      <a:lnTo>
                        <a:pt x="59" y="9"/>
                      </a:lnTo>
                      <a:lnTo>
                        <a:pt x="55" y="7"/>
                      </a:lnTo>
                      <a:lnTo>
                        <a:pt x="53" y="7"/>
                      </a:lnTo>
                      <a:lnTo>
                        <a:pt x="53" y="7"/>
                      </a:lnTo>
                      <a:lnTo>
                        <a:pt x="51" y="9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4" y="13"/>
                      </a:lnTo>
                      <a:lnTo>
                        <a:pt x="38" y="13"/>
                      </a:lnTo>
                      <a:lnTo>
                        <a:pt x="30" y="13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7" y="17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1" y="23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17" y="28"/>
                      </a:lnTo>
                      <a:lnTo>
                        <a:pt x="17" y="28"/>
                      </a:lnTo>
                      <a:lnTo>
                        <a:pt x="15" y="30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3" y="40"/>
                      </a:lnTo>
                      <a:lnTo>
                        <a:pt x="13" y="42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5" y="45"/>
                      </a:lnTo>
                      <a:lnTo>
                        <a:pt x="15" y="47"/>
                      </a:lnTo>
                      <a:lnTo>
                        <a:pt x="17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51"/>
                      </a:lnTo>
                      <a:lnTo>
                        <a:pt x="19" y="51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5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9" y="57"/>
                      </a:lnTo>
                      <a:lnTo>
                        <a:pt x="9" y="59"/>
                      </a:lnTo>
                      <a:lnTo>
                        <a:pt x="9" y="61"/>
                      </a:lnTo>
                      <a:lnTo>
                        <a:pt x="7" y="62"/>
                      </a:lnTo>
                      <a:lnTo>
                        <a:pt x="7" y="64"/>
                      </a:lnTo>
                      <a:lnTo>
                        <a:pt x="7" y="64"/>
                      </a:lnTo>
                      <a:lnTo>
                        <a:pt x="7" y="64"/>
                      </a:lnTo>
                      <a:lnTo>
                        <a:pt x="4" y="66"/>
                      </a:lnTo>
                      <a:lnTo>
                        <a:pt x="0" y="66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4"/>
                      </a:lnTo>
                      <a:lnTo>
                        <a:pt x="0" y="78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4" y="83"/>
                      </a:lnTo>
                      <a:lnTo>
                        <a:pt x="6" y="81"/>
                      </a:lnTo>
                      <a:lnTo>
                        <a:pt x="9" y="81"/>
                      </a:lnTo>
                      <a:lnTo>
                        <a:pt x="30" y="91"/>
                      </a:lnTo>
                      <a:lnTo>
                        <a:pt x="44" y="93"/>
                      </a:lnTo>
                      <a:lnTo>
                        <a:pt x="51" y="97"/>
                      </a:lnTo>
                      <a:lnTo>
                        <a:pt x="55" y="97"/>
                      </a:lnTo>
                      <a:lnTo>
                        <a:pt x="65" y="95"/>
                      </a:lnTo>
                      <a:lnTo>
                        <a:pt x="72" y="95"/>
                      </a:lnTo>
                      <a:lnTo>
                        <a:pt x="76" y="95"/>
                      </a:lnTo>
                      <a:lnTo>
                        <a:pt x="76" y="95"/>
                      </a:lnTo>
                      <a:lnTo>
                        <a:pt x="78" y="95"/>
                      </a:lnTo>
                      <a:lnTo>
                        <a:pt x="80" y="95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6" y="95"/>
                      </a:lnTo>
                      <a:lnTo>
                        <a:pt x="86" y="95"/>
                      </a:lnTo>
                      <a:lnTo>
                        <a:pt x="86" y="95"/>
                      </a:lnTo>
                      <a:lnTo>
                        <a:pt x="87" y="95"/>
                      </a:lnTo>
                      <a:lnTo>
                        <a:pt x="89" y="95"/>
                      </a:lnTo>
                      <a:lnTo>
                        <a:pt x="89" y="97"/>
                      </a:lnTo>
                      <a:lnTo>
                        <a:pt x="91" y="97"/>
                      </a:lnTo>
                      <a:lnTo>
                        <a:pt x="93" y="97"/>
                      </a:lnTo>
                      <a:lnTo>
                        <a:pt x="105" y="95"/>
                      </a:lnTo>
                      <a:lnTo>
                        <a:pt x="105" y="95"/>
                      </a:lnTo>
                      <a:lnTo>
                        <a:pt x="108" y="95"/>
                      </a:lnTo>
                      <a:lnTo>
                        <a:pt x="124" y="93"/>
                      </a:lnTo>
                      <a:lnTo>
                        <a:pt x="128" y="93"/>
                      </a:lnTo>
                      <a:lnTo>
                        <a:pt x="129" y="93"/>
                      </a:lnTo>
                      <a:lnTo>
                        <a:pt x="131" y="91"/>
                      </a:lnTo>
                      <a:lnTo>
                        <a:pt x="131" y="91"/>
                      </a:lnTo>
                      <a:lnTo>
                        <a:pt x="137" y="93"/>
                      </a:lnTo>
                      <a:lnTo>
                        <a:pt x="150" y="97"/>
                      </a:lnTo>
                      <a:lnTo>
                        <a:pt x="154" y="99"/>
                      </a:lnTo>
                      <a:lnTo>
                        <a:pt x="154" y="99"/>
                      </a:lnTo>
                      <a:lnTo>
                        <a:pt x="156" y="97"/>
                      </a:lnTo>
                      <a:lnTo>
                        <a:pt x="158" y="97"/>
                      </a:lnTo>
                      <a:lnTo>
                        <a:pt x="158" y="97"/>
                      </a:lnTo>
                      <a:lnTo>
                        <a:pt x="160" y="95"/>
                      </a:lnTo>
                      <a:lnTo>
                        <a:pt x="162" y="95"/>
                      </a:lnTo>
                      <a:lnTo>
                        <a:pt x="162" y="95"/>
                      </a:lnTo>
                      <a:lnTo>
                        <a:pt x="164" y="97"/>
                      </a:lnTo>
                      <a:lnTo>
                        <a:pt x="164" y="97"/>
                      </a:lnTo>
                      <a:lnTo>
                        <a:pt x="166" y="99"/>
                      </a:lnTo>
                      <a:lnTo>
                        <a:pt x="168" y="99"/>
                      </a:lnTo>
                      <a:lnTo>
                        <a:pt x="169" y="99"/>
                      </a:lnTo>
                      <a:lnTo>
                        <a:pt x="171" y="99"/>
                      </a:lnTo>
                      <a:lnTo>
                        <a:pt x="173" y="99"/>
                      </a:lnTo>
                      <a:lnTo>
                        <a:pt x="173" y="97"/>
                      </a:lnTo>
                      <a:lnTo>
                        <a:pt x="173" y="97"/>
                      </a:lnTo>
                      <a:lnTo>
                        <a:pt x="175" y="97"/>
                      </a:lnTo>
                      <a:lnTo>
                        <a:pt x="175" y="97"/>
                      </a:lnTo>
                      <a:lnTo>
                        <a:pt x="177" y="97"/>
                      </a:lnTo>
                      <a:lnTo>
                        <a:pt x="177" y="95"/>
                      </a:lnTo>
                      <a:lnTo>
                        <a:pt x="177" y="95"/>
                      </a:lnTo>
                      <a:lnTo>
                        <a:pt x="179" y="95"/>
                      </a:lnTo>
                      <a:lnTo>
                        <a:pt x="183" y="95"/>
                      </a:lnTo>
                      <a:lnTo>
                        <a:pt x="194" y="93"/>
                      </a:lnTo>
                      <a:lnTo>
                        <a:pt x="198" y="95"/>
                      </a:lnTo>
                      <a:lnTo>
                        <a:pt x="200" y="93"/>
                      </a:lnTo>
                      <a:lnTo>
                        <a:pt x="204" y="93"/>
                      </a:lnTo>
                      <a:lnTo>
                        <a:pt x="206" y="93"/>
                      </a:lnTo>
                      <a:lnTo>
                        <a:pt x="209" y="95"/>
                      </a:lnTo>
                      <a:lnTo>
                        <a:pt x="211" y="95"/>
                      </a:lnTo>
                      <a:lnTo>
                        <a:pt x="211" y="95"/>
                      </a:lnTo>
                      <a:lnTo>
                        <a:pt x="213" y="97"/>
                      </a:lnTo>
                      <a:lnTo>
                        <a:pt x="213" y="97"/>
                      </a:lnTo>
                      <a:lnTo>
                        <a:pt x="213" y="99"/>
                      </a:lnTo>
                      <a:lnTo>
                        <a:pt x="215" y="99"/>
                      </a:lnTo>
                      <a:lnTo>
                        <a:pt x="217" y="99"/>
                      </a:lnTo>
                      <a:lnTo>
                        <a:pt x="217" y="99"/>
                      </a:lnTo>
                      <a:lnTo>
                        <a:pt x="217" y="99"/>
                      </a:lnTo>
                      <a:lnTo>
                        <a:pt x="219" y="99"/>
                      </a:lnTo>
                      <a:lnTo>
                        <a:pt x="219" y="99"/>
                      </a:lnTo>
                      <a:lnTo>
                        <a:pt x="221" y="100"/>
                      </a:lnTo>
                      <a:lnTo>
                        <a:pt x="223" y="102"/>
                      </a:lnTo>
                      <a:lnTo>
                        <a:pt x="223" y="102"/>
                      </a:lnTo>
                      <a:lnTo>
                        <a:pt x="225" y="102"/>
                      </a:lnTo>
                      <a:lnTo>
                        <a:pt x="227" y="104"/>
                      </a:lnTo>
                      <a:lnTo>
                        <a:pt x="230" y="104"/>
                      </a:lnTo>
                      <a:lnTo>
                        <a:pt x="232" y="104"/>
                      </a:lnTo>
                      <a:lnTo>
                        <a:pt x="232" y="106"/>
                      </a:lnTo>
                      <a:lnTo>
                        <a:pt x="236" y="108"/>
                      </a:lnTo>
                      <a:lnTo>
                        <a:pt x="238" y="110"/>
                      </a:lnTo>
                      <a:lnTo>
                        <a:pt x="238" y="112"/>
                      </a:lnTo>
                      <a:lnTo>
                        <a:pt x="240" y="108"/>
                      </a:lnTo>
                      <a:lnTo>
                        <a:pt x="244" y="104"/>
                      </a:lnTo>
                      <a:lnTo>
                        <a:pt x="248" y="102"/>
                      </a:lnTo>
                      <a:lnTo>
                        <a:pt x="249" y="100"/>
                      </a:lnTo>
                      <a:lnTo>
                        <a:pt x="251" y="99"/>
                      </a:lnTo>
                      <a:lnTo>
                        <a:pt x="251" y="99"/>
                      </a:lnTo>
                      <a:lnTo>
                        <a:pt x="253" y="99"/>
                      </a:lnTo>
                      <a:lnTo>
                        <a:pt x="253" y="99"/>
                      </a:lnTo>
                      <a:lnTo>
                        <a:pt x="255" y="99"/>
                      </a:lnTo>
                      <a:lnTo>
                        <a:pt x="255" y="97"/>
                      </a:lnTo>
                      <a:lnTo>
                        <a:pt x="255" y="97"/>
                      </a:lnTo>
                      <a:lnTo>
                        <a:pt x="255" y="97"/>
                      </a:lnTo>
                      <a:lnTo>
                        <a:pt x="257" y="97"/>
                      </a:lnTo>
                      <a:lnTo>
                        <a:pt x="259" y="97"/>
                      </a:lnTo>
                      <a:lnTo>
                        <a:pt x="261" y="97"/>
                      </a:lnTo>
                      <a:lnTo>
                        <a:pt x="263" y="97"/>
                      </a:lnTo>
                      <a:lnTo>
                        <a:pt x="265" y="93"/>
                      </a:lnTo>
                      <a:lnTo>
                        <a:pt x="276" y="89"/>
                      </a:lnTo>
                      <a:lnTo>
                        <a:pt x="278" y="87"/>
                      </a:lnTo>
                      <a:lnTo>
                        <a:pt x="278" y="8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g142a8b75624_19_0"/>
                <p:cNvSpPr/>
                <p:nvPr/>
              </p:nvSpPr>
              <p:spPr>
                <a:xfrm>
                  <a:off x="7559675" y="2892425"/>
                  <a:ext cx="25400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186" extrusionOk="0">
                      <a:moveTo>
                        <a:pt x="160" y="58"/>
                      </a:moveTo>
                      <a:lnTo>
                        <a:pt x="158" y="55"/>
                      </a:lnTo>
                      <a:lnTo>
                        <a:pt x="155" y="55"/>
                      </a:lnTo>
                      <a:lnTo>
                        <a:pt x="151" y="53"/>
                      </a:lnTo>
                      <a:lnTo>
                        <a:pt x="147" y="53"/>
                      </a:lnTo>
                      <a:lnTo>
                        <a:pt x="145" y="49"/>
                      </a:lnTo>
                      <a:lnTo>
                        <a:pt x="145" y="45"/>
                      </a:lnTo>
                      <a:lnTo>
                        <a:pt x="151" y="30"/>
                      </a:lnTo>
                      <a:lnTo>
                        <a:pt x="153" y="26"/>
                      </a:lnTo>
                      <a:lnTo>
                        <a:pt x="155" y="24"/>
                      </a:lnTo>
                      <a:lnTo>
                        <a:pt x="155" y="24"/>
                      </a:lnTo>
                      <a:lnTo>
                        <a:pt x="151" y="24"/>
                      </a:lnTo>
                      <a:lnTo>
                        <a:pt x="149" y="22"/>
                      </a:lnTo>
                      <a:lnTo>
                        <a:pt x="145" y="20"/>
                      </a:lnTo>
                      <a:lnTo>
                        <a:pt x="145" y="19"/>
                      </a:lnTo>
                      <a:lnTo>
                        <a:pt x="143" y="17"/>
                      </a:lnTo>
                      <a:lnTo>
                        <a:pt x="143" y="17"/>
                      </a:lnTo>
                      <a:lnTo>
                        <a:pt x="145" y="11"/>
                      </a:lnTo>
                      <a:lnTo>
                        <a:pt x="147" y="9"/>
                      </a:lnTo>
                      <a:lnTo>
                        <a:pt x="147" y="7"/>
                      </a:lnTo>
                      <a:lnTo>
                        <a:pt x="147" y="3"/>
                      </a:lnTo>
                      <a:lnTo>
                        <a:pt x="147" y="1"/>
                      </a:lnTo>
                      <a:lnTo>
                        <a:pt x="147" y="1"/>
                      </a:lnTo>
                      <a:lnTo>
                        <a:pt x="147" y="0"/>
                      </a:lnTo>
                      <a:lnTo>
                        <a:pt x="147" y="0"/>
                      </a:lnTo>
                      <a:lnTo>
                        <a:pt x="147" y="0"/>
                      </a:lnTo>
                      <a:lnTo>
                        <a:pt x="139" y="5"/>
                      </a:lnTo>
                      <a:lnTo>
                        <a:pt x="137" y="7"/>
                      </a:lnTo>
                      <a:lnTo>
                        <a:pt x="134" y="9"/>
                      </a:lnTo>
                      <a:lnTo>
                        <a:pt x="134" y="11"/>
                      </a:lnTo>
                      <a:lnTo>
                        <a:pt x="132" y="13"/>
                      </a:lnTo>
                      <a:lnTo>
                        <a:pt x="130" y="15"/>
                      </a:lnTo>
                      <a:lnTo>
                        <a:pt x="128" y="17"/>
                      </a:lnTo>
                      <a:lnTo>
                        <a:pt x="124" y="17"/>
                      </a:lnTo>
                      <a:lnTo>
                        <a:pt x="118" y="19"/>
                      </a:lnTo>
                      <a:lnTo>
                        <a:pt x="115" y="19"/>
                      </a:lnTo>
                      <a:lnTo>
                        <a:pt x="113" y="19"/>
                      </a:lnTo>
                      <a:lnTo>
                        <a:pt x="111" y="19"/>
                      </a:lnTo>
                      <a:lnTo>
                        <a:pt x="111" y="19"/>
                      </a:lnTo>
                      <a:lnTo>
                        <a:pt x="111" y="19"/>
                      </a:lnTo>
                      <a:lnTo>
                        <a:pt x="111" y="19"/>
                      </a:lnTo>
                      <a:lnTo>
                        <a:pt x="111" y="17"/>
                      </a:lnTo>
                      <a:lnTo>
                        <a:pt x="109" y="17"/>
                      </a:lnTo>
                      <a:lnTo>
                        <a:pt x="109" y="17"/>
                      </a:lnTo>
                      <a:lnTo>
                        <a:pt x="105" y="17"/>
                      </a:lnTo>
                      <a:lnTo>
                        <a:pt x="105" y="17"/>
                      </a:lnTo>
                      <a:lnTo>
                        <a:pt x="103" y="17"/>
                      </a:lnTo>
                      <a:lnTo>
                        <a:pt x="101" y="17"/>
                      </a:lnTo>
                      <a:lnTo>
                        <a:pt x="101" y="17"/>
                      </a:lnTo>
                      <a:lnTo>
                        <a:pt x="99" y="15"/>
                      </a:lnTo>
                      <a:lnTo>
                        <a:pt x="97" y="13"/>
                      </a:lnTo>
                      <a:lnTo>
                        <a:pt x="97" y="13"/>
                      </a:lnTo>
                      <a:lnTo>
                        <a:pt x="94" y="13"/>
                      </a:lnTo>
                      <a:lnTo>
                        <a:pt x="92" y="13"/>
                      </a:lnTo>
                      <a:lnTo>
                        <a:pt x="88" y="13"/>
                      </a:lnTo>
                      <a:lnTo>
                        <a:pt x="77" y="15"/>
                      </a:lnTo>
                      <a:lnTo>
                        <a:pt x="75" y="15"/>
                      </a:lnTo>
                      <a:lnTo>
                        <a:pt x="73" y="15"/>
                      </a:lnTo>
                      <a:lnTo>
                        <a:pt x="73" y="17"/>
                      </a:lnTo>
                      <a:lnTo>
                        <a:pt x="73" y="17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5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7" y="24"/>
                      </a:lnTo>
                      <a:lnTo>
                        <a:pt x="69" y="32"/>
                      </a:lnTo>
                      <a:lnTo>
                        <a:pt x="67" y="34"/>
                      </a:lnTo>
                      <a:lnTo>
                        <a:pt x="65" y="36"/>
                      </a:lnTo>
                      <a:lnTo>
                        <a:pt x="65" y="38"/>
                      </a:lnTo>
                      <a:lnTo>
                        <a:pt x="65" y="38"/>
                      </a:lnTo>
                      <a:lnTo>
                        <a:pt x="61" y="43"/>
                      </a:lnTo>
                      <a:lnTo>
                        <a:pt x="59" y="47"/>
                      </a:lnTo>
                      <a:lnTo>
                        <a:pt x="59" y="49"/>
                      </a:lnTo>
                      <a:lnTo>
                        <a:pt x="57" y="49"/>
                      </a:lnTo>
                      <a:lnTo>
                        <a:pt x="57" y="49"/>
                      </a:lnTo>
                      <a:lnTo>
                        <a:pt x="56" y="47"/>
                      </a:lnTo>
                      <a:lnTo>
                        <a:pt x="56" y="45"/>
                      </a:lnTo>
                      <a:lnTo>
                        <a:pt x="54" y="45"/>
                      </a:lnTo>
                      <a:lnTo>
                        <a:pt x="54" y="45"/>
                      </a:lnTo>
                      <a:lnTo>
                        <a:pt x="52" y="43"/>
                      </a:lnTo>
                      <a:lnTo>
                        <a:pt x="50" y="43"/>
                      </a:lnTo>
                      <a:lnTo>
                        <a:pt x="50" y="43"/>
                      </a:lnTo>
                      <a:lnTo>
                        <a:pt x="50" y="43"/>
                      </a:lnTo>
                      <a:lnTo>
                        <a:pt x="48" y="41"/>
                      </a:lnTo>
                      <a:lnTo>
                        <a:pt x="48" y="41"/>
                      </a:lnTo>
                      <a:lnTo>
                        <a:pt x="48" y="41"/>
                      </a:lnTo>
                      <a:lnTo>
                        <a:pt x="48" y="41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44" y="39"/>
                      </a:lnTo>
                      <a:lnTo>
                        <a:pt x="44" y="39"/>
                      </a:lnTo>
                      <a:lnTo>
                        <a:pt x="44" y="39"/>
                      </a:lnTo>
                      <a:lnTo>
                        <a:pt x="44" y="39"/>
                      </a:lnTo>
                      <a:lnTo>
                        <a:pt x="40" y="41"/>
                      </a:lnTo>
                      <a:lnTo>
                        <a:pt x="40" y="43"/>
                      </a:lnTo>
                      <a:lnTo>
                        <a:pt x="38" y="45"/>
                      </a:lnTo>
                      <a:lnTo>
                        <a:pt x="36" y="51"/>
                      </a:lnTo>
                      <a:lnTo>
                        <a:pt x="35" y="57"/>
                      </a:lnTo>
                      <a:lnTo>
                        <a:pt x="33" y="58"/>
                      </a:lnTo>
                      <a:lnTo>
                        <a:pt x="33" y="60"/>
                      </a:lnTo>
                      <a:lnTo>
                        <a:pt x="31" y="60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4"/>
                      </a:lnTo>
                      <a:lnTo>
                        <a:pt x="29" y="64"/>
                      </a:lnTo>
                      <a:lnTo>
                        <a:pt x="29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6"/>
                      </a:lnTo>
                      <a:lnTo>
                        <a:pt x="27" y="66"/>
                      </a:lnTo>
                      <a:lnTo>
                        <a:pt x="27" y="68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4"/>
                      </a:lnTo>
                      <a:lnTo>
                        <a:pt x="27" y="74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3" y="81"/>
                      </a:lnTo>
                      <a:lnTo>
                        <a:pt x="21" y="85"/>
                      </a:lnTo>
                      <a:lnTo>
                        <a:pt x="21" y="87"/>
                      </a:lnTo>
                      <a:lnTo>
                        <a:pt x="21" y="87"/>
                      </a:lnTo>
                      <a:lnTo>
                        <a:pt x="21" y="89"/>
                      </a:lnTo>
                      <a:lnTo>
                        <a:pt x="19" y="89"/>
                      </a:lnTo>
                      <a:lnTo>
                        <a:pt x="19" y="89"/>
                      </a:lnTo>
                      <a:lnTo>
                        <a:pt x="17" y="89"/>
                      </a:lnTo>
                      <a:lnTo>
                        <a:pt x="17" y="89"/>
                      </a:lnTo>
                      <a:lnTo>
                        <a:pt x="16" y="87"/>
                      </a:lnTo>
                      <a:lnTo>
                        <a:pt x="16" y="87"/>
                      </a:lnTo>
                      <a:lnTo>
                        <a:pt x="16" y="87"/>
                      </a:lnTo>
                      <a:lnTo>
                        <a:pt x="16" y="87"/>
                      </a:lnTo>
                      <a:lnTo>
                        <a:pt x="16" y="87"/>
                      </a:lnTo>
                      <a:lnTo>
                        <a:pt x="14" y="89"/>
                      </a:lnTo>
                      <a:lnTo>
                        <a:pt x="14" y="89"/>
                      </a:lnTo>
                      <a:lnTo>
                        <a:pt x="14" y="89"/>
                      </a:lnTo>
                      <a:lnTo>
                        <a:pt x="14" y="91"/>
                      </a:lnTo>
                      <a:lnTo>
                        <a:pt x="12" y="93"/>
                      </a:lnTo>
                      <a:lnTo>
                        <a:pt x="12" y="97"/>
                      </a:lnTo>
                      <a:lnTo>
                        <a:pt x="12" y="97"/>
                      </a:lnTo>
                      <a:lnTo>
                        <a:pt x="10" y="98"/>
                      </a:lnTo>
                      <a:lnTo>
                        <a:pt x="10" y="98"/>
                      </a:lnTo>
                      <a:lnTo>
                        <a:pt x="10" y="100"/>
                      </a:lnTo>
                      <a:lnTo>
                        <a:pt x="10" y="100"/>
                      </a:lnTo>
                      <a:lnTo>
                        <a:pt x="10" y="102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12" y="104"/>
                      </a:lnTo>
                      <a:lnTo>
                        <a:pt x="10" y="108"/>
                      </a:lnTo>
                      <a:lnTo>
                        <a:pt x="12" y="112"/>
                      </a:lnTo>
                      <a:lnTo>
                        <a:pt x="12" y="112"/>
                      </a:lnTo>
                      <a:lnTo>
                        <a:pt x="10" y="114"/>
                      </a:lnTo>
                      <a:lnTo>
                        <a:pt x="8" y="114"/>
                      </a:lnTo>
                      <a:lnTo>
                        <a:pt x="8" y="114"/>
                      </a:lnTo>
                      <a:lnTo>
                        <a:pt x="6" y="117"/>
                      </a:lnTo>
                      <a:lnTo>
                        <a:pt x="6" y="125"/>
                      </a:lnTo>
                      <a:lnTo>
                        <a:pt x="6" y="129"/>
                      </a:lnTo>
                      <a:lnTo>
                        <a:pt x="2" y="129"/>
                      </a:lnTo>
                      <a:lnTo>
                        <a:pt x="4" y="131"/>
                      </a:lnTo>
                      <a:lnTo>
                        <a:pt x="4" y="131"/>
                      </a:lnTo>
                      <a:lnTo>
                        <a:pt x="4" y="135"/>
                      </a:lnTo>
                      <a:lnTo>
                        <a:pt x="4" y="135"/>
                      </a:lnTo>
                      <a:lnTo>
                        <a:pt x="6" y="136"/>
                      </a:lnTo>
                      <a:lnTo>
                        <a:pt x="6" y="138"/>
                      </a:lnTo>
                      <a:lnTo>
                        <a:pt x="6" y="138"/>
                      </a:lnTo>
                      <a:lnTo>
                        <a:pt x="4" y="140"/>
                      </a:lnTo>
                      <a:lnTo>
                        <a:pt x="4" y="142"/>
                      </a:lnTo>
                      <a:lnTo>
                        <a:pt x="4" y="144"/>
                      </a:lnTo>
                      <a:lnTo>
                        <a:pt x="4" y="144"/>
                      </a:lnTo>
                      <a:lnTo>
                        <a:pt x="4" y="146"/>
                      </a:lnTo>
                      <a:lnTo>
                        <a:pt x="4" y="148"/>
                      </a:lnTo>
                      <a:lnTo>
                        <a:pt x="2" y="150"/>
                      </a:lnTo>
                      <a:lnTo>
                        <a:pt x="2" y="150"/>
                      </a:lnTo>
                      <a:lnTo>
                        <a:pt x="2" y="152"/>
                      </a:lnTo>
                      <a:lnTo>
                        <a:pt x="2" y="152"/>
                      </a:lnTo>
                      <a:lnTo>
                        <a:pt x="2" y="155"/>
                      </a:lnTo>
                      <a:lnTo>
                        <a:pt x="2" y="157"/>
                      </a:lnTo>
                      <a:lnTo>
                        <a:pt x="2" y="157"/>
                      </a:lnTo>
                      <a:lnTo>
                        <a:pt x="2" y="157"/>
                      </a:ln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0" y="161"/>
                      </a:lnTo>
                      <a:lnTo>
                        <a:pt x="0" y="161"/>
                      </a:lnTo>
                      <a:lnTo>
                        <a:pt x="2" y="161"/>
                      </a:lnTo>
                      <a:lnTo>
                        <a:pt x="8" y="163"/>
                      </a:lnTo>
                      <a:lnTo>
                        <a:pt x="10" y="165"/>
                      </a:lnTo>
                      <a:lnTo>
                        <a:pt x="10" y="165"/>
                      </a:lnTo>
                      <a:lnTo>
                        <a:pt x="12" y="165"/>
                      </a:lnTo>
                      <a:lnTo>
                        <a:pt x="12" y="167"/>
                      </a:lnTo>
                      <a:lnTo>
                        <a:pt x="12" y="167"/>
                      </a:lnTo>
                      <a:lnTo>
                        <a:pt x="14" y="167"/>
                      </a:lnTo>
                      <a:lnTo>
                        <a:pt x="14" y="165"/>
                      </a:lnTo>
                      <a:lnTo>
                        <a:pt x="16" y="165"/>
                      </a:lnTo>
                      <a:lnTo>
                        <a:pt x="16" y="165"/>
                      </a:lnTo>
                      <a:lnTo>
                        <a:pt x="17" y="165"/>
                      </a:lnTo>
                      <a:lnTo>
                        <a:pt x="17" y="165"/>
                      </a:lnTo>
                      <a:lnTo>
                        <a:pt x="17" y="165"/>
                      </a:lnTo>
                      <a:lnTo>
                        <a:pt x="17" y="167"/>
                      </a:lnTo>
                      <a:lnTo>
                        <a:pt x="17" y="167"/>
                      </a:lnTo>
                      <a:lnTo>
                        <a:pt x="17" y="167"/>
                      </a:lnTo>
                      <a:lnTo>
                        <a:pt x="19" y="167"/>
                      </a:lnTo>
                      <a:lnTo>
                        <a:pt x="19" y="167"/>
                      </a:lnTo>
                      <a:lnTo>
                        <a:pt x="21" y="167"/>
                      </a:lnTo>
                      <a:lnTo>
                        <a:pt x="21" y="165"/>
                      </a:lnTo>
                      <a:lnTo>
                        <a:pt x="23" y="165"/>
                      </a:lnTo>
                      <a:lnTo>
                        <a:pt x="23" y="165"/>
                      </a:lnTo>
                      <a:lnTo>
                        <a:pt x="23" y="165"/>
                      </a:lnTo>
                      <a:lnTo>
                        <a:pt x="23" y="163"/>
                      </a:lnTo>
                      <a:lnTo>
                        <a:pt x="23" y="165"/>
                      </a:lnTo>
                      <a:lnTo>
                        <a:pt x="25" y="165"/>
                      </a:lnTo>
                      <a:lnTo>
                        <a:pt x="25" y="165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5" y="169"/>
                      </a:lnTo>
                      <a:lnTo>
                        <a:pt x="25" y="169"/>
                      </a:lnTo>
                      <a:lnTo>
                        <a:pt x="25" y="169"/>
                      </a:lnTo>
                      <a:lnTo>
                        <a:pt x="25" y="169"/>
                      </a:lnTo>
                      <a:lnTo>
                        <a:pt x="29" y="167"/>
                      </a:lnTo>
                      <a:lnTo>
                        <a:pt x="31" y="167"/>
                      </a:lnTo>
                      <a:lnTo>
                        <a:pt x="31" y="167"/>
                      </a:lnTo>
                      <a:lnTo>
                        <a:pt x="31" y="167"/>
                      </a:lnTo>
                      <a:lnTo>
                        <a:pt x="31" y="165"/>
                      </a:lnTo>
                      <a:lnTo>
                        <a:pt x="33" y="163"/>
                      </a:lnTo>
                      <a:lnTo>
                        <a:pt x="35" y="161"/>
                      </a:lnTo>
                      <a:lnTo>
                        <a:pt x="36" y="163"/>
                      </a:lnTo>
                      <a:lnTo>
                        <a:pt x="38" y="167"/>
                      </a:lnTo>
                      <a:lnTo>
                        <a:pt x="40" y="169"/>
                      </a:lnTo>
                      <a:lnTo>
                        <a:pt x="42" y="171"/>
                      </a:lnTo>
                      <a:lnTo>
                        <a:pt x="44" y="173"/>
                      </a:lnTo>
                      <a:lnTo>
                        <a:pt x="44" y="175"/>
                      </a:lnTo>
                      <a:lnTo>
                        <a:pt x="44" y="175"/>
                      </a:lnTo>
                      <a:lnTo>
                        <a:pt x="46" y="175"/>
                      </a:lnTo>
                      <a:lnTo>
                        <a:pt x="48" y="175"/>
                      </a:lnTo>
                      <a:lnTo>
                        <a:pt x="50" y="173"/>
                      </a:lnTo>
                      <a:lnTo>
                        <a:pt x="52" y="173"/>
                      </a:lnTo>
                      <a:lnTo>
                        <a:pt x="54" y="173"/>
                      </a:lnTo>
                      <a:lnTo>
                        <a:pt x="54" y="175"/>
                      </a:lnTo>
                      <a:lnTo>
                        <a:pt x="54" y="175"/>
                      </a:lnTo>
                      <a:lnTo>
                        <a:pt x="56" y="175"/>
                      </a:lnTo>
                      <a:lnTo>
                        <a:pt x="56" y="175"/>
                      </a:lnTo>
                      <a:lnTo>
                        <a:pt x="56" y="173"/>
                      </a:lnTo>
                      <a:lnTo>
                        <a:pt x="56" y="173"/>
                      </a:lnTo>
                      <a:lnTo>
                        <a:pt x="56" y="171"/>
                      </a:lnTo>
                      <a:lnTo>
                        <a:pt x="59" y="171"/>
                      </a:lnTo>
                      <a:lnTo>
                        <a:pt x="63" y="171"/>
                      </a:lnTo>
                      <a:lnTo>
                        <a:pt x="67" y="171"/>
                      </a:lnTo>
                      <a:lnTo>
                        <a:pt x="71" y="171"/>
                      </a:lnTo>
                      <a:lnTo>
                        <a:pt x="75" y="176"/>
                      </a:lnTo>
                      <a:lnTo>
                        <a:pt x="77" y="176"/>
                      </a:lnTo>
                      <a:lnTo>
                        <a:pt x="84" y="176"/>
                      </a:lnTo>
                      <a:lnTo>
                        <a:pt x="86" y="176"/>
                      </a:lnTo>
                      <a:lnTo>
                        <a:pt x="88" y="178"/>
                      </a:lnTo>
                      <a:lnTo>
                        <a:pt x="92" y="178"/>
                      </a:lnTo>
                      <a:lnTo>
                        <a:pt x="94" y="180"/>
                      </a:lnTo>
                      <a:lnTo>
                        <a:pt x="99" y="182"/>
                      </a:lnTo>
                      <a:lnTo>
                        <a:pt x="101" y="184"/>
                      </a:lnTo>
                      <a:lnTo>
                        <a:pt x="101" y="186"/>
                      </a:lnTo>
                      <a:lnTo>
                        <a:pt x="103" y="186"/>
                      </a:lnTo>
                      <a:lnTo>
                        <a:pt x="105" y="186"/>
                      </a:lnTo>
                      <a:lnTo>
                        <a:pt x="107" y="186"/>
                      </a:lnTo>
                      <a:lnTo>
                        <a:pt x="107" y="186"/>
                      </a:lnTo>
                      <a:lnTo>
                        <a:pt x="107" y="184"/>
                      </a:lnTo>
                      <a:lnTo>
                        <a:pt x="107" y="180"/>
                      </a:lnTo>
                      <a:lnTo>
                        <a:pt x="107" y="178"/>
                      </a:lnTo>
                      <a:lnTo>
                        <a:pt x="107" y="176"/>
                      </a:lnTo>
                      <a:lnTo>
                        <a:pt x="113" y="171"/>
                      </a:lnTo>
                      <a:lnTo>
                        <a:pt x="113" y="171"/>
                      </a:lnTo>
                      <a:lnTo>
                        <a:pt x="113" y="167"/>
                      </a:lnTo>
                      <a:lnTo>
                        <a:pt x="113" y="165"/>
                      </a:lnTo>
                      <a:lnTo>
                        <a:pt x="115" y="163"/>
                      </a:lnTo>
                      <a:lnTo>
                        <a:pt x="115" y="163"/>
                      </a:lnTo>
                      <a:lnTo>
                        <a:pt x="115" y="159"/>
                      </a:lnTo>
                      <a:lnTo>
                        <a:pt x="117" y="155"/>
                      </a:lnTo>
                      <a:lnTo>
                        <a:pt x="120" y="144"/>
                      </a:lnTo>
                      <a:lnTo>
                        <a:pt x="120" y="142"/>
                      </a:lnTo>
                      <a:lnTo>
                        <a:pt x="120" y="138"/>
                      </a:lnTo>
                      <a:lnTo>
                        <a:pt x="122" y="136"/>
                      </a:lnTo>
                      <a:lnTo>
                        <a:pt x="122" y="136"/>
                      </a:lnTo>
                      <a:lnTo>
                        <a:pt x="124" y="135"/>
                      </a:lnTo>
                      <a:lnTo>
                        <a:pt x="124" y="135"/>
                      </a:lnTo>
                      <a:lnTo>
                        <a:pt x="124" y="133"/>
                      </a:lnTo>
                      <a:lnTo>
                        <a:pt x="124" y="131"/>
                      </a:lnTo>
                      <a:lnTo>
                        <a:pt x="124" y="131"/>
                      </a:lnTo>
                      <a:lnTo>
                        <a:pt x="126" y="131"/>
                      </a:lnTo>
                      <a:lnTo>
                        <a:pt x="126" y="129"/>
                      </a:lnTo>
                      <a:lnTo>
                        <a:pt x="128" y="129"/>
                      </a:lnTo>
                      <a:lnTo>
                        <a:pt x="128" y="123"/>
                      </a:lnTo>
                      <a:lnTo>
                        <a:pt x="128" y="123"/>
                      </a:lnTo>
                      <a:lnTo>
                        <a:pt x="130" y="121"/>
                      </a:lnTo>
                      <a:lnTo>
                        <a:pt x="132" y="121"/>
                      </a:lnTo>
                      <a:lnTo>
                        <a:pt x="132" y="116"/>
                      </a:lnTo>
                      <a:lnTo>
                        <a:pt x="134" y="114"/>
                      </a:lnTo>
                      <a:lnTo>
                        <a:pt x="134" y="114"/>
                      </a:lnTo>
                      <a:lnTo>
                        <a:pt x="137" y="110"/>
                      </a:lnTo>
                      <a:lnTo>
                        <a:pt x="139" y="108"/>
                      </a:lnTo>
                      <a:lnTo>
                        <a:pt x="141" y="100"/>
                      </a:lnTo>
                      <a:lnTo>
                        <a:pt x="141" y="100"/>
                      </a:lnTo>
                      <a:lnTo>
                        <a:pt x="143" y="98"/>
                      </a:lnTo>
                      <a:lnTo>
                        <a:pt x="145" y="98"/>
                      </a:lnTo>
                      <a:lnTo>
                        <a:pt x="145" y="98"/>
                      </a:lnTo>
                      <a:lnTo>
                        <a:pt x="147" y="98"/>
                      </a:lnTo>
                      <a:lnTo>
                        <a:pt x="149" y="97"/>
                      </a:lnTo>
                      <a:lnTo>
                        <a:pt x="149" y="95"/>
                      </a:lnTo>
                      <a:lnTo>
                        <a:pt x="149" y="93"/>
                      </a:lnTo>
                      <a:lnTo>
                        <a:pt x="149" y="91"/>
                      </a:lnTo>
                      <a:lnTo>
                        <a:pt x="149" y="89"/>
                      </a:lnTo>
                      <a:lnTo>
                        <a:pt x="153" y="83"/>
                      </a:lnTo>
                      <a:lnTo>
                        <a:pt x="155" y="81"/>
                      </a:lnTo>
                      <a:lnTo>
                        <a:pt x="157" y="72"/>
                      </a:lnTo>
                      <a:lnTo>
                        <a:pt x="158" y="70"/>
                      </a:lnTo>
                      <a:lnTo>
                        <a:pt x="160" y="66"/>
                      </a:lnTo>
                      <a:lnTo>
                        <a:pt x="160" y="62"/>
                      </a:lnTo>
                      <a:lnTo>
                        <a:pt x="160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g142a8b75624_19_0"/>
                <p:cNvSpPr/>
                <p:nvPr/>
              </p:nvSpPr>
              <p:spPr>
                <a:xfrm>
                  <a:off x="7559675" y="2892425"/>
                  <a:ext cx="25400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186" extrusionOk="0">
                      <a:moveTo>
                        <a:pt x="160" y="58"/>
                      </a:moveTo>
                      <a:lnTo>
                        <a:pt x="158" y="55"/>
                      </a:lnTo>
                      <a:lnTo>
                        <a:pt x="155" y="55"/>
                      </a:lnTo>
                      <a:lnTo>
                        <a:pt x="151" y="53"/>
                      </a:lnTo>
                      <a:lnTo>
                        <a:pt x="147" y="53"/>
                      </a:lnTo>
                      <a:lnTo>
                        <a:pt x="145" y="49"/>
                      </a:lnTo>
                      <a:lnTo>
                        <a:pt x="145" y="45"/>
                      </a:lnTo>
                      <a:lnTo>
                        <a:pt x="151" y="30"/>
                      </a:lnTo>
                      <a:lnTo>
                        <a:pt x="153" y="26"/>
                      </a:lnTo>
                      <a:lnTo>
                        <a:pt x="155" y="24"/>
                      </a:lnTo>
                      <a:lnTo>
                        <a:pt x="155" y="24"/>
                      </a:lnTo>
                      <a:lnTo>
                        <a:pt x="151" y="24"/>
                      </a:lnTo>
                      <a:lnTo>
                        <a:pt x="149" y="22"/>
                      </a:lnTo>
                      <a:lnTo>
                        <a:pt x="145" y="20"/>
                      </a:lnTo>
                      <a:lnTo>
                        <a:pt x="145" y="19"/>
                      </a:lnTo>
                      <a:lnTo>
                        <a:pt x="143" y="17"/>
                      </a:lnTo>
                      <a:lnTo>
                        <a:pt x="143" y="17"/>
                      </a:lnTo>
                      <a:lnTo>
                        <a:pt x="145" y="11"/>
                      </a:lnTo>
                      <a:lnTo>
                        <a:pt x="147" y="9"/>
                      </a:lnTo>
                      <a:lnTo>
                        <a:pt x="147" y="7"/>
                      </a:lnTo>
                      <a:lnTo>
                        <a:pt x="147" y="3"/>
                      </a:lnTo>
                      <a:lnTo>
                        <a:pt x="147" y="1"/>
                      </a:lnTo>
                      <a:lnTo>
                        <a:pt x="147" y="1"/>
                      </a:lnTo>
                      <a:lnTo>
                        <a:pt x="147" y="0"/>
                      </a:lnTo>
                      <a:lnTo>
                        <a:pt x="147" y="0"/>
                      </a:lnTo>
                      <a:lnTo>
                        <a:pt x="147" y="0"/>
                      </a:lnTo>
                      <a:lnTo>
                        <a:pt x="139" y="5"/>
                      </a:lnTo>
                      <a:lnTo>
                        <a:pt x="137" y="7"/>
                      </a:lnTo>
                      <a:lnTo>
                        <a:pt x="134" y="9"/>
                      </a:lnTo>
                      <a:lnTo>
                        <a:pt x="134" y="11"/>
                      </a:lnTo>
                      <a:lnTo>
                        <a:pt x="132" y="13"/>
                      </a:lnTo>
                      <a:lnTo>
                        <a:pt x="130" y="15"/>
                      </a:lnTo>
                      <a:lnTo>
                        <a:pt x="128" y="17"/>
                      </a:lnTo>
                      <a:lnTo>
                        <a:pt x="124" y="17"/>
                      </a:lnTo>
                      <a:lnTo>
                        <a:pt x="118" y="19"/>
                      </a:lnTo>
                      <a:lnTo>
                        <a:pt x="115" y="19"/>
                      </a:lnTo>
                      <a:lnTo>
                        <a:pt x="113" y="19"/>
                      </a:lnTo>
                      <a:lnTo>
                        <a:pt x="111" y="19"/>
                      </a:lnTo>
                      <a:lnTo>
                        <a:pt x="111" y="19"/>
                      </a:lnTo>
                      <a:lnTo>
                        <a:pt x="111" y="19"/>
                      </a:lnTo>
                      <a:lnTo>
                        <a:pt x="111" y="19"/>
                      </a:lnTo>
                      <a:lnTo>
                        <a:pt x="111" y="17"/>
                      </a:lnTo>
                      <a:lnTo>
                        <a:pt x="109" y="17"/>
                      </a:lnTo>
                      <a:lnTo>
                        <a:pt x="109" y="17"/>
                      </a:lnTo>
                      <a:lnTo>
                        <a:pt x="105" y="17"/>
                      </a:lnTo>
                      <a:lnTo>
                        <a:pt x="105" y="17"/>
                      </a:lnTo>
                      <a:lnTo>
                        <a:pt x="103" y="17"/>
                      </a:lnTo>
                      <a:lnTo>
                        <a:pt x="101" y="17"/>
                      </a:lnTo>
                      <a:lnTo>
                        <a:pt x="101" y="17"/>
                      </a:lnTo>
                      <a:lnTo>
                        <a:pt x="99" y="15"/>
                      </a:lnTo>
                      <a:lnTo>
                        <a:pt x="97" y="13"/>
                      </a:lnTo>
                      <a:lnTo>
                        <a:pt x="97" y="13"/>
                      </a:lnTo>
                      <a:lnTo>
                        <a:pt x="94" y="13"/>
                      </a:lnTo>
                      <a:lnTo>
                        <a:pt x="92" y="13"/>
                      </a:lnTo>
                      <a:lnTo>
                        <a:pt x="88" y="13"/>
                      </a:lnTo>
                      <a:lnTo>
                        <a:pt x="77" y="15"/>
                      </a:lnTo>
                      <a:lnTo>
                        <a:pt x="75" y="15"/>
                      </a:lnTo>
                      <a:lnTo>
                        <a:pt x="73" y="15"/>
                      </a:lnTo>
                      <a:lnTo>
                        <a:pt x="73" y="17"/>
                      </a:lnTo>
                      <a:lnTo>
                        <a:pt x="73" y="17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5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77" y="24"/>
                      </a:lnTo>
                      <a:lnTo>
                        <a:pt x="69" y="32"/>
                      </a:lnTo>
                      <a:lnTo>
                        <a:pt x="67" y="34"/>
                      </a:lnTo>
                      <a:lnTo>
                        <a:pt x="65" y="36"/>
                      </a:lnTo>
                      <a:lnTo>
                        <a:pt x="65" y="38"/>
                      </a:lnTo>
                      <a:lnTo>
                        <a:pt x="65" y="38"/>
                      </a:lnTo>
                      <a:lnTo>
                        <a:pt x="61" y="43"/>
                      </a:lnTo>
                      <a:lnTo>
                        <a:pt x="59" y="47"/>
                      </a:lnTo>
                      <a:lnTo>
                        <a:pt x="59" y="49"/>
                      </a:lnTo>
                      <a:lnTo>
                        <a:pt x="57" y="49"/>
                      </a:lnTo>
                      <a:lnTo>
                        <a:pt x="57" y="49"/>
                      </a:lnTo>
                      <a:lnTo>
                        <a:pt x="56" y="47"/>
                      </a:lnTo>
                      <a:lnTo>
                        <a:pt x="56" y="45"/>
                      </a:lnTo>
                      <a:lnTo>
                        <a:pt x="54" y="45"/>
                      </a:lnTo>
                      <a:lnTo>
                        <a:pt x="54" y="45"/>
                      </a:lnTo>
                      <a:lnTo>
                        <a:pt x="52" y="43"/>
                      </a:lnTo>
                      <a:lnTo>
                        <a:pt x="50" y="43"/>
                      </a:lnTo>
                      <a:lnTo>
                        <a:pt x="50" y="43"/>
                      </a:lnTo>
                      <a:lnTo>
                        <a:pt x="50" y="43"/>
                      </a:lnTo>
                      <a:lnTo>
                        <a:pt x="48" y="41"/>
                      </a:lnTo>
                      <a:lnTo>
                        <a:pt x="48" y="41"/>
                      </a:lnTo>
                      <a:lnTo>
                        <a:pt x="48" y="41"/>
                      </a:lnTo>
                      <a:lnTo>
                        <a:pt x="48" y="41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44" y="39"/>
                      </a:lnTo>
                      <a:lnTo>
                        <a:pt x="44" y="39"/>
                      </a:lnTo>
                      <a:lnTo>
                        <a:pt x="44" y="39"/>
                      </a:lnTo>
                      <a:lnTo>
                        <a:pt x="44" y="39"/>
                      </a:lnTo>
                      <a:lnTo>
                        <a:pt x="40" y="41"/>
                      </a:lnTo>
                      <a:lnTo>
                        <a:pt x="40" y="43"/>
                      </a:lnTo>
                      <a:lnTo>
                        <a:pt x="38" y="45"/>
                      </a:lnTo>
                      <a:lnTo>
                        <a:pt x="36" y="51"/>
                      </a:lnTo>
                      <a:lnTo>
                        <a:pt x="35" y="57"/>
                      </a:lnTo>
                      <a:lnTo>
                        <a:pt x="33" y="58"/>
                      </a:lnTo>
                      <a:lnTo>
                        <a:pt x="33" y="60"/>
                      </a:lnTo>
                      <a:lnTo>
                        <a:pt x="31" y="60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4"/>
                      </a:lnTo>
                      <a:lnTo>
                        <a:pt x="29" y="64"/>
                      </a:lnTo>
                      <a:lnTo>
                        <a:pt x="29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6"/>
                      </a:lnTo>
                      <a:lnTo>
                        <a:pt x="27" y="66"/>
                      </a:lnTo>
                      <a:lnTo>
                        <a:pt x="27" y="68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4"/>
                      </a:lnTo>
                      <a:lnTo>
                        <a:pt x="27" y="74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3" y="81"/>
                      </a:lnTo>
                      <a:lnTo>
                        <a:pt x="21" y="85"/>
                      </a:lnTo>
                      <a:lnTo>
                        <a:pt x="21" y="87"/>
                      </a:lnTo>
                      <a:lnTo>
                        <a:pt x="21" y="87"/>
                      </a:lnTo>
                      <a:lnTo>
                        <a:pt x="21" y="89"/>
                      </a:lnTo>
                      <a:lnTo>
                        <a:pt x="19" y="89"/>
                      </a:lnTo>
                      <a:lnTo>
                        <a:pt x="19" y="89"/>
                      </a:lnTo>
                      <a:lnTo>
                        <a:pt x="17" y="89"/>
                      </a:lnTo>
                      <a:lnTo>
                        <a:pt x="17" y="89"/>
                      </a:lnTo>
                      <a:lnTo>
                        <a:pt x="16" y="87"/>
                      </a:lnTo>
                      <a:lnTo>
                        <a:pt x="16" y="87"/>
                      </a:lnTo>
                      <a:lnTo>
                        <a:pt x="16" y="87"/>
                      </a:lnTo>
                      <a:lnTo>
                        <a:pt x="16" y="87"/>
                      </a:lnTo>
                      <a:lnTo>
                        <a:pt x="16" y="87"/>
                      </a:lnTo>
                      <a:lnTo>
                        <a:pt x="14" y="89"/>
                      </a:lnTo>
                      <a:lnTo>
                        <a:pt x="14" y="89"/>
                      </a:lnTo>
                      <a:lnTo>
                        <a:pt x="14" y="89"/>
                      </a:lnTo>
                      <a:lnTo>
                        <a:pt x="14" y="91"/>
                      </a:lnTo>
                      <a:lnTo>
                        <a:pt x="12" y="93"/>
                      </a:lnTo>
                      <a:lnTo>
                        <a:pt x="12" y="97"/>
                      </a:lnTo>
                      <a:lnTo>
                        <a:pt x="12" y="97"/>
                      </a:lnTo>
                      <a:lnTo>
                        <a:pt x="10" y="98"/>
                      </a:lnTo>
                      <a:lnTo>
                        <a:pt x="10" y="98"/>
                      </a:lnTo>
                      <a:lnTo>
                        <a:pt x="10" y="100"/>
                      </a:lnTo>
                      <a:lnTo>
                        <a:pt x="10" y="100"/>
                      </a:lnTo>
                      <a:lnTo>
                        <a:pt x="10" y="102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12" y="104"/>
                      </a:lnTo>
                      <a:lnTo>
                        <a:pt x="10" y="108"/>
                      </a:lnTo>
                      <a:lnTo>
                        <a:pt x="12" y="112"/>
                      </a:lnTo>
                      <a:lnTo>
                        <a:pt x="12" y="112"/>
                      </a:lnTo>
                      <a:lnTo>
                        <a:pt x="10" y="114"/>
                      </a:lnTo>
                      <a:lnTo>
                        <a:pt x="8" y="114"/>
                      </a:lnTo>
                      <a:lnTo>
                        <a:pt x="8" y="114"/>
                      </a:lnTo>
                      <a:lnTo>
                        <a:pt x="6" y="117"/>
                      </a:lnTo>
                      <a:lnTo>
                        <a:pt x="6" y="125"/>
                      </a:lnTo>
                      <a:lnTo>
                        <a:pt x="6" y="129"/>
                      </a:lnTo>
                      <a:lnTo>
                        <a:pt x="2" y="129"/>
                      </a:lnTo>
                      <a:lnTo>
                        <a:pt x="4" y="131"/>
                      </a:lnTo>
                      <a:lnTo>
                        <a:pt x="4" y="131"/>
                      </a:lnTo>
                      <a:lnTo>
                        <a:pt x="4" y="135"/>
                      </a:lnTo>
                      <a:lnTo>
                        <a:pt x="4" y="135"/>
                      </a:lnTo>
                      <a:lnTo>
                        <a:pt x="6" y="136"/>
                      </a:lnTo>
                      <a:lnTo>
                        <a:pt x="6" y="138"/>
                      </a:lnTo>
                      <a:lnTo>
                        <a:pt x="6" y="138"/>
                      </a:lnTo>
                      <a:lnTo>
                        <a:pt x="4" y="140"/>
                      </a:lnTo>
                      <a:lnTo>
                        <a:pt x="4" y="142"/>
                      </a:lnTo>
                      <a:lnTo>
                        <a:pt x="4" y="144"/>
                      </a:lnTo>
                      <a:lnTo>
                        <a:pt x="4" y="144"/>
                      </a:lnTo>
                      <a:lnTo>
                        <a:pt x="4" y="146"/>
                      </a:lnTo>
                      <a:lnTo>
                        <a:pt x="4" y="148"/>
                      </a:lnTo>
                      <a:lnTo>
                        <a:pt x="2" y="150"/>
                      </a:lnTo>
                      <a:lnTo>
                        <a:pt x="2" y="150"/>
                      </a:lnTo>
                      <a:lnTo>
                        <a:pt x="2" y="152"/>
                      </a:lnTo>
                      <a:lnTo>
                        <a:pt x="2" y="152"/>
                      </a:lnTo>
                      <a:lnTo>
                        <a:pt x="2" y="155"/>
                      </a:lnTo>
                      <a:lnTo>
                        <a:pt x="2" y="157"/>
                      </a:lnTo>
                      <a:lnTo>
                        <a:pt x="2" y="157"/>
                      </a:lnTo>
                      <a:lnTo>
                        <a:pt x="2" y="157"/>
                      </a:ln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0" y="161"/>
                      </a:lnTo>
                      <a:lnTo>
                        <a:pt x="0" y="161"/>
                      </a:lnTo>
                      <a:lnTo>
                        <a:pt x="2" y="161"/>
                      </a:lnTo>
                      <a:lnTo>
                        <a:pt x="8" y="163"/>
                      </a:lnTo>
                      <a:lnTo>
                        <a:pt x="10" y="165"/>
                      </a:lnTo>
                      <a:lnTo>
                        <a:pt x="10" y="165"/>
                      </a:lnTo>
                      <a:lnTo>
                        <a:pt x="12" y="165"/>
                      </a:lnTo>
                      <a:lnTo>
                        <a:pt x="12" y="167"/>
                      </a:lnTo>
                      <a:lnTo>
                        <a:pt x="12" y="167"/>
                      </a:lnTo>
                      <a:lnTo>
                        <a:pt x="14" y="167"/>
                      </a:lnTo>
                      <a:lnTo>
                        <a:pt x="14" y="165"/>
                      </a:lnTo>
                      <a:lnTo>
                        <a:pt x="16" y="165"/>
                      </a:lnTo>
                      <a:lnTo>
                        <a:pt x="16" y="165"/>
                      </a:lnTo>
                      <a:lnTo>
                        <a:pt x="17" y="165"/>
                      </a:lnTo>
                      <a:lnTo>
                        <a:pt x="17" y="165"/>
                      </a:lnTo>
                      <a:lnTo>
                        <a:pt x="17" y="165"/>
                      </a:lnTo>
                      <a:lnTo>
                        <a:pt x="17" y="167"/>
                      </a:lnTo>
                      <a:lnTo>
                        <a:pt x="17" y="167"/>
                      </a:lnTo>
                      <a:lnTo>
                        <a:pt x="17" y="167"/>
                      </a:lnTo>
                      <a:lnTo>
                        <a:pt x="19" y="167"/>
                      </a:lnTo>
                      <a:lnTo>
                        <a:pt x="19" y="167"/>
                      </a:lnTo>
                      <a:lnTo>
                        <a:pt x="21" y="167"/>
                      </a:lnTo>
                      <a:lnTo>
                        <a:pt x="21" y="165"/>
                      </a:lnTo>
                      <a:lnTo>
                        <a:pt x="23" y="165"/>
                      </a:lnTo>
                      <a:lnTo>
                        <a:pt x="23" y="165"/>
                      </a:lnTo>
                      <a:lnTo>
                        <a:pt x="23" y="165"/>
                      </a:lnTo>
                      <a:lnTo>
                        <a:pt x="23" y="163"/>
                      </a:lnTo>
                      <a:lnTo>
                        <a:pt x="23" y="165"/>
                      </a:lnTo>
                      <a:lnTo>
                        <a:pt x="25" y="165"/>
                      </a:lnTo>
                      <a:lnTo>
                        <a:pt x="25" y="165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5" y="169"/>
                      </a:lnTo>
                      <a:lnTo>
                        <a:pt x="25" y="169"/>
                      </a:lnTo>
                      <a:lnTo>
                        <a:pt x="25" y="169"/>
                      </a:lnTo>
                      <a:lnTo>
                        <a:pt x="25" y="169"/>
                      </a:lnTo>
                      <a:lnTo>
                        <a:pt x="29" y="167"/>
                      </a:lnTo>
                      <a:lnTo>
                        <a:pt x="31" y="167"/>
                      </a:lnTo>
                      <a:lnTo>
                        <a:pt x="31" y="167"/>
                      </a:lnTo>
                      <a:lnTo>
                        <a:pt x="31" y="167"/>
                      </a:lnTo>
                      <a:lnTo>
                        <a:pt x="31" y="165"/>
                      </a:lnTo>
                      <a:lnTo>
                        <a:pt x="33" y="163"/>
                      </a:lnTo>
                      <a:lnTo>
                        <a:pt x="35" y="161"/>
                      </a:lnTo>
                      <a:lnTo>
                        <a:pt x="36" y="163"/>
                      </a:lnTo>
                      <a:lnTo>
                        <a:pt x="38" y="167"/>
                      </a:lnTo>
                      <a:lnTo>
                        <a:pt x="40" y="169"/>
                      </a:lnTo>
                      <a:lnTo>
                        <a:pt x="42" y="171"/>
                      </a:lnTo>
                      <a:lnTo>
                        <a:pt x="44" y="173"/>
                      </a:lnTo>
                      <a:lnTo>
                        <a:pt x="44" y="175"/>
                      </a:lnTo>
                      <a:lnTo>
                        <a:pt x="44" y="175"/>
                      </a:lnTo>
                      <a:lnTo>
                        <a:pt x="46" y="175"/>
                      </a:lnTo>
                      <a:lnTo>
                        <a:pt x="48" y="175"/>
                      </a:lnTo>
                      <a:lnTo>
                        <a:pt x="50" y="173"/>
                      </a:lnTo>
                      <a:lnTo>
                        <a:pt x="52" y="173"/>
                      </a:lnTo>
                      <a:lnTo>
                        <a:pt x="54" y="173"/>
                      </a:lnTo>
                      <a:lnTo>
                        <a:pt x="54" y="175"/>
                      </a:lnTo>
                      <a:lnTo>
                        <a:pt x="54" y="175"/>
                      </a:lnTo>
                      <a:lnTo>
                        <a:pt x="56" y="175"/>
                      </a:lnTo>
                      <a:lnTo>
                        <a:pt x="56" y="175"/>
                      </a:lnTo>
                      <a:lnTo>
                        <a:pt x="56" y="173"/>
                      </a:lnTo>
                      <a:lnTo>
                        <a:pt x="56" y="173"/>
                      </a:lnTo>
                      <a:lnTo>
                        <a:pt x="56" y="171"/>
                      </a:lnTo>
                      <a:lnTo>
                        <a:pt x="59" y="171"/>
                      </a:lnTo>
                      <a:lnTo>
                        <a:pt x="63" y="171"/>
                      </a:lnTo>
                      <a:lnTo>
                        <a:pt x="67" y="171"/>
                      </a:lnTo>
                      <a:lnTo>
                        <a:pt x="71" y="171"/>
                      </a:lnTo>
                      <a:lnTo>
                        <a:pt x="75" y="176"/>
                      </a:lnTo>
                      <a:lnTo>
                        <a:pt x="77" y="176"/>
                      </a:lnTo>
                      <a:lnTo>
                        <a:pt x="84" y="176"/>
                      </a:lnTo>
                      <a:lnTo>
                        <a:pt x="86" y="176"/>
                      </a:lnTo>
                      <a:lnTo>
                        <a:pt x="88" y="178"/>
                      </a:lnTo>
                      <a:lnTo>
                        <a:pt x="92" y="178"/>
                      </a:lnTo>
                      <a:lnTo>
                        <a:pt x="94" y="180"/>
                      </a:lnTo>
                      <a:lnTo>
                        <a:pt x="99" y="182"/>
                      </a:lnTo>
                      <a:lnTo>
                        <a:pt x="101" y="184"/>
                      </a:lnTo>
                      <a:lnTo>
                        <a:pt x="101" y="186"/>
                      </a:lnTo>
                      <a:lnTo>
                        <a:pt x="103" y="186"/>
                      </a:lnTo>
                      <a:lnTo>
                        <a:pt x="105" y="186"/>
                      </a:lnTo>
                      <a:lnTo>
                        <a:pt x="107" y="186"/>
                      </a:lnTo>
                      <a:lnTo>
                        <a:pt x="107" y="186"/>
                      </a:lnTo>
                      <a:lnTo>
                        <a:pt x="107" y="184"/>
                      </a:lnTo>
                      <a:lnTo>
                        <a:pt x="107" y="180"/>
                      </a:lnTo>
                      <a:lnTo>
                        <a:pt x="107" y="178"/>
                      </a:lnTo>
                      <a:lnTo>
                        <a:pt x="107" y="176"/>
                      </a:lnTo>
                      <a:lnTo>
                        <a:pt x="113" y="171"/>
                      </a:lnTo>
                      <a:lnTo>
                        <a:pt x="113" y="171"/>
                      </a:lnTo>
                      <a:lnTo>
                        <a:pt x="113" y="167"/>
                      </a:lnTo>
                      <a:lnTo>
                        <a:pt x="113" y="165"/>
                      </a:lnTo>
                      <a:lnTo>
                        <a:pt x="115" y="163"/>
                      </a:lnTo>
                      <a:lnTo>
                        <a:pt x="115" y="163"/>
                      </a:lnTo>
                      <a:lnTo>
                        <a:pt x="115" y="159"/>
                      </a:lnTo>
                      <a:lnTo>
                        <a:pt x="117" y="155"/>
                      </a:lnTo>
                      <a:lnTo>
                        <a:pt x="120" y="144"/>
                      </a:lnTo>
                      <a:lnTo>
                        <a:pt x="120" y="142"/>
                      </a:lnTo>
                      <a:lnTo>
                        <a:pt x="120" y="138"/>
                      </a:lnTo>
                      <a:lnTo>
                        <a:pt x="122" y="136"/>
                      </a:lnTo>
                      <a:lnTo>
                        <a:pt x="122" y="136"/>
                      </a:lnTo>
                      <a:lnTo>
                        <a:pt x="124" y="135"/>
                      </a:lnTo>
                      <a:lnTo>
                        <a:pt x="124" y="135"/>
                      </a:lnTo>
                      <a:lnTo>
                        <a:pt x="124" y="133"/>
                      </a:lnTo>
                      <a:lnTo>
                        <a:pt x="124" y="131"/>
                      </a:lnTo>
                      <a:lnTo>
                        <a:pt x="124" y="131"/>
                      </a:lnTo>
                      <a:lnTo>
                        <a:pt x="126" y="131"/>
                      </a:lnTo>
                      <a:lnTo>
                        <a:pt x="126" y="129"/>
                      </a:lnTo>
                      <a:lnTo>
                        <a:pt x="128" y="129"/>
                      </a:lnTo>
                      <a:lnTo>
                        <a:pt x="128" y="123"/>
                      </a:lnTo>
                      <a:lnTo>
                        <a:pt x="128" y="123"/>
                      </a:lnTo>
                      <a:lnTo>
                        <a:pt x="130" y="121"/>
                      </a:lnTo>
                      <a:lnTo>
                        <a:pt x="132" y="121"/>
                      </a:lnTo>
                      <a:lnTo>
                        <a:pt x="132" y="116"/>
                      </a:lnTo>
                      <a:lnTo>
                        <a:pt x="134" y="114"/>
                      </a:lnTo>
                      <a:lnTo>
                        <a:pt x="134" y="114"/>
                      </a:lnTo>
                      <a:lnTo>
                        <a:pt x="137" y="110"/>
                      </a:lnTo>
                      <a:lnTo>
                        <a:pt x="139" y="108"/>
                      </a:lnTo>
                      <a:lnTo>
                        <a:pt x="141" y="100"/>
                      </a:lnTo>
                      <a:lnTo>
                        <a:pt x="141" y="100"/>
                      </a:lnTo>
                      <a:lnTo>
                        <a:pt x="143" y="98"/>
                      </a:lnTo>
                      <a:lnTo>
                        <a:pt x="145" y="98"/>
                      </a:lnTo>
                      <a:lnTo>
                        <a:pt x="145" y="98"/>
                      </a:lnTo>
                      <a:lnTo>
                        <a:pt x="147" y="98"/>
                      </a:lnTo>
                      <a:lnTo>
                        <a:pt x="149" y="97"/>
                      </a:lnTo>
                      <a:lnTo>
                        <a:pt x="149" y="95"/>
                      </a:lnTo>
                      <a:lnTo>
                        <a:pt x="149" y="93"/>
                      </a:lnTo>
                      <a:lnTo>
                        <a:pt x="149" y="91"/>
                      </a:lnTo>
                      <a:lnTo>
                        <a:pt x="149" y="89"/>
                      </a:lnTo>
                      <a:lnTo>
                        <a:pt x="153" y="83"/>
                      </a:lnTo>
                      <a:lnTo>
                        <a:pt x="155" y="81"/>
                      </a:lnTo>
                      <a:lnTo>
                        <a:pt x="157" y="72"/>
                      </a:lnTo>
                      <a:lnTo>
                        <a:pt x="158" y="70"/>
                      </a:lnTo>
                      <a:lnTo>
                        <a:pt x="160" y="66"/>
                      </a:lnTo>
                      <a:lnTo>
                        <a:pt x="160" y="62"/>
                      </a:lnTo>
                      <a:lnTo>
                        <a:pt x="160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g142a8b75624_19_0"/>
                <p:cNvSpPr/>
                <p:nvPr/>
              </p:nvSpPr>
              <p:spPr>
                <a:xfrm>
                  <a:off x="4579938" y="3476625"/>
                  <a:ext cx="1211263" cy="99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24" extrusionOk="0">
                      <a:moveTo>
                        <a:pt x="761" y="252"/>
                      </a:moveTo>
                      <a:lnTo>
                        <a:pt x="761" y="250"/>
                      </a:lnTo>
                      <a:lnTo>
                        <a:pt x="757" y="248"/>
                      </a:lnTo>
                      <a:lnTo>
                        <a:pt x="757" y="246"/>
                      </a:lnTo>
                      <a:lnTo>
                        <a:pt x="755" y="244"/>
                      </a:lnTo>
                      <a:lnTo>
                        <a:pt x="755" y="244"/>
                      </a:lnTo>
                      <a:lnTo>
                        <a:pt x="755" y="244"/>
                      </a:lnTo>
                      <a:lnTo>
                        <a:pt x="753" y="244"/>
                      </a:lnTo>
                      <a:lnTo>
                        <a:pt x="751" y="242"/>
                      </a:lnTo>
                      <a:lnTo>
                        <a:pt x="749" y="242"/>
                      </a:lnTo>
                      <a:lnTo>
                        <a:pt x="745" y="240"/>
                      </a:lnTo>
                      <a:lnTo>
                        <a:pt x="743" y="240"/>
                      </a:lnTo>
                      <a:lnTo>
                        <a:pt x="743" y="238"/>
                      </a:lnTo>
                      <a:lnTo>
                        <a:pt x="742" y="238"/>
                      </a:lnTo>
                      <a:lnTo>
                        <a:pt x="742" y="233"/>
                      </a:lnTo>
                      <a:lnTo>
                        <a:pt x="740" y="231"/>
                      </a:lnTo>
                      <a:lnTo>
                        <a:pt x="740" y="231"/>
                      </a:lnTo>
                      <a:lnTo>
                        <a:pt x="740" y="231"/>
                      </a:lnTo>
                      <a:lnTo>
                        <a:pt x="738" y="229"/>
                      </a:lnTo>
                      <a:lnTo>
                        <a:pt x="734" y="229"/>
                      </a:lnTo>
                      <a:lnTo>
                        <a:pt x="734" y="229"/>
                      </a:lnTo>
                      <a:lnTo>
                        <a:pt x="732" y="227"/>
                      </a:lnTo>
                      <a:lnTo>
                        <a:pt x="730" y="227"/>
                      </a:lnTo>
                      <a:lnTo>
                        <a:pt x="730" y="225"/>
                      </a:lnTo>
                      <a:lnTo>
                        <a:pt x="730" y="221"/>
                      </a:lnTo>
                      <a:lnTo>
                        <a:pt x="728" y="219"/>
                      </a:lnTo>
                      <a:lnTo>
                        <a:pt x="728" y="219"/>
                      </a:lnTo>
                      <a:lnTo>
                        <a:pt x="728" y="219"/>
                      </a:lnTo>
                      <a:lnTo>
                        <a:pt x="726" y="219"/>
                      </a:lnTo>
                      <a:lnTo>
                        <a:pt x="726" y="219"/>
                      </a:lnTo>
                      <a:lnTo>
                        <a:pt x="724" y="219"/>
                      </a:lnTo>
                      <a:lnTo>
                        <a:pt x="724" y="219"/>
                      </a:lnTo>
                      <a:lnTo>
                        <a:pt x="724" y="221"/>
                      </a:lnTo>
                      <a:lnTo>
                        <a:pt x="724" y="221"/>
                      </a:lnTo>
                      <a:lnTo>
                        <a:pt x="724" y="221"/>
                      </a:lnTo>
                      <a:lnTo>
                        <a:pt x="724" y="221"/>
                      </a:lnTo>
                      <a:lnTo>
                        <a:pt x="724" y="223"/>
                      </a:lnTo>
                      <a:lnTo>
                        <a:pt x="724" y="223"/>
                      </a:lnTo>
                      <a:lnTo>
                        <a:pt x="724" y="223"/>
                      </a:lnTo>
                      <a:lnTo>
                        <a:pt x="724" y="223"/>
                      </a:lnTo>
                      <a:lnTo>
                        <a:pt x="723" y="223"/>
                      </a:lnTo>
                      <a:lnTo>
                        <a:pt x="723" y="223"/>
                      </a:lnTo>
                      <a:lnTo>
                        <a:pt x="721" y="223"/>
                      </a:lnTo>
                      <a:lnTo>
                        <a:pt x="719" y="223"/>
                      </a:lnTo>
                      <a:lnTo>
                        <a:pt x="717" y="223"/>
                      </a:lnTo>
                      <a:lnTo>
                        <a:pt x="717" y="221"/>
                      </a:lnTo>
                      <a:lnTo>
                        <a:pt x="717" y="221"/>
                      </a:lnTo>
                      <a:lnTo>
                        <a:pt x="717" y="221"/>
                      </a:lnTo>
                      <a:lnTo>
                        <a:pt x="717" y="219"/>
                      </a:lnTo>
                      <a:lnTo>
                        <a:pt x="719" y="219"/>
                      </a:lnTo>
                      <a:lnTo>
                        <a:pt x="721" y="219"/>
                      </a:lnTo>
                      <a:lnTo>
                        <a:pt x="723" y="217"/>
                      </a:lnTo>
                      <a:lnTo>
                        <a:pt x="723" y="217"/>
                      </a:lnTo>
                      <a:lnTo>
                        <a:pt x="723" y="217"/>
                      </a:lnTo>
                      <a:lnTo>
                        <a:pt x="723" y="215"/>
                      </a:lnTo>
                      <a:lnTo>
                        <a:pt x="723" y="215"/>
                      </a:lnTo>
                      <a:lnTo>
                        <a:pt x="724" y="215"/>
                      </a:lnTo>
                      <a:lnTo>
                        <a:pt x="724" y="213"/>
                      </a:lnTo>
                      <a:lnTo>
                        <a:pt x="723" y="213"/>
                      </a:lnTo>
                      <a:lnTo>
                        <a:pt x="723" y="213"/>
                      </a:lnTo>
                      <a:lnTo>
                        <a:pt x="721" y="212"/>
                      </a:lnTo>
                      <a:lnTo>
                        <a:pt x="719" y="212"/>
                      </a:lnTo>
                      <a:lnTo>
                        <a:pt x="719" y="212"/>
                      </a:lnTo>
                      <a:lnTo>
                        <a:pt x="719" y="212"/>
                      </a:lnTo>
                      <a:lnTo>
                        <a:pt x="719" y="212"/>
                      </a:lnTo>
                      <a:lnTo>
                        <a:pt x="719" y="210"/>
                      </a:lnTo>
                      <a:lnTo>
                        <a:pt x="719" y="210"/>
                      </a:lnTo>
                      <a:lnTo>
                        <a:pt x="721" y="208"/>
                      </a:lnTo>
                      <a:lnTo>
                        <a:pt x="721" y="206"/>
                      </a:lnTo>
                      <a:lnTo>
                        <a:pt x="721" y="206"/>
                      </a:lnTo>
                      <a:lnTo>
                        <a:pt x="723" y="206"/>
                      </a:lnTo>
                      <a:lnTo>
                        <a:pt x="724" y="208"/>
                      </a:lnTo>
                      <a:lnTo>
                        <a:pt x="726" y="208"/>
                      </a:lnTo>
                      <a:lnTo>
                        <a:pt x="726" y="208"/>
                      </a:lnTo>
                      <a:lnTo>
                        <a:pt x="728" y="208"/>
                      </a:lnTo>
                      <a:lnTo>
                        <a:pt x="728" y="208"/>
                      </a:lnTo>
                      <a:lnTo>
                        <a:pt x="728" y="208"/>
                      </a:lnTo>
                      <a:lnTo>
                        <a:pt x="728" y="206"/>
                      </a:lnTo>
                      <a:lnTo>
                        <a:pt x="728" y="200"/>
                      </a:lnTo>
                      <a:lnTo>
                        <a:pt x="730" y="198"/>
                      </a:lnTo>
                      <a:lnTo>
                        <a:pt x="730" y="198"/>
                      </a:lnTo>
                      <a:lnTo>
                        <a:pt x="730" y="196"/>
                      </a:lnTo>
                      <a:lnTo>
                        <a:pt x="730" y="196"/>
                      </a:lnTo>
                      <a:lnTo>
                        <a:pt x="730" y="193"/>
                      </a:lnTo>
                      <a:lnTo>
                        <a:pt x="728" y="187"/>
                      </a:lnTo>
                      <a:lnTo>
                        <a:pt x="726" y="187"/>
                      </a:lnTo>
                      <a:lnTo>
                        <a:pt x="726" y="187"/>
                      </a:lnTo>
                      <a:lnTo>
                        <a:pt x="726" y="187"/>
                      </a:lnTo>
                      <a:lnTo>
                        <a:pt x="719" y="187"/>
                      </a:lnTo>
                      <a:lnTo>
                        <a:pt x="717" y="185"/>
                      </a:lnTo>
                      <a:lnTo>
                        <a:pt x="717" y="185"/>
                      </a:lnTo>
                      <a:lnTo>
                        <a:pt x="717" y="185"/>
                      </a:lnTo>
                      <a:lnTo>
                        <a:pt x="719" y="181"/>
                      </a:lnTo>
                      <a:lnTo>
                        <a:pt x="719" y="179"/>
                      </a:lnTo>
                      <a:lnTo>
                        <a:pt x="719" y="179"/>
                      </a:lnTo>
                      <a:lnTo>
                        <a:pt x="719" y="177"/>
                      </a:lnTo>
                      <a:lnTo>
                        <a:pt x="719" y="175"/>
                      </a:lnTo>
                      <a:lnTo>
                        <a:pt x="719" y="175"/>
                      </a:lnTo>
                      <a:lnTo>
                        <a:pt x="721" y="175"/>
                      </a:lnTo>
                      <a:lnTo>
                        <a:pt x="726" y="175"/>
                      </a:lnTo>
                      <a:lnTo>
                        <a:pt x="726" y="174"/>
                      </a:lnTo>
                      <a:lnTo>
                        <a:pt x="728" y="174"/>
                      </a:lnTo>
                      <a:lnTo>
                        <a:pt x="730" y="174"/>
                      </a:lnTo>
                      <a:lnTo>
                        <a:pt x="732" y="172"/>
                      </a:lnTo>
                      <a:lnTo>
                        <a:pt x="732" y="170"/>
                      </a:lnTo>
                      <a:lnTo>
                        <a:pt x="734" y="170"/>
                      </a:lnTo>
                      <a:lnTo>
                        <a:pt x="736" y="170"/>
                      </a:lnTo>
                      <a:lnTo>
                        <a:pt x="736" y="168"/>
                      </a:lnTo>
                      <a:lnTo>
                        <a:pt x="736" y="168"/>
                      </a:lnTo>
                      <a:lnTo>
                        <a:pt x="736" y="166"/>
                      </a:lnTo>
                      <a:lnTo>
                        <a:pt x="736" y="166"/>
                      </a:lnTo>
                      <a:lnTo>
                        <a:pt x="736" y="164"/>
                      </a:lnTo>
                      <a:lnTo>
                        <a:pt x="736" y="162"/>
                      </a:lnTo>
                      <a:lnTo>
                        <a:pt x="736" y="160"/>
                      </a:lnTo>
                      <a:lnTo>
                        <a:pt x="736" y="155"/>
                      </a:lnTo>
                      <a:lnTo>
                        <a:pt x="736" y="155"/>
                      </a:lnTo>
                      <a:lnTo>
                        <a:pt x="736" y="153"/>
                      </a:lnTo>
                      <a:lnTo>
                        <a:pt x="738" y="151"/>
                      </a:lnTo>
                      <a:lnTo>
                        <a:pt x="738" y="151"/>
                      </a:lnTo>
                      <a:lnTo>
                        <a:pt x="738" y="149"/>
                      </a:lnTo>
                      <a:lnTo>
                        <a:pt x="736" y="149"/>
                      </a:lnTo>
                      <a:lnTo>
                        <a:pt x="736" y="149"/>
                      </a:lnTo>
                      <a:lnTo>
                        <a:pt x="736" y="147"/>
                      </a:lnTo>
                      <a:lnTo>
                        <a:pt x="736" y="143"/>
                      </a:lnTo>
                      <a:lnTo>
                        <a:pt x="736" y="143"/>
                      </a:lnTo>
                      <a:lnTo>
                        <a:pt x="736" y="141"/>
                      </a:lnTo>
                      <a:lnTo>
                        <a:pt x="736" y="141"/>
                      </a:lnTo>
                      <a:lnTo>
                        <a:pt x="736" y="141"/>
                      </a:lnTo>
                      <a:lnTo>
                        <a:pt x="736" y="141"/>
                      </a:lnTo>
                      <a:lnTo>
                        <a:pt x="734" y="141"/>
                      </a:lnTo>
                      <a:lnTo>
                        <a:pt x="732" y="139"/>
                      </a:lnTo>
                      <a:lnTo>
                        <a:pt x="732" y="139"/>
                      </a:lnTo>
                      <a:lnTo>
                        <a:pt x="732" y="139"/>
                      </a:lnTo>
                      <a:lnTo>
                        <a:pt x="730" y="139"/>
                      </a:lnTo>
                      <a:lnTo>
                        <a:pt x="730" y="141"/>
                      </a:lnTo>
                      <a:lnTo>
                        <a:pt x="728" y="143"/>
                      </a:lnTo>
                      <a:lnTo>
                        <a:pt x="726" y="143"/>
                      </a:lnTo>
                      <a:lnTo>
                        <a:pt x="726" y="143"/>
                      </a:lnTo>
                      <a:lnTo>
                        <a:pt x="726" y="143"/>
                      </a:lnTo>
                      <a:lnTo>
                        <a:pt x="724" y="143"/>
                      </a:lnTo>
                      <a:lnTo>
                        <a:pt x="724" y="141"/>
                      </a:lnTo>
                      <a:lnTo>
                        <a:pt x="724" y="141"/>
                      </a:lnTo>
                      <a:lnTo>
                        <a:pt x="724" y="141"/>
                      </a:lnTo>
                      <a:lnTo>
                        <a:pt x="724" y="139"/>
                      </a:lnTo>
                      <a:lnTo>
                        <a:pt x="724" y="137"/>
                      </a:lnTo>
                      <a:lnTo>
                        <a:pt x="726" y="137"/>
                      </a:lnTo>
                      <a:lnTo>
                        <a:pt x="726" y="137"/>
                      </a:lnTo>
                      <a:lnTo>
                        <a:pt x="730" y="136"/>
                      </a:lnTo>
                      <a:lnTo>
                        <a:pt x="730" y="134"/>
                      </a:lnTo>
                      <a:lnTo>
                        <a:pt x="732" y="134"/>
                      </a:lnTo>
                      <a:lnTo>
                        <a:pt x="732" y="132"/>
                      </a:lnTo>
                      <a:lnTo>
                        <a:pt x="730" y="124"/>
                      </a:lnTo>
                      <a:lnTo>
                        <a:pt x="730" y="115"/>
                      </a:lnTo>
                      <a:lnTo>
                        <a:pt x="730" y="113"/>
                      </a:lnTo>
                      <a:lnTo>
                        <a:pt x="730" y="111"/>
                      </a:lnTo>
                      <a:lnTo>
                        <a:pt x="730" y="111"/>
                      </a:lnTo>
                      <a:lnTo>
                        <a:pt x="730" y="109"/>
                      </a:lnTo>
                      <a:lnTo>
                        <a:pt x="728" y="109"/>
                      </a:lnTo>
                      <a:lnTo>
                        <a:pt x="728" y="109"/>
                      </a:lnTo>
                      <a:lnTo>
                        <a:pt x="728" y="109"/>
                      </a:lnTo>
                      <a:lnTo>
                        <a:pt x="726" y="109"/>
                      </a:lnTo>
                      <a:lnTo>
                        <a:pt x="724" y="109"/>
                      </a:lnTo>
                      <a:lnTo>
                        <a:pt x="724" y="109"/>
                      </a:lnTo>
                      <a:lnTo>
                        <a:pt x="724" y="109"/>
                      </a:lnTo>
                      <a:lnTo>
                        <a:pt x="723" y="109"/>
                      </a:lnTo>
                      <a:lnTo>
                        <a:pt x="723" y="109"/>
                      </a:lnTo>
                      <a:lnTo>
                        <a:pt x="723" y="107"/>
                      </a:lnTo>
                      <a:lnTo>
                        <a:pt x="721" y="107"/>
                      </a:lnTo>
                      <a:lnTo>
                        <a:pt x="721" y="107"/>
                      </a:lnTo>
                      <a:lnTo>
                        <a:pt x="719" y="105"/>
                      </a:lnTo>
                      <a:lnTo>
                        <a:pt x="719" y="101"/>
                      </a:lnTo>
                      <a:lnTo>
                        <a:pt x="719" y="101"/>
                      </a:lnTo>
                      <a:lnTo>
                        <a:pt x="719" y="99"/>
                      </a:lnTo>
                      <a:lnTo>
                        <a:pt x="721" y="96"/>
                      </a:lnTo>
                      <a:lnTo>
                        <a:pt x="721" y="90"/>
                      </a:lnTo>
                      <a:lnTo>
                        <a:pt x="721" y="88"/>
                      </a:lnTo>
                      <a:lnTo>
                        <a:pt x="723" y="88"/>
                      </a:lnTo>
                      <a:lnTo>
                        <a:pt x="723" y="86"/>
                      </a:lnTo>
                      <a:lnTo>
                        <a:pt x="724" y="86"/>
                      </a:lnTo>
                      <a:lnTo>
                        <a:pt x="730" y="82"/>
                      </a:lnTo>
                      <a:lnTo>
                        <a:pt x="736" y="78"/>
                      </a:lnTo>
                      <a:lnTo>
                        <a:pt x="738" y="77"/>
                      </a:lnTo>
                      <a:lnTo>
                        <a:pt x="740" y="75"/>
                      </a:lnTo>
                      <a:lnTo>
                        <a:pt x="742" y="73"/>
                      </a:lnTo>
                      <a:lnTo>
                        <a:pt x="742" y="67"/>
                      </a:lnTo>
                      <a:lnTo>
                        <a:pt x="740" y="67"/>
                      </a:lnTo>
                      <a:lnTo>
                        <a:pt x="738" y="69"/>
                      </a:lnTo>
                      <a:lnTo>
                        <a:pt x="738" y="69"/>
                      </a:lnTo>
                      <a:lnTo>
                        <a:pt x="738" y="69"/>
                      </a:lnTo>
                      <a:lnTo>
                        <a:pt x="736" y="69"/>
                      </a:lnTo>
                      <a:lnTo>
                        <a:pt x="736" y="69"/>
                      </a:lnTo>
                      <a:lnTo>
                        <a:pt x="724" y="63"/>
                      </a:lnTo>
                      <a:lnTo>
                        <a:pt x="724" y="63"/>
                      </a:lnTo>
                      <a:lnTo>
                        <a:pt x="723" y="61"/>
                      </a:lnTo>
                      <a:lnTo>
                        <a:pt x="723" y="61"/>
                      </a:lnTo>
                      <a:lnTo>
                        <a:pt x="721" y="63"/>
                      </a:lnTo>
                      <a:lnTo>
                        <a:pt x="719" y="63"/>
                      </a:lnTo>
                      <a:lnTo>
                        <a:pt x="717" y="63"/>
                      </a:lnTo>
                      <a:lnTo>
                        <a:pt x="717" y="63"/>
                      </a:lnTo>
                      <a:lnTo>
                        <a:pt x="717" y="63"/>
                      </a:lnTo>
                      <a:lnTo>
                        <a:pt x="715" y="63"/>
                      </a:lnTo>
                      <a:lnTo>
                        <a:pt x="715" y="61"/>
                      </a:lnTo>
                      <a:lnTo>
                        <a:pt x="715" y="61"/>
                      </a:lnTo>
                      <a:lnTo>
                        <a:pt x="717" y="59"/>
                      </a:lnTo>
                      <a:lnTo>
                        <a:pt x="717" y="59"/>
                      </a:lnTo>
                      <a:lnTo>
                        <a:pt x="717" y="59"/>
                      </a:lnTo>
                      <a:lnTo>
                        <a:pt x="717" y="58"/>
                      </a:lnTo>
                      <a:lnTo>
                        <a:pt x="717" y="58"/>
                      </a:lnTo>
                      <a:lnTo>
                        <a:pt x="717" y="56"/>
                      </a:lnTo>
                      <a:lnTo>
                        <a:pt x="717" y="54"/>
                      </a:lnTo>
                      <a:lnTo>
                        <a:pt x="715" y="54"/>
                      </a:lnTo>
                      <a:lnTo>
                        <a:pt x="709" y="50"/>
                      </a:lnTo>
                      <a:lnTo>
                        <a:pt x="709" y="48"/>
                      </a:lnTo>
                      <a:lnTo>
                        <a:pt x="709" y="48"/>
                      </a:lnTo>
                      <a:lnTo>
                        <a:pt x="709" y="46"/>
                      </a:lnTo>
                      <a:lnTo>
                        <a:pt x="709" y="46"/>
                      </a:lnTo>
                      <a:lnTo>
                        <a:pt x="707" y="46"/>
                      </a:lnTo>
                      <a:lnTo>
                        <a:pt x="707" y="44"/>
                      </a:lnTo>
                      <a:lnTo>
                        <a:pt x="703" y="44"/>
                      </a:lnTo>
                      <a:lnTo>
                        <a:pt x="702" y="42"/>
                      </a:lnTo>
                      <a:lnTo>
                        <a:pt x="698" y="40"/>
                      </a:lnTo>
                      <a:lnTo>
                        <a:pt x="696" y="39"/>
                      </a:lnTo>
                      <a:lnTo>
                        <a:pt x="696" y="40"/>
                      </a:lnTo>
                      <a:lnTo>
                        <a:pt x="696" y="40"/>
                      </a:lnTo>
                      <a:lnTo>
                        <a:pt x="694" y="40"/>
                      </a:lnTo>
                      <a:lnTo>
                        <a:pt x="688" y="42"/>
                      </a:lnTo>
                      <a:lnTo>
                        <a:pt x="686" y="44"/>
                      </a:lnTo>
                      <a:lnTo>
                        <a:pt x="686" y="46"/>
                      </a:lnTo>
                      <a:lnTo>
                        <a:pt x="679" y="48"/>
                      </a:lnTo>
                      <a:lnTo>
                        <a:pt x="679" y="48"/>
                      </a:lnTo>
                      <a:lnTo>
                        <a:pt x="677" y="48"/>
                      </a:lnTo>
                      <a:lnTo>
                        <a:pt x="677" y="48"/>
                      </a:lnTo>
                      <a:lnTo>
                        <a:pt x="677" y="48"/>
                      </a:lnTo>
                      <a:lnTo>
                        <a:pt x="677" y="46"/>
                      </a:lnTo>
                      <a:lnTo>
                        <a:pt x="677" y="46"/>
                      </a:lnTo>
                      <a:lnTo>
                        <a:pt x="675" y="46"/>
                      </a:lnTo>
                      <a:lnTo>
                        <a:pt x="673" y="48"/>
                      </a:lnTo>
                      <a:lnTo>
                        <a:pt x="673" y="48"/>
                      </a:lnTo>
                      <a:lnTo>
                        <a:pt x="671" y="48"/>
                      </a:lnTo>
                      <a:lnTo>
                        <a:pt x="671" y="48"/>
                      </a:lnTo>
                      <a:lnTo>
                        <a:pt x="669" y="50"/>
                      </a:lnTo>
                      <a:lnTo>
                        <a:pt x="667" y="50"/>
                      </a:lnTo>
                      <a:lnTo>
                        <a:pt x="665" y="50"/>
                      </a:lnTo>
                      <a:lnTo>
                        <a:pt x="665" y="50"/>
                      </a:lnTo>
                      <a:lnTo>
                        <a:pt x="663" y="50"/>
                      </a:lnTo>
                      <a:lnTo>
                        <a:pt x="663" y="48"/>
                      </a:lnTo>
                      <a:lnTo>
                        <a:pt x="663" y="46"/>
                      </a:lnTo>
                      <a:lnTo>
                        <a:pt x="662" y="46"/>
                      </a:lnTo>
                      <a:lnTo>
                        <a:pt x="662" y="44"/>
                      </a:lnTo>
                      <a:lnTo>
                        <a:pt x="660" y="44"/>
                      </a:lnTo>
                      <a:lnTo>
                        <a:pt x="658" y="44"/>
                      </a:lnTo>
                      <a:lnTo>
                        <a:pt x="656" y="44"/>
                      </a:lnTo>
                      <a:lnTo>
                        <a:pt x="652" y="44"/>
                      </a:lnTo>
                      <a:lnTo>
                        <a:pt x="648" y="44"/>
                      </a:lnTo>
                      <a:lnTo>
                        <a:pt x="648" y="44"/>
                      </a:lnTo>
                      <a:lnTo>
                        <a:pt x="646" y="44"/>
                      </a:lnTo>
                      <a:lnTo>
                        <a:pt x="644" y="46"/>
                      </a:lnTo>
                      <a:lnTo>
                        <a:pt x="642" y="48"/>
                      </a:lnTo>
                      <a:lnTo>
                        <a:pt x="642" y="48"/>
                      </a:lnTo>
                      <a:lnTo>
                        <a:pt x="641" y="48"/>
                      </a:lnTo>
                      <a:lnTo>
                        <a:pt x="639" y="48"/>
                      </a:lnTo>
                      <a:lnTo>
                        <a:pt x="639" y="48"/>
                      </a:lnTo>
                      <a:lnTo>
                        <a:pt x="637" y="48"/>
                      </a:lnTo>
                      <a:lnTo>
                        <a:pt x="637" y="46"/>
                      </a:lnTo>
                      <a:lnTo>
                        <a:pt x="637" y="44"/>
                      </a:lnTo>
                      <a:lnTo>
                        <a:pt x="637" y="44"/>
                      </a:lnTo>
                      <a:lnTo>
                        <a:pt x="637" y="44"/>
                      </a:lnTo>
                      <a:lnTo>
                        <a:pt x="637" y="42"/>
                      </a:lnTo>
                      <a:lnTo>
                        <a:pt x="635" y="40"/>
                      </a:lnTo>
                      <a:lnTo>
                        <a:pt x="633" y="39"/>
                      </a:lnTo>
                      <a:lnTo>
                        <a:pt x="631" y="37"/>
                      </a:lnTo>
                      <a:lnTo>
                        <a:pt x="629" y="35"/>
                      </a:lnTo>
                      <a:lnTo>
                        <a:pt x="625" y="35"/>
                      </a:lnTo>
                      <a:lnTo>
                        <a:pt x="625" y="35"/>
                      </a:lnTo>
                      <a:lnTo>
                        <a:pt x="623" y="35"/>
                      </a:lnTo>
                      <a:lnTo>
                        <a:pt x="622" y="35"/>
                      </a:lnTo>
                      <a:lnTo>
                        <a:pt x="622" y="33"/>
                      </a:lnTo>
                      <a:lnTo>
                        <a:pt x="618" y="35"/>
                      </a:lnTo>
                      <a:lnTo>
                        <a:pt x="616" y="33"/>
                      </a:lnTo>
                      <a:lnTo>
                        <a:pt x="614" y="33"/>
                      </a:lnTo>
                      <a:lnTo>
                        <a:pt x="610" y="31"/>
                      </a:lnTo>
                      <a:lnTo>
                        <a:pt x="608" y="31"/>
                      </a:lnTo>
                      <a:lnTo>
                        <a:pt x="608" y="33"/>
                      </a:lnTo>
                      <a:lnTo>
                        <a:pt x="608" y="33"/>
                      </a:lnTo>
                      <a:lnTo>
                        <a:pt x="608" y="33"/>
                      </a:lnTo>
                      <a:lnTo>
                        <a:pt x="608" y="35"/>
                      </a:lnTo>
                      <a:lnTo>
                        <a:pt x="608" y="37"/>
                      </a:lnTo>
                      <a:lnTo>
                        <a:pt x="606" y="37"/>
                      </a:lnTo>
                      <a:lnTo>
                        <a:pt x="604" y="39"/>
                      </a:lnTo>
                      <a:lnTo>
                        <a:pt x="602" y="39"/>
                      </a:lnTo>
                      <a:lnTo>
                        <a:pt x="597" y="40"/>
                      </a:lnTo>
                      <a:lnTo>
                        <a:pt x="595" y="42"/>
                      </a:lnTo>
                      <a:lnTo>
                        <a:pt x="585" y="42"/>
                      </a:lnTo>
                      <a:lnTo>
                        <a:pt x="582" y="44"/>
                      </a:lnTo>
                      <a:lnTo>
                        <a:pt x="580" y="44"/>
                      </a:lnTo>
                      <a:lnTo>
                        <a:pt x="580" y="46"/>
                      </a:lnTo>
                      <a:lnTo>
                        <a:pt x="580" y="46"/>
                      </a:lnTo>
                      <a:lnTo>
                        <a:pt x="580" y="48"/>
                      </a:lnTo>
                      <a:lnTo>
                        <a:pt x="580" y="48"/>
                      </a:lnTo>
                      <a:lnTo>
                        <a:pt x="580" y="50"/>
                      </a:lnTo>
                      <a:lnTo>
                        <a:pt x="580" y="50"/>
                      </a:lnTo>
                      <a:lnTo>
                        <a:pt x="580" y="52"/>
                      </a:lnTo>
                      <a:lnTo>
                        <a:pt x="578" y="52"/>
                      </a:lnTo>
                      <a:lnTo>
                        <a:pt x="574" y="52"/>
                      </a:lnTo>
                      <a:lnTo>
                        <a:pt x="572" y="52"/>
                      </a:lnTo>
                      <a:lnTo>
                        <a:pt x="568" y="54"/>
                      </a:lnTo>
                      <a:lnTo>
                        <a:pt x="562" y="54"/>
                      </a:lnTo>
                      <a:lnTo>
                        <a:pt x="561" y="56"/>
                      </a:lnTo>
                      <a:lnTo>
                        <a:pt x="559" y="56"/>
                      </a:lnTo>
                      <a:lnTo>
                        <a:pt x="553" y="56"/>
                      </a:lnTo>
                      <a:lnTo>
                        <a:pt x="545" y="54"/>
                      </a:lnTo>
                      <a:lnTo>
                        <a:pt x="545" y="52"/>
                      </a:lnTo>
                      <a:lnTo>
                        <a:pt x="543" y="52"/>
                      </a:lnTo>
                      <a:lnTo>
                        <a:pt x="543" y="50"/>
                      </a:lnTo>
                      <a:lnTo>
                        <a:pt x="541" y="50"/>
                      </a:lnTo>
                      <a:lnTo>
                        <a:pt x="540" y="50"/>
                      </a:lnTo>
                      <a:lnTo>
                        <a:pt x="540" y="50"/>
                      </a:lnTo>
                      <a:lnTo>
                        <a:pt x="538" y="50"/>
                      </a:lnTo>
                      <a:lnTo>
                        <a:pt x="538" y="52"/>
                      </a:lnTo>
                      <a:lnTo>
                        <a:pt x="536" y="52"/>
                      </a:lnTo>
                      <a:lnTo>
                        <a:pt x="536" y="52"/>
                      </a:lnTo>
                      <a:lnTo>
                        <a:pt x="534" y="52"/>
                      </a:lnTo>
                      <a:lnTo>
                        <a:pt x="534" y="52"/>
                      </a:lnTo>
                      <a:lnTo>
                        <a:pt x="534" y="52"/>
                      </a:lnTo>
                      <a:lnTo>
                        <a:pt x="534" y="52"/>
                      </a:lnTo>
                      <a:lnTo>
                        <a:pt x="534" y="52"/>
                      </a:lnTo>
                      <a:lnTo>
                        <a:pt x="534" y="52"/>
                      </a:lnTo>
                      <a:lnTo>
                        <a:pt x="534" y="50"/>
                      </a:lnTo>
                      <a:lnTo>
                        <a:pt x="534" y="48"/>
                      </a:lnTo>
                      <a:lnTo>
                        <a:pt x="534" y="46"/>
                      </a:lnTo>
                      <a:lnTo>
                        <a:pt x="532" y="44"/>
                      </a:lnTo>
                      <a:lnTo>
                        <a:pt x="532" y="42"/>
                      </a:lnTo>
                      <a:lnTo>
                        <a:pt x="532" y="40"/>
                      </a:lnTo>
                      <a:lnTo>
                        <a:pt x="530" y="40"/>
                      </a:lnTo>
                      <a:lnTo>
                        <a:pt x="530" y="40"/>
                      </a:lnTo>
                      <a:lnTo>
                        <a:pt x="528" y="40"/>
                      </a:lnTo>
                      <a:lnTo>
                        <a:pt x="528" y="40"/>
                      </a:lnTo>
                      <a:lnTo>
                        <a:pt x="526" y="40"/>
                      </a:lnTo>
                      <a:lnTo>
                        <a:pt x="526" y="40"/>
                      </a:lnTo>
                      <a:lnTo>
                        <a:pt x="524" y="40"/>
                      </a:lnTo>
                      <a:lnTo>
                        <a:pt x="522" y="44"/>
                      </a:lnTo>
                      <a:lnTo>
                        <a:pt x="519" y="46"/>
                      </a:lnTo>
                      <a:lnTo>
                        <a:pt x="513" y="46"/>
                      </a:lnTo>
                      <a:lnTo>
                        <a:pt x="513" y="48"/>
                      </a:lnTo>
                      <a:lnTo>
                        <a:pt x="511" y="48"/>
                      </a:lnTo>
                      <a:lnTo>
                        <a:pt x="509" y="50"/>
                      </a:lnTo>
                      <a:lnTo>
                        <a:pt x="507" y="54"/>
                      </a:lnTo>
                      <a:lnTo>
                        <a:pt x="505" y="54"/>
                      </a:lnTo>
                      <a:lnTo>
                        <a:pt x="501" y="56"/>
                      </a:lnTo>
                      <a:lnTo>
                        <a:pt x="498" y="59"/>
                      </a:lnTo>
                      <a:lnTo>
                        <a:pt x="486" y="63"/>
                      </a:lnTo>
                      <a:lnTo>
                        <a:pt x="484" y="63"/>
                      </a:lnTo>
                      <a:lnTo>
                        <a:pt x="482" y="63"/>
                      </a:lnTo>
                      <a:lnTo>
                        <a:pt x="481" y="61"/>
                      </a:lnTo>
                      <a:lnTo>
                        <a:pt x="477" y="59"/>
                      </a:lnTo>
                      <a:lnTo>
                        <a:pt x="475" y="59"/>
                      </a:lnTo>
                      <a:lnTo>
                        <a:pt x="475" y="59"/>
                      </a:lnTo>
                      <a:lnTo>
                        <a:pt x="473" y="61"/>
                      </a:lnTo>
                      <a:lnTo>
                        <a:pt x="471" y="63"/>
                      </a:lnTo>
                      <a:lnTo>
                        <a:pt x="467" y="65"/>
                      </a:lnTo>
                      <a:lnTo>
                        <a:pt x="467" y="65"/>
                      </a:lnTo>
                      <a:lnTo>
                        <a:pt x="465" y="65"/>
                      </a:lnTo>
                      <a:lnTo>
                        <a:pt x="465" y="63"/>
                      </a:lnTo>
                      <a:lnTo>
                        <a:pt x="465" y="63"/>
                      </a:lnTo>
                      <a:lnTo>
                        <a:pt x="463" y="63"/>
                      </a:lnTo>
                      <a:lnTo>
                        <a:pt x="461" y="63"/>
                      </a:lnTo>
                      <a:lnTo>
                        <a:pt x="461" y="63"/>
                      </a:lnTo>
                      <a:lnTo>
                        <a:pt x="460" y="63"/>
                      </a:lnTo>
                      <a:lnTo>
                        <a:pt x="460" y="63"/>
                      </a:lnTo>
                      <a:lnTo>
                        <a:pt x="458" y="63"/>
                      </a:lnTo>
                      <a:lnTo>
                        <a:pt x="456" y="63"/>
                      </a:lnTo>
                      <a:lnTo>
                        <a:pt x="456" y="63"/>
                      </a:lnTo>
                      <a:lnTo>
                        <a:pt x="454" y="63"/>
                      </a:lnTo>
                      <a:lnTo>
                        <a:pt x="454" y="63"/>
                      </a:lnTo>
                      <a:lnTo>
                        <a:pt x="454" y="63"/>
                      </a:lnTo>
                      <a:lnTo>
                        <a:pt x="452" y="61"/>
                      </a:lnTo>
                      <a:lnTo>
                        <a:pt x="452" y="61"/>
                      </a:lnTo>
                      <a:lnTo>
                        <a:pt x="450" y="61"/>
                      </a:lnTo>
                      <a:lnTo>
                        <a:pt x="450" y="61"/>
                      </a:lnTo>
                      <a:lnTo>
                        <a:pt x="450" y="61"/>
                      </a:lnTo>
                      <a:lnTo>
                        <a:pt x="448" y="61"/>
                      </a:lnTo>
                      <a:lnTo>
                        <a:pt x="448" y="63"/>
                      </a:lnTo>
                      <a:lnTo>
                        <a:pt x="448" y="63"/>
                      </a:lnTo>
                      <a:lnTo>
                        <a:pt x="446" y="63"/>
                      </a:lnTo>
                      <a:lnTo>
                        <a:pt x="446" y="63"/>
                      </a:lnTo>
                      <a:lnTo>
                        <a:pt x="446" y="61"/>
                      </a:lnTo>
                      <a:lnTo>
                        <a:pt x="446" y="59"/>
                      </a:lnTo>
                      <a:lnTo>
                        <a:pt x="444" y="56"/>
                      </a:lnTo>
                      <a:lnTo>
                        <a:pt x="442" y="54"/>
                      </a:lnTo>
                      <a:lnTo>
                        <a:pt x="442" y="52"/>
                      </a:lnTo>
                      <a:lnTo>
                        <a:pt x="442" y="52"/>
                      </a:lnTo>
                      <a:lnTo>
                        <a:pt x="442" y="50"/>
                      </a:lnTo>
                      <a:lnTo>
                        <a:pt x="442" y="50"/>
                      </a:lnTo>
                      <a:lnTo>
                        <a:pt x="442" y="48"/>
                      </a:lnTo>
                      <a:lnTo>
                        <a:pt x="442" y="48"/>
                      </a:lnTo>
                      <a:lnTo>
                        <a:pt x="444" y="48"/>
                      </a:lnTo>
                      <a:lnTo>
                        <a:pt x="454" y="48"/>
                      </a:lnTo>
                      <a:lnTo>
                        <a:pt x="454" y="48"/>
                      </a:lnTo>
                      <a:lnTo>
                        <a:pt x="456" y="48"/>
                      </a:lnTo>
                      <a:lnTo>
                        <a:pt x="456" y="48"/>
                      </a:lnTo>
                      <a:lnTo>
                        <a:pt x="456" y="46"/>
                      </a:lnTo>
                      <a:lnTo>
                        <a:pt x="454" y="46"/>
                      </a:lnTo>
                      <a:lnTo>
                        <a:pt x="454" y="44"/>
                      </a:lnTo>
                      <a:lnTo>
                        <a:pt x="454" y="42"/>
                      </a:lnTo>
                      <a:lnTo>
                        <a:pt x="454" y="42"/>
                      </a:lnTo>
                      <a:lnTo>
                        <a:pt x="454" y="40"/>
                      </a:lnTo>
                      <a:lnTo>
                        <a:pt x="452" y="33"/>
                      </a:lnTo>
                      <a:lnTo>
                        <a:pt x="452" y="33"/>
                      </a:lnTo>
                      <a:lnTo>
                        <a:pt x="452" y="31"/>
                      </a:lnTo>
                      <a:lnTo>
                        <a:pt x="450" y="31"/>
                      </a:lnTo>
                      <a:lnTo>
                        <a:pt x="448" y="29"/>
                      </a:lnTo>
                      <a:lnTo>
                        <a:pt x="448" y="29"/>
                      </a:lnTo>
                      <a:lnTo>
                        <a:pt x="448" y="29"/>
                      </a:lnTo>
                      <a:lnTo>
                        <a:pt x="448" y="29"/>
                      </a:lnTo>
                      <a:lnTo>
                        <a:pt x="448" y="29"/>
                      </a:lnTo>
                      <a:lnTo>
                        <a:pt x="448" y="27"/>
                      </a:lnTo>
                      <a:lnTo>
                        <a:pt x="446" y="27"/>
                      </a:lnTo>
                      <a:lnTo>
                        <a:pt x="446" y="27"/>
                      </a:lnTo>
                      <a:lnTo>
                        <a:pt x="444" y="25"/>
                      </a:lnTo>
                      <a:lnTo>
                        <a:pt x="433" y="25"/>
                      </a:lnTo>
                      <a:lnTo>
                        <a:pt x="431" y="25"/>
                      </a:lnTo>
                      <a:lnTo>
                        <a:pt x="431" y="27"/>
                      </a:lnTo>
                      <a:lnTo>
                        <a:pt x="429" y="29"/>
                      </a:lnTo>
                      <a:lnTo>
                        <a:pt x="429" y="29"/>
                      </a:lnTo>
                      <a:lnTo>
                        <a:pt x="425" y="29"/>
                      </a:lnTo>
                      <a:lnTo>
                        <a:pt x="425" y="29"/>
                      </a:lnTo>
                      <a:lnTo>
                        <a:pt x="423" y="31"/>
                      </a:lnTo>
                      <a:lnTo>
                        <a:pt x="423" y="33"/>
                      </a:lnTo>
                      <a:lnTo>
                        <a:pt x="423" y="33"/>
                      </a:lnTo>
                      <a:lnTo>
                        <a:pt x="421" y="33"/>
                      </a:lnTo>
                      <a:lnTo>
                        <a:pt x="421" y="33"/>
                      </a:lnTo>
                      <a:lnTo>
                        <a:pt x="421" y="33"/>
                      </a:lnTo>
                      <a:lnTo>
                        <a:pt x="420" y="33"/>
                      </a:lnTo>
                      <a:lnTo>
                        <a:pt x="420" y="31"/>
                      </a:lnTo>
                      <a:lnTo>
                        <a:pt x="420" y="31"/>
                      </a:lnTo>
                      <a:lnTo>
                        <a:pt x="420" y="31"/>
                      </a:lnTo>
                      <a:lnTo>
                        <a:pt x="418" y="31"/>
                      </a:lnTo>
                      <a:lnTo>
                        <a:pt x="418" y="31"/>
                      </a:lnTo>
                      <a:lnTo>
                        <a:pt x="412" y="31"/>
                      </a:lnTo>
                      <a:lnTo>
                        <a:pt x="408" y="31"/>
                      </a:lnTo>
                      <a:lnTo>
                        <a:pt x="404" y="33"/>
                      </a:lnTo>
                      <a:lnTo>
                        <a:pt x="395" y="40"/>
                      </a:lnTo>
                      <a:lnTo>
                        <a:pt x="393" y="42"/>
                      </a:lnTo>
                      <a:lnTo>
                        <a:pt x="387" y="42"/>
                      </a:lnTo>
                      <a:lnTo>
                        <a:pt x="385" y="42"/>
                      </a:lnTo>
                      <a:lnTo>
                        <a:pt x="383" y="44"/>
                      </a:lnTo>
                      <a:lnTo>
                        <a:pt x="381" y="48"/>
                      </a:lnTo>
                      <a:lnTo>
                        <a:pt x="381" y="50"/>
                      </a:lnTo>
                      <a:lnTo>
                        <a:pt x="381" y="50"/>
                      </a:lnTo>
                      <a:lnTo>
                        <a:pt x="381" y="52"/>
                      </a:lnTo>
                      <a:lnTo>
                        <a:pt x="381" y="52"/>
                      </a:lnTo>
                      <a:lnTo>
                        <a:pt x="381" y="52"/>
                      </a:lnTo>
                      <a:lnTo>
                        <a:pt x="381" y="54"/>
                      </a:lnTo>
                      <a:lnTo>
                        <a:pt x="381" y="54"/>
                      </a:lnTo>
                      <a:lnTo>
                        <a:pt x="381" y="54"/>
                      </a:lnTo>
                      <a:lnTo>
                        <a:pt x="381" y="56"/>
                      </a:lnTo>
                      <a:lnTo>
                        <a:pt x="380" y="56"/>
                      </a:lnTo>
                      <a:lnTo>
                        <a:pt x="380" y="58"/>
                      </a:lnTo>
                      <a:lnTo>
                        <a:pt x="378" y="61"/>
                      </a:lnTo>
                      <a:lnTo>
                        <a:pt x="376" y="61"/>
                      </a:lnTo>
                      <a:lnTo>
                        <a:pt x="376" y="63"/>
                      </a:lnTo>
                      <a:lnTo>
                        <a:pt x="372" y="65"/>
                      </a:lnTo>
                      <a:lnTo>
                        <a:pt x="370" y="67"/>
                      </a:lnTo>
                      <a:lnTo>
                        <a:pt x="368" y="67"/>
                      </a:lnTo>
                      <a:lnTo>
                        <a:pt x="368" y="69"/>
                      </a:lnTo>
                      <a:lnTo>
                        <a:pt x="368" y="69"/>
                      </a:lnTo>
                      <a:lnTo>
                        <a:pt x="368" y="71"/>
                      </a:lnTo>
                      <a:lnTo>
                        <a:pt x="370" y="73"/>
                      </a:lnTo>
                      <a:lnTo>
                        <a:pt x="370" y="77"/>
                      </a:lnTo>
                      <a:lnTo>
                        <a:pt x="370" y="78"/>
                      </a:lnTo>
                      <a:lnTo>
                        <a:pt x="368" y="80"/>
                      </a:lnTo>
                      <a:lnTo>
                        <a:pt x="368" y="82"/>
                      </a:lnTo>
                      <a:lnTo>
                        <a:pt x="366" y="82"/>
                      </a:lnTo>
                      <a:lnTo>
                        <a:pt x="360" y="82"/>
                      </a:lnTo>
                      <a:lnTo>
                        <a:pt x="359" y="82"/>
                      </a:lnTo>
                      <a:lnTo>
                        <a:pt x="355" y="84"/>
                      </a:lnTo>
                      <a:lnTo>
                        <a:pt x="355" y="86"/>
                      </a:lnTo>
                      <a:lnTo>
                        <a:pt x="353" y="88"/>
                      </a:lnTo>
                      <a:lnTo>
                        <a:pt x="351" y="90"/>
                      </a:lnTo>
                      <a:lnTo>
                        <a:pt x="349" y="92"/>
                      </a:lnTo>
                      <a:lnTo>
                        <a:pt x="347" y="92"/>
                      </a:lnTo>
                      <a:lnTo>
                        <a:pt x="345" y="94"/>
                      </a:lnTo>
                      <a:lnTo>
                        <a:pt x="340" y="94"/>
                      </a:lnTo>
                      <a:lnTo>
                        <a:pt x="336" y="96"/>
                      </a:lnTo>
                      <a:lnTo>
                        <a:pt x="326" y="94"/>
                      </a:lnTo>
                      <a:lnTo>
                        <a:pt x="324" y="94"/>
                      </a:lnTo>
                      <a:lnTo>
                        <a:pt x="322" y="92"/>
                      </a:lnTo>
                      <a:lnTo>
                        <a:pt x="320" y="86"/>
                      </a:lnTo>
                      <a:lnTo>
                        <a:pt x="319" y="86"/>
                      </a:lnTo>
                      <a:lnTo>
                        <a:pt x="319" y="86"/>
                      </a:lnTo>
                      <a:lnTo>
                        <a:pt x="319" y="86"/>
                      </a:lnTo>
                      <a:lnTo>
                        <a:pt x="319" y="86"/>
                      </a:lnTo>
                      <a:lnTo>
                        <a:pt x="319" y="86"/>
                      </a:lnTo>
                      <a:lnTo>
                        <a:pt x="320" y="84"/>
                      </a:lnTo>
                      <a:lnTo>
                        <a:pt x="320" y="84"/>
                      </a:lnTo>
                      <a:lnTo>
                        <a:pt x="320" y="84"/>
                      </a:lnTo>
                      <a:lnTo>
                        <a:pt x="322" y="84"/>
                      </a:lnTo>
                      <a:lnTo>
                        <a:pt x="322" y="84"/>
                      </a:lnTo>
                      <a:lnTo>
                        <a:pt x="322" y="82"/>
                      </a:lnTo>
                      <a:lnTo>
                        <a:pt x="322" y="78"/>
                      </a:lnTo>
                      <a:lnTo>
                        <a:pt x="322" y="75"/>
                      </a:lnTo>
                      <a:lnTo>
                        <a:pt x="320" y="69"/>
                      </a:lnTo>
                      <a:lnTo>
                        <a:pt x="319" y="67"/>
                      </a:lnTo>
                      <a:lnTo>
                        <a:pt x="317" y="65"/>
                      </a:lnTo>
                      <a:lnTo>
                        <a:pt x="317" y="65"/>
                      </a:lnTo>
                      <a:lnTo>
                        <a:pt x="315" y="65"/>
                      </a:lnTo>
                      <a:lnTo>
                        <a:pt x="315" y="65"/>
                      </a:lnTo>
                      <a:lnTo>
                        <a:pt x="313" y="65"/>
                      </a:lnTo>
                      <a:lnTo>
                        <a:pt x="309" y="65"/>
                      </a:lnTo>
                      <a:lnTo>
                        <a:pt x="305" y="63"/>
                      </a:lnTo>
                      <a:lnTo>
                        <a:pt x="303" y="63"/>
                      </a:lnTo>
                      <a:lnTo>
                        <a:pt x="301" y="63"/>
                      </a:lnTo>
                      <a:lnTo>
                        <a:pt x="298" y="63"/>
                      </a:lnTo>
                      <a:lnTo>
                        <a:pt x="292" y="65"/>
                      </a:lnTo>
                      <a:lnTo>
                        <a:pt x="282" y="65"/>
                      </a:lnTo>
                      <a:lnTo>
                        <a:pt x="279" y="65"/>
                      </a:lnTo>
                      <a:lnTo>
                        <a:pt x="275" y="63"/>
                      </a:lnTo>
                      <a:lnTo>
                        <a:pt x="273" y="63"/>
                      </a:lnTo>
                      <a:lnTo>
                        <a:pt x="273" y="65"/>
                      </a:lnTo>
                      <a:lnTo>
                        <a:pt x="269" y="65"/>
                      </a:lnTo>
                      <a:lnTo>
                        <a:pt x="267" y="65"/>
                      </a:lnTo>
                      <a:lnTo>
                        <a:pt x="265" y="65"/>
                      </a:lnTo>
                      <a:lnTo>
                        <a:pt x="261" y="65"/>
                      </a:lnTo>
                      <a:lnTo>
                        <a:pt x="252" y="65"/>
                      </a:lnTo>
                      <a:lnTo>
                        <a:pt x="252" y="65"/>
                      </a:lnTo>
                      <a:lnTo>
                        <a:pt x="250" y="65"/>
                      </a:lnTo>
                      <a:lnTo>
                        <a:pt x="250" y="63"/>
                      </a:lnTo>
                      <a:lnTo>
                        <a:pt x="246" y="65"/>
                      </a:lnTo>
                      <a:lnTo>
                        <a:pt x="237" y="63"/>
                      </a:lnTo>
                      <a:lnTo>
                        <a:pt x="231" y="59"/>
                      </a:lnTo>
                      <a:lnTo>
                        <a:pt x="231" y="59"/>
                      </a:lnTo>
                      <a:lnTo>
                        <a:pt x="229" y="59"/>
                      </a:lnTo>
                      <a:lnTo>
                        <a:pt x="229" y="58"/>
                      </a:lnTo>
                      <a:lnTo>
                        <a:pt x="227" y="58"/>
                      </a:lnTo>
                      <a:lnTo>
                        <a:pt x="227" y="54"/>
                      </a:lnTo>
                      <a:lnTo>
                        <a:pt x="223" y="50"/>
                      </a:lnTo>
                      <a:lnTo>
                        <a:pt x="221" y="48"/>
                      </a:lnTo>
                      <a:lnTo>
                        <a:pt x="221" y="46"/>
                      </a:lnTo>
                      <a:lnTo>
                        <a:pt x="218" y="46"/>
                      </a:lnTo>
                      <a:lnTo>
                        <a:pt x="218" y="46"/>
                      </a:lnTo>
                      <a:lnTo>
                        <a:pt x="214" y="44"/>
                      </a:lnTo>
                      <a:lnTo>
                        <a:pt x="212" y="44"/>
                      </a:lnTo>
                      <a:lnTo>
                        <a:pt x="210" y="44"/>
                      </a:lnTo>
                      <a:lnTo>
                        <a:pt x="210" y="42"/>
                      </a:lnTo>
                      <a:lnTo>
                        <a:pt x="208" y="42"/>
                      </a:lnTo>
                      <a:lnTo>
                        <a:pt x="208" y="42"/>
                      </a:lnTo>
                      <a:lnTo>
                        <a:pt x="204" y="40"/>
                      </a:lnTo>
                      <a:lnTo>
                        <a:pt x="204" y="40"/>
                      </a:lnTo>
                      <a:lnTo>
                        <a:pt x="195" y="42"/>
                      </a:lnTo>
                      <a:lnTo>
                        <a:pt x="193" y="42"/>
                      </a:lnTo>
                      <a:lnTo>
                        <a:pt x="191" y="42"/>
                      </a:lnTo>
                      <a:lnTo>
                        <a:pt x="189" y="40"/>
                      </a:lnTo>
                      <a:lnTo>
                        <a:pt x="187" y="40"/>
                      </a:lnTo>
                      <a:lnTo>
                        <a:pt x="187" y="39"/>
                      </a:lnTo>
                      <a:lnTo>
                        <a:pt x="185" y="39"/>
                      </a:lnTo>
                      <a:lnTo>
                        <a:pt x="181" y="37"/>
                      </a:lnTo>
                      <a:lnTo>
                        <a:pt x="179" y="37"/>
                      </a:lnTo>
                      <a:lnTo>
                        <a:pt x="176" y="33"/>
                      </a:lnTo>
                      <a:lnTo>
                        <a:pt x="174" y="33"/>
                      </a:lnTo>
                      <a:lnTo>
                        <a:pt x="174" y="31"/>
                      </a:lnTo>
                      <a:lnTo>
                        <a:pt x="172" y="31"/>
                      </a:lnTo>
                      <a:lnTo>
                        <a:pt x="172" y="29"/>
                      </a:lnTo>
                      <a:lnTo>
                        <a:pt x="172" y="27"/>
                      </a:lnTo>
                      <a:lnTo>
                        <a:pt x="172" y="25"/>
                      </a:lnTo>
                      <a:lnTo>
                        <a:pt x="170" y="23"/>
                      </a:lnTo>
                      <a:lnTo>
                        <a:pt x="170" y="23"/>
                      </a:lnTo>
                      <a:lnTo>
                        <a:pt x="170" y="21"/>
                      </a:lnTo>
                      <a:lnTo>
                        <a:pt x="170" y="12"/>
                      </a:lnTo>
                      <a:lnTo>
                        <a:pt x="170" y="12"/>
                      </a:lnTo>
                      <a:lnTo>
                        <a:pt x="170" y="8"/>
                      </a:lnTo>
                      <a:lnTo>
                        <a:pt x="164" y="2"/>
                      </a:lnTo>
                      <a:lnTo>
                        <a:pt x="162" y="0"/>
                      </a:lnTo>
                      <a:lnTo>
                        <a:pt x="160" y="0"/>
                      </a:lnTo>
                      <a:lnTo>
                        <a:pt x="157" y="4"/>
                      </a:lnTo>
                      <a:lnTo>
                        <a:pt x="157" y="4"/>
                      </a:lnTo>
                      <a:lnTo>
                        <a:pt x="155" y="6"/>
                      </a:lnTo>
                      <a:lnTo>
                        <a:pt x="153" y="6"/>
                      </a:lnTo>
                      <a:lnTo>
                        <a:pt x="153" y="6"/>
                      </a:lnTo>
                      <a:lnTo>
                        <a:pt x="151" y="6"/>
                      </a:lnTo>
                      <a:lnTo>
                        <a:pt x="151" y="6"/>
                      </a:lnTo>
                      <a:lnTo>
                        <a:pt x="151" y="8"/>
                      </a:lnTo>
                      <a:lnTo>
                        <a:pt x="151" y="8"/>
                      </a:lnTo>
                      <a:lnTo>
                        <a:pt x="151" y="8"/>
                      </a:lnTo>
                      <a:lnTo>
                        <a:pt x="149" y="10"/>
                      </a:lnTo>
                      <a:lnTo>
                        <a:pt x="147" y="10"/>
                      </a:lnTo>
                      <a:lnTo>
                        <a:pt x="145" y="10"/>
                      </a:lnTo>
                      <a:lnTo>
                        <a:pt x="143" y="10"/>
                      </a:lnTo>
                      <a:lnTo>
                        <a:pt x="141" y="10"/>
                      </a:lnTo>
                      <a:lnTo>
                        <a:pt x="139" y="8"/>
                      </a:lnTo>
                      <a:lnTo>
                        <a:pt x="138" y="8"/>
                      </a:lnTo>
                      <a:lnTo>
                        <a:pt x="130" y="8"/>
                      </a:lnTo>
                      <a:lnTo>
                        <a:pt x="122" y="14"/>
                      </a:lnTo>
                      <a:lnTo>
                        <a:pt x="122" y="14"/>
                      </a:lnTo>
                      <a:lnTo>
                        <a:pt x="120" y="16"/>
                      </a:lnTo>
                      <a:lnTo>
                        <a:pt x="117" y="16"/>
                      </a:lnTo>
                      <a:lnTo>
                        <a:pt x="117" y="16"/>
                      </a:lnTo>
                      <a:lnTo>
                        <a:pt x="113" y="18"/>
                      </a:lnTo>
                      <a:lnTo>
                        <a:pt x="109" y="20"/>
                      </a:lnTo>
                      <a:lnTo>
                        <a:pt x="109" y="20"/>
                      </a:lnTo>
                      <a:lnTo>
                        <a:pt x="107" y="20"/>
                      </a:lnTo>
                      <a:lnTo>
                        <a:pt x="107" y="21"/>
                      </a:lnTo>
                      <a:lnTo>
                        <a:pt x="105" y="23"/>
                      </a:lnTo>
                      <a:lnTo>
                        <a:pt x="107" y="23"/>
                      </a:lnTo>
                      <a:lnTo>
                        <a:pt x="107" y="27"/>
                      </a:lnTo>
                      <a:lnTo>
                        <a:pt x="107" y="27"/>
                      </a:lnTo>
                      <a:lnTo>
                        <a:pt x="107" y="29"/>
                      </a:lnTo>
                      <a:lnTo>
                        <a:pt x="107" y="31"/>
                      </a:lnTo>
                      <a:lnTo>
                        <a:pt x="107" y="31"/>
                      </a:lnTo>
                      <a:lnTo>
                        <a:pt x="109" y="33"/>
                      </a:lnTo>
                      <a:lnTo>
                        <a:pt x="109" y="33"/>
                      </a:lnTo>
                      <a:lnTo>
                        <a:pt x="111" y="35"/>
                      </a:lnTo>
                      <a:lnTo>
                        <a:pt x="109" y="39"/>
                      </a:lnTo>
                      <a:lnTo>
                        <a:pt x="107" y="39"/>
                      </a:lnTo>
                      <a:lnTo>
                        <a:pt x="105" y="40"/>
                      </a:lnTo>
                      <a:lnTo>
                        <a:pt x="103" y="40"/>
                      </a:lnTo>
                      <a:lnTo>
                        <a:pt x="101" y="40"/>
                      </a:lnTo>
                      <a:lnTo>
                        <a:pt x="101" y="42"/>
                      </a:lnTo>
                      <a:lnTo>
                        <a:pt x="103" y="42"/>
                      </a:lnTo>
                      <a:lnTo>
                        <a:pt x="103" y="44"/>
                      </a:lnTo>
                      <a:lnTo>
                        <a:pt x="105" y="48"/>
                      </a:lnTo>
                      <a:lnTo>
                        <a:pt x="107" y="48"/>
                      </a:lnTo>
                      <a:lnTo>
                        <a:pt x="107" y="52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2"/>
                      </a:lnTo>
                      <a:lnTo>
                        <a:pt x="111" y="50"/>
                      </a:lnTo>
                      <a:lnTo>
                        <a:pt x="118" y="50"/>
                      </a:lnTo>
                      <a:lnTo>
                        <a:pt x="120" y="48"/>
                      </a:lnTo>
                      <a:lnTo>
                        <a:pt x="124" y="48"/>
                      </a:lnTo>
                      <a:lnTo>
                        <a:pt x="126" y="46"/>
                      </a:lnTo>
                      <a:lnTo>
                        <a:pt x="128" y="46"/>
                      </a:lnTo>
                      <a:lnTo>
                        <a:pt x="136" y="48"/>
                      </a:lnTo>
                      <a:lnTo>
                        <a:pt x="136" y="48"/>
                      </a:lnTo>
                      <a:lnTo>
                        <a:pt x="136" y="46"/>
                      </a:lnTo>
                      <a:lnTo>
                        <a:pt x="138" y="46"/>
                      </a:lnTo>
                      <a:lnTo>
                        <a:pt x="138" y="46"/>
                      </a:lnTo>
                      <a:lnTo>
                        <a:pt x="138" y="46"/>
                      </a:lnTo>
                      <a:lnTo>
                        <a:pt x="138" y="46"/>
                      </a:lnTo>
                      <a:lnTo>
                        <a:pt x="139" y="46"/>
                      </a:lnTo>
                      <a:lnTo>
                        <a:pt x="139" y="46"/>
                      </a:lnTo>
                      <a:lnTo>
                        <a:pt x="141" y="46"/>
                      </a:lnTo>
                      <a:lnTo>
                        <a:pt x="141" y="48"/>
                      </a:lnTo>
                      <a:lnTo>
                        <a:pt x="141" y="48"/>
                      </a:lnTo>
                      <a:lnTo>
                        <a:pt x="143" y="48"/>
                      </a:lnTo>
                      <a:lnTo>
                        <a:pt x="147" y="48"/>
                      </a:lnTo>
                      <a:lnTo>
                        <a:pt x="147" y="48"/>
                      </a:lnTo>
                      <a:lnTo>
                        <a:pt x="147" y="46"/>
                      </a:lnTo>
                      <a:lnTo>
                        <a:pt x="149" y="46"/>
                      </a:lnTo>
                      <a:lnTo>
                        <a:pt x="151" y="46"/>
                      </a:lnTo>
                      <a:lnTo>
                        <a:pt x="151" y="46"/>
                      </a:lnTo>
                      <a:lnTo>
                        <a:pt x="151" y="46"/>
                      </a:lnTo>
                      <a:lnTo>
                        <a:pt x="151" y="46"/>
                      </a:lnTo>
                      <a:lnTo>
                        <a:pt x="151" y="46"/>
                      </a:lnTo>
                      <a:lnTo>
                        <a:pt x="153" y="48"/>
                      </a:lnTo>
                      <a:lnTo>
                        <a:pt x="153" y="48"/>
                      </a:lnTo>
                      <a:lnTo>
                        <a:pt x="153" y="50"/>
                      </a:lnTo>
                      <a:lnTo>
                        <a:pt x="153" y="50"/>
                      </a:lnTo>
                      <a:lnTo>
                        <a:pt x="153" y="50"/>
                      </a:lnTo>
                      <a:lnTo>
                        <a:pt x="153" y="52"/>
                      </a:lnTo>
                      <a:lnTo>
                        <a:pt x="151" y="52"/>
                      </a:lnTo>
                      <a:lnTo>
                        <a:pt x="149" y="54"/>
                      </a:lnTo>
                      <a:lnTo>
                        <a:pt x="147" y="54"/>
                      </a:lnTo>
                      <a:lnTo>
                        <a:pt x="136" y="58"/>
                      </a:lnTo>
                      <a:lnTo>
                        <a:pt x="134" y="58"/>
                      </a:lnTo>
                      <a:lnTo>
                        <a:pt x="134" y="58"/>
                      </a:lnTo>
                      <a:lnTo>
                        <a:pt x="130" y="56"/>
                      </a:lnTo>
                      <a:lnTo>
                        <a:pt x="130" y="56"/>
                      </a:lnTo>
                      <a:lnTo>
                        <a:pt x="128" y="56"/>
                      </a:lnTo>
                      <a:lnTo>
                        <a:pt x="128" y="58"/>
                      </a:lnTo>
                      <a:lnTo>
                        <a:pt x="126" y="59"/>
                      </a:lnTo>
                      <a:lnTo>
                        <a:pt x="124" y="61"/>
                      </a:lnTo>
                      <a:lnTo>
                        <a:pt x="122" y="61"/>
                      </a:lnTo>
                      <a:lnTo>
                        <a:pt x="120" y="63"/>
                      </a:lnTo>
                      <a:lnTo>
                        <a:pt x="120" y="65"/>
                      </a:lnTo>
                      <a:lnTo>
                        <a:pt x="118" y="71"/>
                      </a:lnTo>
                      <a:lnTo>
                        <a:pt x="117" y="73"/>
                      </a:lnTo>
                      <a:lnTo>
                        <a:pt x="117" y="75"/>
                      </a:lnTo>
                      <a:lnTo>
                        <a:pt x="111" y="77"/>
                      </a:lnTo>
                      <a:lnTo>
                        <a:pt x="111" y="77"/>
                      </a:lnTo>
                      <a:lnTo>
                        <a:pt x="109" y="75"/>
                      </a:lnTo>
                      <a:lnTo>
                        <a:pt x="107" y="75"/>
                      </a:lnTo>
                      <a:lnTo>
                        <a:pt x="107" y="75"/>
                      </a:lnTo>
                      <a:lnTo>
                        <a:pt x="107" y="75"/>
                      </a:lnTo>
                      <a:lnTo>
                        <a:pt x="105" y="77"/>
                      </a:lnTo>
                      <a:lnTo>
                        <a:pt x="105" y="80"/>
                      </a:lnTo>
                      <a:lnTo>
                        <a:pt x="103" y="82"/>
                      </a:lnTo>
                      <a:lnTo>
                        <a:pt x="103" y="82"/>
                      </a:lnTo>
                      <a:lnTo>
                        <a:pt x="101" y="82"/>
                      </a:lnTo>
                      <a:lnTo>
                        <a:pt x="99" y="84"/>
                      </a:lnTo>
                      <a:lnTo>
                        <a:pt x="99" y="84"/>
                      </a:lnTo>
                      <a:lnTo>
                        <a:pt x="99" y="84"/>
                      </a:lnTo>
                      <a:lnTo>
                        <a:pt x="98" y="86"/>
                      </a:lnTo>
                      <a:lnTo>
                        <a:pt x="98" y="86"/>
                      </a:lnTo>
                      <a:lnTo>
                        <a:pt x="98" y="86"/>
                      </a:lnTo>
                      <a:lnTo>
                        <a:pt x="96" y="86"/>
                      </a:lnTo>
                      <a:lnTo>
                        <a:pt x="96" y="86"/>
                      </a:lnTo>
                      <a:lnTo>
                        <a:pt x="94" y="86"/>
                      </a:lnTo>
                      <a:lnTo>
                        <a:pt x="94" y="84"/>
                      </a:lnTo>
                      <a:lnTo>
                        <a:pt x="94" y="86"/>
                      </a:lnTo>
                      <a:lnTo>
                        <a:pt x="92" y="86"/>
                      </a:lnTo>
                      <a:lnTo>
                        <a:pt x="92" y="86"/>
                      </a:lnTo>
                      <a:lnTo>
                        <a:pt x="92" y="86"/>
                      </a:lnTo>
                      <a:lnTo>
                        <a:pt x="86" y="82"/>
                      </a:lnTo>
                      <a:lnTo>
                        <a:pt x="84" y="82"/>
                      </a:lnTo>
                      <a:lnTo>
                        <a:pt x="84" y="82"/>
                      </a:lnTo>
                      <a:lnTo>
                        <a:pt x="84" y="82"/>
                      </a:lnTo>
                      <a:lnTo>
                        <a:pt x="84" y="84"/>
                      </a:lnTo>
                      <a:lnTo>
                        <a:pt x="84" y="84"/>
                      </a:lnTo>
                      <a:lnTo>
                        <a:pt x="84" y="84"/>
                      </a:lnTo>
                      <a:lnTo>
                        <a:pt x="88" y="88"/>
                      </a:lnTo>
                      <a:lnTo>
                        <a:pt x="92" y="90"/>
                      </a:lnTo>
                      <a:lnTo>
                        <a:pt x="94" y="90"/>
                      </a:lnTo>
                      <a:lnTo>
                        <a:pt x="94" y="90"/>
                      </a:lnTo>
                      <a:lnTo>
                        <a:pt x="96" y="90"/>
                      </a:lnTo>
                      <a:lnTo>
                        <a:pt x="96" y="90"/>
                      </a:lnTo>
                      <a:lnTo>
                        <a:pt x="98" y="90"/>
                      </a:lnTo>
                      <a:lnTo>
                        <a:pt x="98" y="90"/>
                      </a:lnTo>
                      <a:lnTo>
                        <a:pt x="99" y="92"/>
                      </a:lnTo>
                      <a:lnTo>
                        <a:pt x="99" y="92"/>
                      </a:lnTo>
                      <a:lnTo>
                        <a:pt x="99" y="94"/>
                      </a:lnTo>
                      <a:lnTo>
                        <a:pt x="101" y="96"/>
                      </a:lnTo>
                      <a:lnTo>
                        <a:pt x="103" y="96"/>
                      </a:lnTo>
                      <a:lnTo>
                        <a:pt x="105" y="96"/>
                      </a:lnTo>
                      <a:lnTo>
                        <a:pt x="107" y="97"/>
                      </a:lnTo>
                      <a:lnTo>
                        <a:pt x="107" y="99"/>
                      </a:lnTo>
                      <a:lnTo>
                        <a:pt x="109" y="101"/>
                      </a:lnTo>
                      <a:lnTo>
                        <a:pt x="111" y="103"/>
                      </a:lnTo>
                      <a:lnTo>
                        <a:pt x="113" y="103"/>
                      </a:lnTo>
                      <a:lnTo>
                        <a:pt x="113" y="105"/>
                      </a:lnTo>
                      <a:lnTo>
                        <a:pt x="113" y="105"/>
                      </a:lnTo>
                      <a:lnTo>
                        <a:pt x="115" y="109"/>
                      </a:lnTo>
                      <a:lnTo>
                        <a:pt x="115" y="111"/>
                      </a:lnTo>
                      <a:lnTo>
                        <a:pt x="117" y="113"/>
                      </a:lnTo>
                      <a:lnTo>
                        <a:pt x="117" y="120"/>
                      </a:lnTo>
                      <a:lnTo>
                        <a:pt x="117" y="122"/>
                      </a:lnTo>
                      <a:lnTo>
                        <a:pt x="117" y="124"/>
                      </a:lnTo>
                      <a:lnTo>
                        <a:pt x="117" y="126"/>
                      </a:lnTo>
                      <a:lnTo>
                        <a:pt x="115" y="126"/>
                      </a:lnTo>
                      <a:lnTo>
                        <a:pt x="115" y="128"/>
                      </a:lnTo>
                      <a:lnTo>
                        <a:pt x="111" y="132"/>
                      </a:lnTo>
                      <a:lnTo>
                        <a:pt x="107" y="134"/>
                      </a:lnTo>
                      <a:lnTo>
                        <a:pt x="107" y="136"/>
                      </a:lnTo>
                      <a:lnTo>
                        <a:pt x="107" y="137"/>
                      </a:lnTo>
                      <a:lnTo>
                        <a:pt x="107" y="137"/>
                      </a:lnTo>
                      <a:lnTo>
                        <a:pt x="107" y="139"/>
                      </a:lnTo>
                      <a:lnTo>
                        <a:pt x="107" y="139"/>
                      </a:lnTo>
                      <a:lnTo>
                        <a:pt x="105" y="141"/>
                      </a:lnTo>
                      <a:lnTo>
                        <a:pt x="105" y="141"/>
                      </a:lnTo>
                      <a:lnTo>
                        <a:pt x="103" y="143"/>
                      </a:lnTo>
                      <a:lnTo>
                        <a:pt x="101" y="143"/>
                      </a:lnTo>
                      <a:lnTo>
                        <a:pt x="98" y="145"/>
                      </a:lnTo>
                      <a:lnTo>
                        <a:pt x="98" y="145"/>
                      </a:lnTo>
                      <a:lnTo>
                        <a:pt x="92" y="145"/>
                      </a:lnTo>
                      <a:lnTo>
                        <a:pt x="92" y="145"/>
                      </a:lnTo>
                      <a:lnTo>
                        <a:pt x="90" y="145"/>
                      </a:lnTo>
                      <a:lnTo>
                        <a:pt x="90" y="145"/>
                      </a:lnTo>
                      <a:lnTo>
                        <a:pt x="88" y="141"/>
                      </a:lnTo>
                      <a:lnTo>
                        <a:pt x="86" y="139"/>
                      </a:lnTo>
                      <a:lnTo>
                        <a:pt x="86" y="139"/>
                      </a:lnTo>
                      <a:lnTo>
                        <a:pt x="82" y="137"/>
                      </a:lnTo>
                      <a:lnTo>
                        <a:pt x="78" y="136"/>
                      </a:lnTo>
                      <a:lnTo>
                        <a:pt x="78" y="136"/>
                      </a:lnTo>
                      <a:lnTo>
                        <a:pt x="78" y="136"/>
                      </a:lnTo>
                      <a:lnTo>
                        <a:pt x="77" y="134"/>
                      </a:lnTo>
                      <a:lnTo>
                        <a:pt x="77" y="134"/>
                      </a:lnTo>
                      <a:lnTo>
                        <a:pt x="75" y="132"/>
                      </a:lnTo>
                      <a:lnTo>
                        <a:pt x="75" y="130"/>
                      </a:lnTo>
                      <a:lnTo>
                        <a:pt x="75" y="130"/>
                      </a:lnTo>
                      <a:lnTo>
                        <a:pt x="75" y="130"/>
                      </a:lnTo>
                      <a:lnTo>
                        <a:pt x="73" y="130"/>
                      </a:lnTo>
                      <a:lnTo>
                        <a:pt x="73" y="130"/>
                      </a:lnTo>
                      <a:lnTo>
                        <a:pt x="73" y="130"/>
                      </a:lnTo>
                      <a:lnTo>
                        <a:pt x="71" y="134"/>
                      </a:lnTo>
                      <a:lnTo>
                        <a:pt x="71" y="136"/>
                      </a:lnTo>
                      <a:lnTo>
                        <a:pt x="67" y="136"/>
                      </a:lnTo>
                      <a:lnTo>
                        <a:pt x="67" y="136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9" y="137"/>
                      </a:lnTo>
                      <a:lnTo>
                        <a:pt x="69" y="137"/>
                      </a:lnTo>
                      <a:lnTo>
                        <a:pt x="69" y="137"/>
                      </a:lnTo>
                      <a:lnTo>
                        <a:pt x="71" y="139"/>
                      </a:lnTo>
                      <a:lnTo>
                        <a:pt x="71" y="139"/>
                      </a:lnTo>
                      <a:lnTo>
                        <a:pt x="71" y="141"/>
                      </a:lnTo>
                      <a:lnTo>
                        <a:pt x="71" y="141"/>
                      </a:lnTo>
                      <a:lnTo>
                        <a:pt x="71" y="143"/>
                      </a:lnTo>
                      <a:lnTo>
                        <a:pt x="71" y="143"/>
                      </a:lnTo>
                      <a:lnTo>
                        <a:pt x="73" y="143"/>
                      </a:lnTo>
                      <a:lnTo>
                        <a:pt x="73" y="143"/>
                      </a:lnTo>
                      <a:lnTo>
                        <a:pt x="73" y="143"/>
                      </a:lnTo>
                      <a:lnTo>
                        <a:pt x="75" y="143"/>
                      </a:lnTo>
                      <a:lnTo>
                        <a:pt x="75" y="143"/>
                      </a:lnTo>
                      <a:lnTo>
                        <a:pt x="75" y="145"/>
                      </a:lnTo>
                      <a:lnTo>
                        <a:pt x="75" y="147"/>
                      </a:lnTo>
                      <a:lnTo>
                        <a:pt x="75" y="149"/>
                      </a:lnTo>
                      <a:lnTo>
                        <a:pt x="73" y="153"/>
                      </a:lnTo>
                      <a:lnTo>
                        <a:pt x="69" y="160"/>
                      </a:lnTo>
                      <a:lnTo>
                        <a:pt x="67" y="162"/>
                      </a:lnTo>
                      <a:lnTo>
                        <a:pt x="65" y="164"/>
                      </a:lnTo>
                      <a:lnTo>
                        <a:pt x="67" y="164"/>
                      </a:lnTo>
                      <a:lnTo>
                        <a:pt x="67" y="166"/>
                      </a:lnTo>
                      <a:lnTo>
                        <a:pt x="67" y="166"/>
                      </a:lnTo>
                      <a:lnTo>
                        <a:pt x="67" y="166"/>
                      </a:lnTo>
                      <a:lnTo>
                        <a:pt x="67" y="166"/>
                      </a:lnTo>
                      <a:lnTo>
                        <a:pt x="69" y="168"/>
                      </a:lnTo>
                      <a:lnTo>
                        <a:pt x="69" y="168"/>
                      </a:lnTo>
                      <a:lnTo>
                        <a:pt x="69" y="170"/>
                      </a:lnTo>
                      <a:lnTo>
                        <a:pt x="69" y="174"/>
                      </a:lnTo>
                      <a:lnTo>
                        <a:pt x="69" y="175"/>
                      </a:lnTo>
                      <a:lnTo>
                        <a:pt x="69" y="177"/>
                      </a:lnTo>
                      <a:lnTo>
                        <a:pt x="67" y="177"/>
                      </a:lnTo>
                      <a:lnTo>
                        <a:pt x="67" y="179"/>
                      </a:lnTo>
                      <a:lnTo>
                        <a:pt x="67" y="179"/>
                      </a:lnTo>
                      <a:lnTo>
                        <a:pt x="69" y="181"/>
                      </a:lnTo>
                      <a:lnTo>
                        <a:pt x="67" y="183"/>
                      </a:lnTo>
                      <a:lnTo>
                        <a:pt x="67" y="183"/>
                      </a:lnTo>
                      <a:lnTo>
                        <a:pt x="67" y="183"/>
                      </a:lnTo>
                      <a:lnTo>
                        <a:pt x="65" y="183"/>
                      </a:lnTo>
                      <a:lnTo>
                        <a:pt x="63" y="183"/>
                      </a:lnTo>
                      <a:lnTo>
                        <a:pt x="57" y="181"/>
                      </a:lnTo>
                      <a:lnTo>
                        <a:pt x="57" y="181"/>
                      </a:lnTo>
                      <a:lnTo>
                        <a:pt x="56" y="183"/>
                      </a:lnTo>
                      <a:lnTo>
                        <a:pt x="56" y="183"/>
                      </a:lnTo>
                      <a:lnTo>
                        <a:pt x="56" y="185"/>
                      </a:lnTo>
                      <a:lnTo>
                        <a:pt x="56" y="185"/>
                      </a:lnTo>
                      <a:lnTo>
                        <a:pt x="56" y="185"/>
                      </a:lnTo>
                      <a:lnTo>
                        <a:pt x="56" y="187"/>
                      </a:lnTo>
                      <a:lnTo>
                        <a:pt x="56" y="187"/>
                      </a:lnTo>
                      <a:lnTo>
                        <a:pt x="54" y="187"/>
                      </a:lnTo>
                      <a:lnTo>
                        <a:pt x="54" y="189"/>
                      </a:lnTo>
                      <a:lnTo>
                        <a:pt x="52" y="189"/>
                      </a:lnTo>
                      <a:lnTo>
                        <a:pt x="52" y="189"/>
                      </a:lnTo>
                      <a:lnTo>
                        <a:pt x="50" y="189"/>
                      </a:lnTo>
                      <a:lnTo>
                        <a:pt x="48" y="189"/>
                      </a:lnTo>
                      <a:lnTo>
                        <a:pt x="48" y="193"/>
                      </a:lnTo>
                      <a:lnTo>
                        <a:pt x="48" y="194"/>
                      </a:lnTo>
                      <a:lnTo>
                        <a:pt x="48" y="196"/>
                      </a:lnTo>
                      <a:lnTo>
                        <a:pt x="46" y="196"/>
                      </a:lnTo>
                      <a:lnTo>
                        <a:pt x="46" y="198"/>
                      </a:lnTo>
                      <a:lnTo>
                        <a:pt x="46" y="198"/>
                      </a:lnTo>
                      <a:lnTo>
                        <a:pt x="46" y="198"/>
                      </a:lnTo>
                      <a:lnTo>
                        <a:pt x="44" y="196"/>
                      </a:lnTo>
                      <a:lnTo>
                        <a:pt x="44" y="196"/>
                      </a:lnTo>
                      <a:lnTo>
                        <a:pt x="42" y="194"/>
                      </a:lnTo>
                      <a:lnTo>
                        <a:pt x="42" y="194"/>
                      </a:lnTo>
                      <a:lnTo>
                        <a:pt x="40" y="194"/>
                      </a:lnTo>
                      <a:lnTo>
                        <a:pt x="40" y="194"/>
                      </a:lnTo>
                      <a:lnTo>
                        <a:pt x="38" y="196"/>
                      </a:lnTo>
                      <a:lnTo>
                        <a:pt x="38" y="196"/>
                      </a:lnTo>
                      <a:lnTo>
                        <a:pt x="38" y="196"/>
                      </a:lnTo>
                      <a:lnTo>
                        <a:pt x="38" y="196"/>
                      </a:lnTo>
                      <a:lnTo>
                        <a:pt x="37" y="196"/>
                      </a:lnTo>
                      <a:lnTo>
                        <a:pt x="37" y="194"/>
                      </a:lnTo>
                      <a:lnTo>
                        <a:pt x="37" y="194"/>
                      </a:lnTo>
                      <a:lnTo>
                        <a:pt x="35" y="194"/>
                      </a:lnTo>
                      <a:lnTo>
                        <a:pt x="35" y="196"/>
                      </a:lnTo>
                      <a:lnTo>
                        <a:pt x="33" y="196"/>
                      </a:lnTo>
                      <a:lnTo>
                        <a:pt x="33" y="196"/>
                      </a:lnTo>
                      <a:lnTo>
                        <a:pt x="33" y="196"/>
                      </a:lnTo>
                      <a:lnTo>
                        <a:pt x="31" y="196"/>
                      </a:lnTo>
                      <a:lnTo>
                        <a:pt x="31" y="194"/>
                      </a:lnTo>
                      <a:lnTo>
                        <a:pt x="29" y="193"/>
                      </a:lnTo>
                      <a:lnTo>
                        <a:pt x="27" y="189"/>
                      </a:lnTo>
                      <a:lnTo>
                        <a:pt x="23" y="191"/>
                      </a:lnTo>
                      <a:lnTo>
                        <a:pt x="21" y="191"/>
                      </a:lnTo>
                      <a:lnTo>
                        <a:pt x="19" y="191"/>
                      </a:lnTo>
                      <a:lnTo>
                        <a:pt x="17" y="191"/>
                      </a:lnTo>
                      <a:lnTo>
                        <a:pt x="16" y="191"/>
                      </a:lnTo>
                      <a:lnTo>
                        <a:pt x="16" y="191"/>
                      </a:lnTo>
                      <a:lnTo>
                        <a:pt x="16" y="191"/>
                      </a:lnTo>
                      <a:lnTo>
                        <a:pt x="16" y="191"/>
                      </a:lnTo>
                      <a:lnTo>
                        <a:pt x="12" y="191"/>
                      </a:lnTo>
                      <a:lnTo>
                        <a:pt x="12" y="191"/>
                      </a:lnTo>
                      <a:lnTo>
                        <a:pt x="12" y="191"/>
                      </a:lnTo>
                      <a:lnTo>
                        <a:pt x="10" y="191"/>
                      </a:lnTo>
                      <a:lnTo>
                        <a:pt x="10" y="193"/>
                      </a:lnTo>
                      <a:lnTo>
                        <a:pt x="8" y="193"/>
                      </a:lnTo>
                      <a:lnTo>
                        <a:pt x="6" y="193"/>
                      </a:lnTo>
                      <a:lnTo>
                        <a:pt x="6" y="194"/>
                      </a:lnTo>
                      <a:lnTo>
                        <a:pt x="6" y="200"/>
                      </a:lnTo>
                      <a:lnTo>
                        <a:pt x="6" y="200"/>
                      </a:lnTo>
                      <a:lnTo>
                        <a:pt x="4" y="202"/>
                      </a:lnTo>
                      <a:lnTo>
                        <a:pt x="4" y="204"/>
                      </a:lnTo>
                      <a:lnTo>
                        <a:pt x="2" y="204"/>
                      </a:lnTo>
                      <a:lnTo>
                        <a:pt x="2" y="206"/>
                      </a:lnTo>
                      <a:lnTo>
                        <a:pt x="2" y="206"/>
                      </a:lnTo>
                      <a:lnTo>
                        <a:pt x="2" y="208"/>
                      </a:lnTo>
                      <a:lnTo>
                        <a:pt x="2" y="212"/>
                      </a:lnTo>
                      <a:lnTo>
                        <a:pt x="0" y="213"/>
                      </a:lnTo>
                      <a:lnTo>
                        <a:pt x="0" y="215"/>
                      </a:lnTo>
                      <a:lnTo>
                        <a:pt x="0" y="215"/>
                      </a:lnTo>
                      <a:lnTo>
                        <a:pt x="2" y="219"/>
                      </a:lnTo>
                      <a:lnTo>
                        <a:pt x="2" y="219"/>
                      </a:lnTo>
                      <a:lnTo>
                        <a:pt x="2" y="223"/>
                      </a:lnTo>
                      <a:lnTo>
                        <a:pt x="2" y="225"/>
                      </a:lnTo>
                      <a:lnTo>
                        <a:pt x="4" y="225"/>
                      </a:lnTo>
                      <a:lnTo>
                        <a:pt x="8" y="221"/>
                      </a:lnTo>
                      <a:lnTo>
                        <a:pt x="8" y="223"/>
                      </a:lnTo>
                      <a:lnTo>
                        <a:pt x="8" y="223"/>
                      </a:lnTo>
                      <a:lnTo>
                        <a:pt x="8" y="223"/>
                      </a:lnTo>
                      <a:lnTo>
                        <a:pt x="8" y="225"/>
                      </a:lnTo>
                      <a:lnTo>
                        <a:pt x="8" y="225"/>
                      </a:lnTo>
                      <a:lnTo>
                        <a:pt x="6" y="225"/>
                      </a:lnTo>
                      <a:lnTo>
                        <a:pt x="6" y="225"/>
                      </a:lnTo>
                      <a:lnTo>
                        <a:pt x="6" y="227"/>
                      </a:lnTo>
                      <a:lnTo>
                        <a:pt x="8" y="229"/>
                      </a:lnTo>
                      <a:lnTo>
                        <a:pt x="8" y="229"/>
                      </a:lnTo>
                      <a:lnTo>
                        <a:pt x="6" y="231"/>
                      </a:lnTo>
                      <a:lnTo>
                        <a:pt x="6" y="229"/>
                      </a:lnTo>
                      <a:lnTo>
                        <a:pt x="4" y="229"/>
                      </a:lnTo>
                      <a:lnTo>
                        <a:pt x="4" y="229"/>
                      </a:lnTo>
                      <a:lnTo>
                        <a:pt x="4" y="227"/>
                      </a:lnTo>
                      <a:lnTo>
                        <a:pt x="6" y="234"/>
                      </a:lnTo>
                      <a:lnTo>
                        <a:pt x="6" y="238"/>
                      </a:lnTo>
                      <a:lnTo>
                        <a:pt x="6" y="240"/>
                      </a:lnTo>
                      <a:lnTo>
                        <a:pt x="6" y="246"/>
                      </a:lnTo>
                      <a:lnTo>
                        <a:pt x="8" y="248"/>
                      </a:lnTo>
                      <a:lnTo>
                        <a:pt x="10" y="248"/>
                      </a:lnTo>
                      <a:lnTo>
                        <a:pt x="10" y="248"/>
                      </a:lnTo>
                      <a:lnTo>
                        <a:pt x="10" y="248"/>
                      </a:lnTo>
                      <a:lnTo>
                        <a:pt x="10" y="246"/>
                      </a:lnTo>
                      <a:lnTo>
                        <a:pt x="8" y="246"/>
                      </a:lnTo>
                      <a:lnTo>
                        <a:pt x="8" y="244"/>
                      </a:lnTo>
                      <a:lnTo>
                        <a:pt x="8" y="244"/>
                      </a:lnTo>
                      <a:lnTo>
                        <a:pt x="8" y="242"/>
                      </a:lnTo>
                      <a:lnTo>
                        <a:pt x="8" y="242"/>
                      </a:lnTo>
                      <a:lnTo>
                        <a:pt x="8" y="242"/>
                      </a:lnTo>
                      <a:lnTo>
                        <a:pt x="10" y="242"/>
                      </a:lnTo>
                      <a:lnTo>
                        <a:pt x="12" y="244"/>
                      </a:lnTo>
                      <a:lnTo>
                        <a:pt x="12" y="244"/>
                      </a:lnTo>
                      <a:lnTo>
                        <a:pt x="12" y="246"/>
                      </a:lnTo>
                      <a:lnTo>
                        <a:pt x="12" y="246"/>
                      </a:lnTo>
                      <a:lnTo>
                        <a:pt x="14" y="246"/>
                      </a:lnTo>
                      <a:lnTo>
                        <a:pt x="14" y="248"/>
                      </a:lnTo>
                      <a:lnTo>
                        <a:pt x="16" y="246"/>
                      </a:lnTo>
                      <a:lnTo>
                        <a:pt x="17" y="246"/>
                      </a:lnTo>
                      <a:lnTo>
                        <a:pt x="19" y="246"/>
                      </a:lnTo>
                      <a:lnTo>
                        <a:pt x="21" y="246"/>
                      </a:lnTo>
                      <a:lnTo>
                        <a:pt x="12" y="250"/>
                      </a:lnTo>
                      <a:lnTo>
                        <a:pt x="10" y="252"/>
                      </a:lnTo>
                      <a:lnTo>
                        <a:pt x="10" y="253"/>
                      </a:lnTo>
                      <a:lnTo>
                        <a:pt x="10" y="255"/>
                      </a:lnTo>
                      <a:lnTo>
                        <a:pt x="10" y="261"/>
                      </a:lnTo>
                      <a:lnTo>
                        <a:pt x="10" y="261"/>
                      </a:lnTo>
                      <a:lnTo>
                        <a:pt x="14" y="265"/>
                      </a:lnTo>
                      <a:lnTo>
                        <a:pt x="14" y="267"/>
                      </a:lnTo>
                      <a:lnTo>
                        <a:pt x="16" y="267"/>
                      </a:lnTo>
                      <a:lnTo>
                        <a:pt x="17" y="265"/>
                      </a:lnTo>
                      <a:lnTo>
                        <a:pt x="19" y="265"/>
                      </a:lnTo>
                      <a:lnTo>
                        <a:pt x="21" y="267"/>
                      </a:lnTo>
                      <a:lnTo>
                        <a:pt x="23" y="269"/>
                      </a:lnTo>
                      <a:lnTo>
                        <a:pt x="25" y="269"/>
                      </a:lnTo>
                      <a:lnTo>
                        <a:pt x="31" y="269"/>
                      </a:lnTo>
                      <a:lnTo>
                        <a:pt x="31" y="269"/>
                      </a:lnTo>
                      <a:lnTo>
                        <a:pt x="33" y="271"/>
                      </a:lnTo>
                      <a:lnTo>
                        <a:pt x="35" y="272"/>
                      </a:lnTo>
                      <a:lnTo>
                        <a:pt x="35" y="272"/>
                      </a:lnTo>
                      <a:lnTo>
                        <a:pt x="35" y="272"/>
                      </a:lnTo>
                      <a:lnTo>
                        <a:pt x="35" y="274"/>
                      </a:lnTo>
                      <a:lnTo>
                        <a:pt x="35" y="276"/>
                      </a:lnTo>
                      <a:lnTo>
                        <a:pt x="37" y="276"/>
                      </a:lnTo>
                      <a:lnTo>
                        <a:pt x="35" y="278"/>
                      </a:lnTo>
                      <a:lnTo>
                        <a:pt x="33" y="276"/>
                      </a:lnTo>
                      <a:lnTo>
                        <a:pt x="31" y="271"/>
                      </a:lnTo>
                      <a:lnTo>
                        <a:pt x="31" y="271"/>
                      </a:lnTo>
                      <a:lnTo>
                        <a:pt x="29" y="269"/>
                      </a:lnTo>
                      <a:lnTo>
                        <a:pt x="27" y="271"/>
                      </a:lnTo>
                      <a:lnTo>
                        <a:pt x="27" y="271"/>
                      </a:lnTo>
                      <a:lnTo>
                        <a:pt x="23" y="271"/>
                      </a:lnTo>
                      <a:lnTo>
                        <a:pt x="21" y="269"/>
                      </a:lnTo>
                      <a:lnTo>
                        <a:pt x="19" y="267"/>
                      </a:lnTo>
                      <a:lnTo>
                        <a:pt x="17" y="267"/>
                      </a:lnTo>
                      <a:lnTo>
                        <a:pt x="14" y="267"/>
                      </a:lnTo>
                      <a:lnTo>
                        <a:pt x="12" y="269"/>
                      </a:lnTo>
                      <a:lnTo>
                        <a:pt x="12" y="272"/>
                      </a:lnTo>
                      <a:lnTo>
                        <a:pt x="12" y="278"/>
                      </a:lnTo>
                      <a:lnTo>
                        <a:pt x="14" y="276"/>
                      </a:lnTo>
                      <a:lnTo>
                        <a:pt x="14" y="274"/>
                      </a:lnTo>
                      <a:lnTo>
                        <a:pt x="16" y="274"/>
                      </a:lnTo>
                      <a:lnTo>
                        <a:pt x="17" y="274"/>
                      </a:lnTo>
                      <a:lnTo>
                        <a:pt x="16" y="274"/>
                      </a:lnTo>
                      <a:lnTo>
                        <a:pt x="14" y="278"/>
                      </a:lnTo>
                      <a:lnTo>
                        <a:pt x="12" y="282"/>
                      </a:lnTo>
                      <a:lnTo>
                        <a:pt x="12" y="282"/>
                      </a:lnTo>
                      <a:lnTo>
                        <a:pt x="14" y="284"/>
                      </a:lnTo>
                      <a:lnTo>
                        <a:pt x="14" y="284"/>
                      </a:lnTo>
                      <a:lnTo>
                        <a:pt x="14" y="284"/>
                      </a:lnTo>
                      <a:lnTo>
                        <a:pt x="14" y="282"/>
                      </a:lnTo>
                      <a:lnTo>
                        <a:pt x="16" y="282"/>
                      </a:lnTo>
                      <a:lnTo>
                        <a:pt x="16" y="282"/>
                      </a:lnTo>
                      <a:lnTo>
                        <a:pt x="16" y="282"/>
                      </a:lnTo>
                      <a:lnTo>
                        <a:pt x="16" y="282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16" y="286"/>
                      </a:lnTo>
                      <a:lnTo>
                        <a:pt x="16" y="286"/>
                      </a:lnTo>
                      <a:lnTo>
                        <a:pt x="16" y="288"/>
                      </a:lnTo>
                      <a:lnTo>
                        <a:pt x="16" y="290"/>
                      </a:lnTo>
                      <a:lnTo>
                        <a:pt x="16" y="291"/>
                      </a:lnTo>
                      <a:lnTo>
                        <a:pt x="16" y="291"/>
                      </a:lnTo>
                      <a:lnTo>
                        <a:pt x="16" y="293"/>
                      </a:lnTo>
                      <a:lnTo>
                        <a:pt x="16" y="293"/>
                      </a:lnTo>
                      <a:lnTo>
                        <a:pt x="16" y="295"/>
                      </a:lnTo>
                      <a:lnTo>
                        <a:pt x="16" y="295"/>
                      </a:lnTo>
                      <a:lnTo>
                        <a:pt x="14" y="295"/>
                      </a:lnTo>
                      <a:lnTo>
                        <a:pt x="14" y="297"/>
                      </a:lnTo>
                      <a:lnTo>
                        <a:pt x="14" y="299"/>
                      </a:lnTo>
                      <a:lnTo>
                        <a:pt x="14" y="299"/>
                      </a:lnTo>
                      <a:lnTo>
                        <a:pt x="12" y="303"/>
                      </a:lnTo>
                      <a:lnTo>
                        <a:pt x="12" y="303"/>
                      </a:lnTo>
                      <a:lnTo>
                        <a:pt x="12" y="305"/>
                      </a:lnTo>
                      <a:lnTo>
                        <a:pt x="14" y="303"/>
                      </a:lnTo>
                      <a:lnTo>
                        <a:pt x="14" y="303"/>
                      </a:lnTo>
                      <a:lnTo>
                        <a:pt x="14" y="303"/>
                      </a:lnTo>
                      <a:lnTo>
                        <a:pt x="14" y="303"/>
                      </a:lnTo>
                      <a:lnTo>
                        <a:pt x="16" y="303"/>
                      </a:lnTo>
                      <a:lnTo>
                        <a:pt x="14" y="305"/>
                      </a:lnTo>
                      <a:lnTo>
                        <a:pt x="14" y="307"/>
                      </a:lnTo>
                      <a:lnTo>
                        <a:pt x="14" y="307"/>
                      </a:lnTo>
                      <a:lnTo>
                        <a:pt x="16" y="309"/>
                      </a:lnTo>
                      <a:lnTo>
                        <a:pt x="16" y="309"/>
                      </a:lnTo>
                      <a:lnTo>
                        <a:pt x="17" y="307"/>
                      </a:lnTo>
                      <a:lnTo>
                        <a:pt x="17" y="303"/>
                      </a:lnTo>
                      <a:lnTo>
                        <a:pt x="19" y="299"/>
                      </a:lnTo>
                      <a:lnTo>
                        <a:pt x="21" y="297"/>
                      </a:lnTo>
                      <a:lnTo>
                        <a:pt x="21" y="295"/>
                      </a:lnTo>
                      <a:lnTo>
                        <a:pt x="23" y="297"/>
                      </a:lnTo>
                      <a:lnTo>
                        <a:pt x="23" y="299"/>
                      </a:lnTo>
                      <a:lnTo>
                        <a:pt x="27" y="295"/>
                      </a:lnTo>
                      <a:lnTo>
                        <a:pt x="27" y="293"/>
                      </a:lnTo>
                      <a:lnTo>
                        <a:pt x="25" y="291"/>
                      </a:lnTo>
                      <a:lnTo>
                        <a:pt x="27" y="290"/>
                      </a:lnTo>
                      <a:lnTo>
                        <a:pt x="27" y="288"/>
                      </a:lnTo>
                      <a:lnTo>
                        <a:pt x="29" y="286"/>
                      </a:lnTo>
                      <a:lnTo>
                        <a:pt x="29" y="282"/>
                      </a:lnTo>
                      <a:lnTo>
                        <a:pt x="31" y="282"/>
                      </a:lnTo>
                      <a:lnTo>
                        <a:pt x="29" y="290"/>
                      </a:lnTo>
                      <a:lnTo>
                        <a:pt x="31" y="291"/>
                      </a:lnTo>
                      <a:lnTo>
                        <a:pt x="31" y="291"/>
                      </a:lnTo>
                      <a:lnTo>
                        <a:pt x="33" y="291"/>
                      </a:lnTo>
                      <a:lnTo>
                        <a:pt x="31" y="293"/>
                      </a:lnTo>
                      <a:lnTo>
                        <a:pt x="31" y="295"/>
                      </a:lnTo>
                      <a:lnTo>
                        <a:pt x="31" y="297"/>
                      </a:lnTo>
                      <a:lnTo>
                        <a:pt x="31" y="299"/>
                      </a:lnTo>
                      <a:lnTo>
                        <a:pt x="35" y="297"/>
                      </a:lnTo>
                      <a:lnTo>
                        <a:pt x="37" y="297"/>
                      </a:lnTo>
                      <a:lnTo>
                        <a:pt x="38" y="297"/>
                      </a:lnTo>
                      <a:lnTo>
                        <a:pt x="37" y="299"/>
                      </a:lnTo>
                      <a:lnTo>
                        <a:pt x="37" y="299"/>
                      </a:lnTo>
                      <a:lnTo>
                        <a:pt x="33" y="299"/>
                      </a:lnTo>
                      <a:lnTo>
                        <a:pt x="29" y="301"/>
                      </a:lnTo>
                      <a:lnTo>
                        <a:pt x="29" y="301"/>
                      </a:lnTo>
                      <a:lnTo>
                        <a:pt x="29" y="301"/>
                      </a:lnTo>
                      <a:lnTo>
                        <a:pt x="31" y="301"/>
                      </a:lnTo>
                      <a:lnTo>
                        <a:pt x="31" y="303"/>
                      </a:lnTo>
                      <a:lnTo>
                        <a:pt x="29" y="303"/>
                      </a:lnTo>
                      <a:lnTo>
                        <a:pt x="27" y="303"/>
                      </a:lnTo>
                      <a:lnTo>
                        <a:pt x="27" y="303"/>
                      </a:lnTo>
                      <a:lnTo>
                        <a:pt x="27" y="307"/>
                      </a:lnTo>
                      <a:lnTo>
                        <a:pt x="25" y="307"/>
                      </a:lnTo>
                      <a:lnTo>
                        <a:pt x="25" y="305"/>
                      </a:lnTo>
                      <a:lnTo>
                        <a:pt x="23" y="309"/>
                      </a:lnTo>
                      <a:lnTo>
                        <a:pt x="25" y="310"/>
                      </a:lnTo>
                      <a:lnTo>
                        <a:pt x="27" y="312"/>
                      </a:lnTo>
                      <a:lnTo>
                        <a:pt x="29" y="310"/>
                      </a:lnTo>
                      <a:lnTo>
                        <a:pt x="29" y="310"/>
                      </a:lnTo>
                      <a:lnTo>
                        <a:pt x="29" y="310"/>
                      </a:ln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12"/>
                      </a:lnTo>
                      <a:lnTo>
                        <a:pt x="31" y="312"/>
                      </a:lnTo>
                      <a:lnTo>
                        <a:pt x="31" y="312"/>
                      </a:lnTo>
                      <a:lnTo>
                        <a:pt x="31" y="314"/>
                      </a:lnTo>
                      <a:lnTo>
                        <a:pt x="31" y="316"/>
                      </a:lnTo>
                      <a:lnTo>
                        <a:pt x="35" y="316"/>
                      </a:lnTo>
                      <a:lnTo>
                        <a:pt x="33" y="318"/>
                      </a:lnTo>
                      <a:lnTo>
                        <a:pt x="33" y="320"/>
                      </a:lnTo>
                      <a:lnTo>
                        <a:pt x="31" y="322"/>
                      </a:lnTo>
                      <a:lnTo>
                        <a:pt x="33" y="324"/>
                      </a:lnTo>
                      <a:lnTo>
                        <a:pt x="31" y="324"/>
                      </a:lnTo>
                      <a:lnTo>
                        <a:pt x="29" y="324"/>
                      </a:lnTo>
                      <a:lnTo>
                        <a:pt x="29" y="322"/>
                      </a:lnTo>
                      <a:lnTo>
                        <a:pt x="31" y="320"/>
                      </a:lnTo>
                      <a:lnTo>
                        <a:pt x="27" y="316"/>
                      </a:lnTo>
                      <a:lnTo>
                        <a:pt x="25" y="314"/>
                      </a:lnTo>
                      <a:lnTo>
                        <a:pt x="25" y="318"/>
                      </a:lnTo>
                      <a:lnTo>
                        <a:pt x="23" y="318"/>
                      </a:lnTo>
                      <a:lnTo>
                        <a:pt x="21" y="316"/>
                      </a:lnTo>
                      <a:lnTo>
                        <a:pt x="21" y="316"/>
                      </a:lnTo>
                      <a:lnTo>
                        <a:pt x="19" y="318"/>
                      </a:lnTo>
                      <a:lnTo>
                        <a:pt x="19" y="320"/>
                      </a:lnTo>
                      <a:lnTo>
                        <a:pt x="19" y="320"/>
                      </a:lnTo>
                      <a:lnTo>
                        <a:pt x="19" y="326"/>
                      </a:lnTo>
                      <a:lnTo>
                        <a:pt x="19" y="330"/>
                      </a:lnTo>
                      <a:lnTo>
                        <a:pt x="19" y="333"/>
                      </a:lnTo>
                      <a:lnTo>
                        <a:pt x="21" y="333"/>
                      </a:lnTo>
                      <a:lnTo>
                        <a:pt x="23" y="339"/>
                      </a:lnTo>
                      <a:lnTo>
                        <a:pt x="25" y="341"/>
                      </a:lnTo>
                      <a:lnTo>
                        <a:pt x="25" y="341"/>
                      </a:lnTo>
                      <a:lnTo>
                        <a:pt x="29" y="341"/>
                      </a:lnTo>
                      <a:lnTo>
                        <a:pt x="29" y="341"/>
                      </a:lnTo>
                      <a:lnTo>
                        <a:pt x="29" y="343"/>
                      </a:lnTo>
                      <a:lnTo>
                        <a:pt x="31" y="345"/>
                      </a:lnTo>
                      <a:lnTo>
                        <a:pt x="31" y="347"/>
                      </a:lnTo>
                      <a:lnTo>
                        <a:pt x="31" y="349"/>
                      </a:lnTo>
                      <a:lnTo>
                        <a:pt x="33" y="349"/>
                      </a:lnTo>
                      <a:lnTo>
                        <a:pt x="35" y="350"/>
                      </a:lnTo>
                      <a:lnTo>
                        <a:pt x="33" y="352"/>
                      </a:lnTo>
                      <a:lnTo>
                        <a:pt x="31" y="350"/>
                      </a:lnTo>
                      <a:lnTo>
                        <a:pt x="29" y="345"/>
                      </a:lnTo>
                      <a:lnTo>
                        <a:pt x="27" y="343"/>
                      </a:lnTo>
                      <a:lnTo>
                        <a:pt x="25" y="343"/>
                      </a:lnTo>
                      <a:lnTo>
                        <a:pt x="23" y="345"/>
                      </a:lnTo>
                      <a:lnTo>
                        <a:pt x="23" y="347"/>
                      </a:lnTo>
                      <a:lnTo>
                        <a:pt x="23" y="349"/>
                      </a:lnTo>
                      <a:lnTo>
                        <a:pt x="23" y="352"/>
                      </a:lnTo>
                      <a:lnTo>
                        <a:pt x="23" y="354"/>
                      </a:lnTo>
                      <a:lnTo>
                        <a:pt x="23" y="354"/>
                      </a:lnTo>
                      <a:lnTo>
                        <a:pt x="23" y="356"/>
                      </a:lnTo>
                      <a:lnTo>
                        <a:pt x="25" y="356"/>
                      </a:lnTo>
                      <a:lnTo>
                        <a:pt x="25" y="358"/>
                      </a:lnTo>
                      <a:lnTo>
                        <a:pt x="25" y="358"/>
                      </a:lnTo>
                      <a:lnTo>
                        <a:pt x="25" y="360"/>
                      </a:lnTo>
                      <a:lnTo>
                        <a:pt x="25" y="360"/>
                      </a:lnTo>
                      <a:lnTo>
                        <a:pt x="25" y="360"/>
                      </a:lnTo>
                      <a:lnTo>
                        <a:pt x="25" y="360"/>
                      </a:lnTo>
                      <a:lnTo>
                        <a:pt x="25" y="360"/>
                      </a:lnTo>
                      <a:lnTo>
                        <a:pt x="25" y="360"/>
                      </a:lnTo>
                      <a:lnTo>
                        <a:pt x="27" y="362"/>
                      </a:lnTo>
                      <a:lnTo>
                        <a:pt x="29" y="364"/>
                      </a:lnTo>
                      <a:lnTo>
                        <a:pt x="29" y="364"/>
                      </a:lnTo>
                      <a:lnTo>
                        <a:pt x="31" y="364"/>
                      </a:lnTo>
                      <a:lnTo>
                        <a:pt x="29" y="366"/>
                      </a:lnTo>
                      <a:lnTo>
                        <a:pt x="31" y="368"/>
                      </a:lnTo>
                      <a:lnTo>
                        <a:pt x="33" y="368"/>
                      </a:lnTo>
                      <a:lnTo>
                        <a:pt x="35" y="368"/>
                      </a:lnTo>
                      <a:lnTo>
                        <a:pt x="37" y="368"/>
                      </a:lnTo>
                      <a:lnTo>
                        <a:pt x="38" y="368"/>
                      </a:lnTo>
                      <a:lnTo>
                        <a:pt x="38" y="369"/>
                      </a:lnTo>
                      <a:lnTo>
                        <a:pt x="38" y="371"/>
                      </a:lnTo>
                      <a:lnTo>
                        <a:pt x="40" y="373"/>
                      </a:lnTo>
                      <a:lnTo>
                        <a:pt x="38" y="375"/>
                      </a:lnTo>
                      <a:lnTo>
                        <a:pt x="38" y="377"/>
                      </a:lnTo>
                      <a:lnTo>
                        <a:pt x="37" y="377"/>
                      </a:lnTo>
                      <a:lnTo>
                        <a:pt x="37" y="375"/>
                      </a:lnTo>
                      <a:lnTo>
                        <a:pt x="38" y="375"/>
                      </a:lnTo>
                      <a:lnTo>
                        <a:pt x="37" y="373"/>
                      </a:lnTo>
                      <a:lnTo>
                        <a:pt x="35" y="373"/>
                      </a:lnTo>
                      <a:lnTo>
                        <a:pt x="35" y="371"/>
                      </a:lnTo>
                      <a:lnTo>
                        <a:pt x="33" y="371"/>
                      </a:lnTo>
                      <a:lnTo>
                        <a:pt x="31" y="371"/>
                      </a:lnTo>
                      <a:lnTo>
                        <a:pt x="31" y="371"/>
                      </a:lnTo>
                      <a:lnTo>
                        <a:pt x="31" y="371"/>
                      </a:lnTo>
                      <a:lnTo>
                        <a:pt x="29" y="371"/>
                      </a:lnTo>
                      <a:lnTo>
                        <a:pt x="29" y="369"/>
                      </a:lnTo>
                      <a:lnTo>
                        <a:pt x="29" y="369"/>
                      </a:lnTo>
                      <a:lnTo>
                        <a:pt x="29" y="368"/>
                      </a:lnTo>
                      <a:lnTo>
                        <a:pt x="27" y="368"/>
                      </a:lnTo>
                      <a:lnTo>
                        <a:pt x="27" y="369"/>
                      </a:lnTo>
                      <a:lnTo>
                        <a:pt x="27" y="369"/>
                      </a:lnTo>
                      <a:lnTo>
                        <a:pt x="27" y="371"/>
                      </a:lnTo>
                      <a:lnTo>
                        <a:pt x="27" y="371"/>
                      </a:lnTo>
                      <a:lnTo>
                        <a:pt x="27" y="371"/>
                      </a:lnTo>
                      <a:lnTo>
                        <a:pt x="25" y="373"/>
                      </a:lnTo>
                      <a:lnTo>
                        <a:pt x="29" y="375"/>
                      </a:lnTo>
                      <a:lnTo>
                        <a:pt x="29" y="377"/>
                      </a:lnTo>
                      <a:lnTo>
                        <a:pt x="31" y="385"/>
                      </a:lnTo>
                      <a:lnTo>
                        <a:pt x="31" y="385"/>
                      </a:lnTo>
                      <a:lnTo>
                        <a:pt x="31" y="385"/>
                      </a:lnTo>
                      <a:lnTo>
                        <a:pt x="31" y="387"/>
                      </a:lnTo>
                      <a:lnTo>
                        <a:pt x="31" y="387"/>
                      </a:lnTo>
                      <a:lnTo>
                        <a:pt x="31" y="387"/>
                      </a:lnTo>
                      <a:lnTo>
                        <a:pt x="31" y="388"/>
                      </a:lnTo>
                      <a:lnTo>
                        <a:pt x="31" y="388"/>
                      </a:lnTo>
                      <a:lnTo>
                        <a:pt x="33" y="390"/>
                      </a:lnTo>
                      <a:lnTo>
                        <a:pt x="33" y="392"/>
                      </a:lnTo>
                      <a:lnTo>
                        <a:pt x="35" y="390"/>
                      </a:lnTo>
                      <a:lnTo>
                        <a:pt x="35" y="390"/>
                      </a:lnTo>
                      <a:lnTo>
                        <a:pt x="35" y="388"/>
                      </a:lnTo>
                      <a:lnTo>
                        <a:pt x="37" y="388"/>
                      </a:lnTo>
                      <a:lnTo>
                        <a:pt x="37" y="390"/>
                      </a:lnTo>
                      <a:lnTo>
                        <a:pt x="37" y="392"/>
                      </a:lnTo>
                      <a:lnTo>
                        <a:pt x="35" y="392"/>
                      </a:lnTo>
                      <a:lnTo>
                        <a:pt x="33" y="392"/>
                      </a:lnTo>
                      <a:lnTo>
                        <a:pt x="33" y="394"/>
                      </a:lnTo>
                      <a:lnTo>
                        <a:pt x="33" y="396"/>
                      </a:lnTo>
                      <a:lnTo>
                        <a:pt x="35" y="396"/>
                      </a:lnTo>
                      <a:lnTo>
                        <a:pt x="37" y="396"/>
                      </a:lnTo>
                      <a:lnTo>
                        <a:pt x="35" y="398"/>
                      </a:lnTo>
                      <a:lnTo>
                        <a:pt x="35" y="400"/>
                      </a:lnTo>
                      <a:lnTo>
                        <a:pt x="38" y="407"/>
                      </a:lnTo>
                      <a:lnTo>
                        <a:pt x="40" y="409"/>
                      </a:lnTo>
                      <a:lnTo>
                        <a:pt x="40" y="413"/>
                      </a:lnTo>
                      <a:lnTo>
                        <a:pt x="40" y="413"/>
                      </a:lnTo>
                      <a:lnTo>
                        <a:pt x="42" y="415"/>
                      </a:lnTo>
                      <a:lnTo>
                        <a:pt x="42" y="417"/>
                      </a:lnTo>
                      <a:lnTo>
                        <a:pt x="42" y="419"/>
                      </a:lnTo>
                      <a:lnTo>
                        <a:pt x="44" y="419"/>
                      </a:lnTo>
                      <a:lnTo>
                        <a:pt x="44" y="421"/>
                      </a:lnTo>
                      <a:lnTo>
                        <a:pt x="44" y="423"/>
                      </a:lnTo>
                      <a:lnTo>
                        <a:pt x="44" y="423"/>
                      </a:lnTo>
                      <a:lnTo>
                        <a:pt x="42" y="425"/>
                      </a:lnTo>
                      <a:lnTo>
                        <a:pt x="42" y="425"/>
                      </a:lnTo>
                      <a:lnTo>
                        <a:pt x="42" y="427"/>
                      </a:lnTo>
                      <a:lnTo>
                        <a:pt x="44" y="428"/>
                      </a:lnTo>
                      <a:lnTo>
                        <a:pt x="44" y="428"/>
                      </a:lnTo>
                      <a:lnTo>
                        <a:pt x="44" y="430"/>
                      </a:lnTo>
                      <a:lnTo>
                        <a:pt x="44" y="432"/>
                      </a:lnTo>
                      <a:lnTo>
                        <a:pt x="44" y="432"/>
                      </a:lnTo>
                      <a:lnTo>
                        <a:pt x="46" y="434"/>
                      </a:lnTo>
                      <a:lnTo>
                        <a:pt x="46" y="434"/>
                      </a:lnTo>
                      <a:lnTo>
                        <a:pt x="50" y="434"/>
                      </a:lnTo>
                      <a:lnTo>
                        <a:pt x="52" y="436"/>
                      </a:lnTo>
                      <a:lnTo>
                        <a:pt x="48" y="438"/>
                      </a:lnTo>
                      <a:lnTo>
                        <a:pt x="46" y="438"/>
                      </a:lnTo>
                      <a:lnTo>
                        <a:pt x="46" y="438"/>
                      </a:lnTo>
                      <a:lnTo>
                        <a:pt x="44" y="438"/>
                      </a:lnTo>
                      <a:lnTo>
                        <a:pt x="44" y="438"/>
                      </a:lnTo>
                      <a:lnTo>
                        <a:pt x="44" y="440"/>
                      </a:lnTo>
                      <a:lnTo>
                        <a:pt x="48" y="444"/>
                      </a:lnTo>
                      <a:lnTo>
                        <a:pt x="50" y="446"/>
                      </a:lnTo>
                      <a:lnTo>
                        <a:pt x="48" y="447"/>
                      </a:lnTo>
                      <a:lnTo>
                        <a:pt x="50" y="449"/>
                      </a:lnTo>
                      <a:lnTo>
                        <a:pt x="50" y="451"/>
                      </a:lnTo>
                      <a:lnTo>
                        <a:pt x="48" y="453"/>
                      </a:lnTo>
                      <a:lnTo>
                        <a:pt x="48" y="453"/>
                      </a:lnTo>
                      <a:lnTo>
                        <a:pt x="48" y="455"/>
                      </a:lnTo>
                      <a:lnTo>
                        <a:pt x="50" y="457"/>
                      </a:lnTo>
                      <a:lnTo>
                        <a:pt x="52" y="459"/>
                      </a:lnTo>
                      <a:lnTo>
                        <a:pt x="54" y="463"/>
                      </a:lnTo>
                      <a:lnTo>
                        <a:pt x="56" y="465"/>
                      </a:lnTo>
                      <a:lnTo>
                        <a:pt x="54" y="465"/>
                      </a:lnTo>
                      <a:lnTo>
                        <a:pt x="52" y="465"/>
                      </a:lnTo>
                      <a:lnTo>
                        <a:pt x="52" y="463"/>
                      </a:lnTo>
                      <a:lnTo>
                        <a:pt x="50" y="463"/>
                      </a:lnTo>
                      <a:lnTo>
                        <a:pt x="50" y="465"/>
                      </a:lnTo>
                      <a:lnTo>
                        <a:pt x="52" y="466"/>
                      </a:lnTo>
                      <a:lnTo>
                        <a:pt x="52" y="466"/>
                      </a:lnTo>
                      <a:lnTo>
                        <a:pt x="52" y="468"/>
                      </a:lnTo>
                      <a:lnTo>
                        <a:pt x="54" y="470"/>
                      </a:lnTo>
                      <a:lnTo>
                        <a:pt x="54" y="472"/>
                      </a:lnTo>
                      <a:lnTo>
                        <a:pt x="56" y="476"/>
                      </a:lnTo>
                      <a:lnTo>
                        <a:pt x="57" y="478"/>
                      </a:lnTo>
                      <a:lnTo>
                        <a:pt x="57" y="480"/>
                      </a:lnTo>
                      <a:lnTo>
                        <a:pt x="56" y="480"/>
                      </a:lnTo>
                      <a:lnTo>
                        <a:pt x="57" y="482"/>
                      </a:lnTo>
                      <a:lnTo>
                        <a:pt x="57" y="484"/>
                      </a:lnTo>
                      <a:lnTo>
                        <a:pt x="57" y="487"/>
                      </a:lnTo>
                      <a:lnTo>
                        <a:pt x="57" y="489"/>
                      </a:lnTo>
                      <a:lnTo>
                        <a:pt x="56" y="487"/>
                      </a:lnTo>
                      <a:lnTo>
                        <a:pt x="56" y="487"/>
                      </a:lnTo>
                      <a:lnTo>
                        <a:pt x="56" y="489"/>
                      </a:lnTo>
                      <a:lnTo>
                        <a:pt x="57" y="491"/>
                      </a:lnTo>
                      <a:lnTo>
                        <a:pt x="56" y="491"/>
                      </a:lnTo>
                      <a:lnTo>
                        <a:pt x="57" y="493"/>
                      </a:lnTo>
                      <a:lnTo>
                        <a:pt x="59" y="493"/>
                      </a:lnTo>
                      <a:lnTo>
                        <a:pt x="57" y="497"/>
                      </a:lnTo>
                      <a:lnTo>
                        <a:pt x="57" y="497"/>
                      </a:lnTo>
                      <a:lnTo>
                        <a:pt x="57" y="499"/>
                      </a:lnTo>
                      <a:lnTo>
                        <a:pt x="57" y="503"/>
                      </a:lnTo>
                      <a:lnTo>
                        <a:pt x="57" y="503"/>
                      </a:lnTo>
                      <a:lnTo>
                        <a:pt x="57" y="504"/>
                      </a:lnTo>
                      <a:lnTo>
                        <a:pt x="57" y="506"/>
                      </a:lnTo>
                      <a:lnTo>
                        <a:pt x="59" y="510"/>
                      </a:lnTo>
                      <a:lnTo>
                        <a:pt x="59" y="510"/>
                      </a:lnTo>
                      <a:lnTo>
                        <a:pt x="61" y="510"/>
                      </a:lnTo>
                      <a:lnTo>
                        <a:pt x="61" y="512"/>
                      </a:lnTo>
                      <a:lnTo>
                        <a:pt x="59" y="514"/>
                      </a:lnTo>
                      <a:lnTo>
                        <a:pt x="59" y="518"/>
                      </a:lnTo>
                      <a:lnTo>
                        <a:pt x="59" y="520"/>
                      </a:lnTo>
                      <a:lnTo>
                        <a:pt x="61" y="522"/>
                      </a:lnTo>
                      <a:lnTo>
                        <a:pt x="63" y="522"/>
                      </a:lnTo>
                      <a:lnTo>
                        <a:pt x="63" y="524"/>
                      </a:lnTo>
                      <a:lnTo>
                        <a:pt x="63" y="524"/>
                      </a:lnTo>
                      <a:lnTo>
                        <a:pt x="61" y="525"/>
                      </a:lnTo>
                      <a:lnTo>
                        <a:pt x="61" y="525"/>
                      </a:lnTo>
                      <a:lnTo>
                        <a:pt x="61" y="525"/>
                      </a:lnTo>
                      <a:lnTo>
                        <a:pt x="63" y="529"/>
                      </a:lnTo>
                      <a:lnTo>
                        <a:pt x="63" y="527"/>
                      </a:lnTo>
                      <a:lnTo>
                        <a:pt x="65" y="527"/>
                      </a:lnTo>
                      <a:lnTo>
                        <a:pt x="67" y="527"/>
                      </a:lnTo>
                      <a:lnTo>
                        <a:pt x="67" y="529"/>
                      </a:lnTo>
                      <a:lnTo>
                        <a:pt x="67" y="531"/>
                      </a:lnTo>
                      <a:lnTo>
                        <a:pt x="67" y="531"/>
                      </a:lnTo>
                      <a:lnTo>
                        <a:pt x="65" y="531"/>
                      </a:lnTo>
                      <a:lnTo>
                        <a:pt x="65" y="529"/>
                      </a:lnTo>
                      <a:lnTo>
                        <a:pt x="63" y="529"/>
                      </a:lnTo>
                      <a:lnTo>
                        <a:pt x="63" y="529"/>
                      </a:lnTo>
                      <a:lnTo>
                        <a:pt x="61" y="531"/>
                      </a:lnTo>
                      <a:lnTo>
                        <a:pt x="61" y="531"/>
                      </a:lnTo>
                      <a:lnTo>
                        <a:pt x="61" y="531"/>
                      </a:lnTo>
                      <a:lnTo>
                        <a:pt x="61" y="531"/>
                      </a:lnTo>
                      <a:lnTo>
                        <a:pt x="63" y="533"/>
                      </a:lnTo>
                      <a:lnTo>
                        <a:pt x="63" y="533"/>
                      </a:lnTo>
                      <a:lnTo>
                        <a:pt x="65" y="535"/>
                      </a:lnTo>
                      <a:lnTo>
                        <a:pt x="67" y="535"/>
                      </a:lnTo>
                      <a:lnTo>
                        <a:pt x="67" y="535"/>
                      </a:lnTo>
                      <a:lnTo>
                        <a:pt x="65" y="537"/>
                      </a:lnTo>
                      <a:lnTo>
                        <a:pt x="65" y="537"/>
                      </a:lnTo>
                      <a:lnTo>
                        <a:pt x="65" y="537"/>
                      </a:lnTo>
                      <a:lnTo>
                        <a:pt x="65" y="537"/>
                      </a:lnTo>
                      <a:lnTo>
                        <a:pt x="67" y="539"/>
                      </a:lnTo>
                      <a:lnTo>
                        <a:pt x="67" y="539"/>
                      </a:lnTo>
                      <a:lnTo>
                        <a:pt x="65" y="539"/>
                      </a:lnTo>
                      <a:lnTo>
                        <a:pt x="65" y="539"/>
                      </a:lnTo>
                      <a:lnTo>
                        <a:pt x="63" y="535"/>
                      </a:lnTo>
                      <a:lnTo>
                        <a:pt x="63" y="535"/>
                      </a:lnTo>
                      <a:lnTo>
                        <a:pt x="61" y="535"/>
                      </a:lnTo>
                      <a:lnTo>
                        <a:pt x="61" y="535"/>
                      </a:lnTo>
                      <a:lnTo>
                        <a:pt x="61" y="535"/>
                      </a:lnTo>
                      <a:lnTo>
                        <a:pt x="61" y="537"/>
                      </a:lnTo>
                      <a:lnTo>
                        <a:pt x="61" y="539"/>
                      </a:lnTo>
                      <a:lnTo>
                        <a:pt x="61" y="539"/>
                      </a:lnTo>
                      <a:lnTo>
                        <a:pt x="61" y="539"/>
                      </a:lnTo>
                      <a:lnTo>
                        <a:pt x="63" y="543"/>
                      </a:lnTo>
                      <a:lnTo>
                        <a:pt x="63" y="546"/>
                      </a:lnTo>
                      <a:lnTo>
                        <a:pt x="65" y="548"/>
                      </a:lnTo>
                      <a:lnTo>
                        <a:pt x="67" y="548"/>
                      </a:lnTo>
                      <a:lnTo>
                        <a:pt x="69" y="550"/>
                      </a:lnTo>
                      <a:lnTo>
                        <a:pt x="67" y="550"/>
                      </a:lnTo>
                      <a:lnTo>
                        <a:pt x="67" y="550"/>
                      </a:lnTo>
                      <a:lnTo>
                        <a:pt x="65" y="552"/>
                      </a:lnTo>
                      <a:lnTo>
                        <a:pt x="65" y="552"/>
                      </a:lnTo>
                      <a:lnTo>
                        <a:pt x="67" y="554"/>
                      </a:lnTo>
                      <a:lnTo>
                        <a:pt x="67" y="554"/>
                      </a:lnTo>
                      <a:lnTo>
                        <a:pt x="67" y="556"/>
                      </a:lnTo>
                      <a:lnTo>
                        <a:pt x="67" y="556"/>
                      </a:lnTo>
                      <a:lnTo>
                        <a:pt x="71" y="563"/>
                      </a:lnTo>
                      <a:lnTo>
                        <a:pt x="71" y="565"/>
                      </a:lnTo>
                      <a:lnTo>
                        <a:pt x="71" y="567"/>
                      </a:lnTo>
                      <a:lnTo>
                        <a:pt x="71" y="567"/>
                      </a:lnTo>
                      <a:lnTo>
                        <a:pt x="73" y="567"/>
                      </a:lnTo>
                      <a:lnTo>
                        <a:pt x="73" y="567"/>
                      </a:lnTo>
                      <a:lnTo>
                        <a:pt x="73" y="567"/>
                      </a:lnTo>
                      <a:lnTo>
                        <a:pt x="73" y="569"/>
                      </a:lnTo>
                      <a:lnTo>
                        <a:pt x="73" y="573"/>
                      </a:lnTo>
                      <a:lnTo>
                        <a:pt x="75" y="577"/>
                      </a:lnTo>
                      <a:lnTo>
                        <a:pt x="75" y="575"/>
                      </a:lnTo>
                      <a:lnTo>
                        <a:pt x="75" y="573"/>
                      </a:lnTo>
                      <a:lnTo>
                        <a:pt x="75" y="571"/>
                      </a:lnTo>
                      <a:lnTo>
                        <a:pt x="78" y="569"/>
                      </a:lnTo>
                      <a:lnTo>
                        <a:pt x="77" y="571"/>
                      </a:lnTo>
                      <a:lnTo>
                        <a:pt x="77" y="571"/>
                      </a:lnTo>
                      <a:lnTo>
                        <a:pt x="75" y="573"/>
                      </a:lnTo>
                      <a:lnTo>
                        <a:pt x="75" y="575"/>
                      </a:lnTo>
                      <a:lnTo>
                        <a:pt x="75" y="581"/>
                      </a:lnTo>
                      <a:lnTo>
                        <a:pt x="75" y="581"/>
                      </a:lnTo>
                      <a:lnTo>
                        <a:pt x="75" y="581"/>
                      </a:lnTo>
                      <a:lnTo>
                        <a:pt x="75" y="582"/>
                      </a:lnTo>
                      <a:lnTo>
                        <a:pt x="75" y="582"/>
                      </a:lnTo>
                      <a:lnTo>
                        <a:pt x="75" y="582"/>
                      </a:lnTo>
                      <a:lnTo>
                        <a:pt x="75" y="582"/>
                      </a:lnTo>
                      <a:lnTo>
                        <a:pt x="77" y="584"/>
                      </a:lnTo>
                      <a:lnTo>
                        <a:pt x="77" y="584"/>
                      </a:lnTo>
                      <a:lnTo>
                        <a:pt x="77" y="586"/>
                      </a:lnTo>
                      <a:lnTo>
                        <a:pt x="78" y="586"/>
                      </a:lnTo>
                      <a:lnTo>
                        <a:pt x="80" y="586"/>
                      </a:lnTo>
                      <a:lnTo>
                        <a:pt x="80" y="586"/>
                      </a:lnTo>
                      <a:lnTo>
                        <a:pt x="78" y="586"/>
                      </a:lnTo>
                      <a:lnTo>
                        <a:pt x="78" y="588"/>
                      </a:lnTo>
                      <a:lnTo>
                        <a:pt x="80" y="592"/>
                      </a:lnTo>
                      <a:lnTo>
                        <a:pt x="82" y="594"/>
                      </a:lnTo>
                      <a:lnTo>
                        <a:pt x="86" y="598"/>
                      </a:lnTo>
                      <a:lnTo>
                        <a:pt x="88" y="600"/>
                      </a:lnTo>
                      <a:lnTo>
                        <a:pt x="92" y="605"/>
                      </a:lnTo>
                      <a:lnTo>
                        <a:pt x="92" y="607"/>
                      </a:lnTo>
                      <a:lnTo>
                        <a:pt x="92" y="613"/>
                      </a:lnTo>
                      <a:lnTo>
                        <a:pt x="92" y="613"/>
                      </a:lnTo>
                      <a:lnTo>
                        <a:pt x="94" y="615"/>
                      </a:lnTo>
                      <a:lnTo>
                        <a:pt x="96" y="615"/>
                      </a:lnTo>
                      <a:lnTo>
                        <a:pt x="96" y="615"/>
                      </a:lnTo>
                      <a:lnTo>
                        <a:pt x="98" y="615"/>
                      </a:lnTo>
                      <a:lnTo>
                        <a:pt x="99" y="613"/>
                      </a:lnTo>
                      <a:lnTo>
                        <a:pt x="103" y="613"/>
                      </a:lnTo>
                      <a:lnTo>
                        <a:pt x="105" y="613"/>
                      </a:lnTo>
                      <a:lnTo>
                        <a:pt x="105" y="613"/>
                      </a:lnTo>
                      <a:lnTo>
                        <a:pt x="107" y="613"/>
                      </a:lnTo>
                      <a:lnTo>
                        <a:pt x="107" y="609"/>
                      </a:lnTo>
                      <a:lnTo>
                        <a:pt x="109" y="609"/>
                      </a:lnTo>
                      <a:lnTo>
                        <a:pt x="109" y="609"/>
                      </a:lnTo>
                      <a:lnTo>
                        <a:pt x="109" y="609"/>
                      </a:lnTo>
                      <a:lnTo>
                        <a:pt x="109" y="609"/>
                      </a:lnTo>
                      <a:lnTo>
                        <a:pt x="111" y="611"/>
                      </a:lnTo>
                      <a:lnTo>
                        <a:pt x="111" y="611"/>
                      </a:lnTo>
                      <a:lnTo>
                        <a:pt x="111" y="613"/>
                      </a:lnTo>
                      <a:lnTo>
                        <a:pt x="111" y="613"/>
                      </a:lnTo>
                      <a:lnTo>
                        <a:pt x="111" y="613"/>
                      </a:lnTo>
                      <a:lnTo>
                        <a:pt x="113" y="613"/>
                      </a:lnTo>
                      <a:lnTo>
                        <a:pt x="115" y="613"/>
                      </a:lnTo>
                      <a:lnTo>
                        <a:pt x="117" y="615"/>
                      </a:lnTo>
                      <a:lnTo>
                        <a:pt x="117" y="615"/>
                      </a:lnTo>
                      <a:lnTo>
                        <a:pt x="117" y="617"/>
                      </a:lnTo>
                      <a:lnTo>
                        <a:pt x="118" y="620"/>
                      </a:lnTo>
                      <a:lnTo>
                        <a:pt x="118" y="622"/>
                      </a:lnTo>
                      <a:lnTo>
                        <a:pt x="120" y="622"/>
                      </a:lnTo>
                      <a:lnTo>
                        <a:pt x="122" y="624"/>
                      </a:lnTo>
                      <a:lnTo>
                        <a:pt x="122" y="624"/>
                      </a:lnTo>
                      <a:lnTo>
                        <a:pt x="124" y="624"/>
                      </a:lnTo>
                      <a:lnTo>
                        <a:pt x="126" y="624"/>
                      </a:lnTo>
                      <a:lnTo>
                        <a:pt x="130" y="622"/>
                      </a:lnTo>
                      <a:lnTo>
                        <a:pt x="134" y="622"/>
                      </a:lnTo>
                      <a:lnTo>
                        <a:pt x="134" y="620"/>
                      </a:lnTo>
                      <a:lnTo>
                        <a:pt x="134" y="620"/>
                      </a:lnTo>
                      <a:lnTo>
                        <a:pt x="134" y="620"/>
                      </a:lnTo>
                      <a:lnTo>
                        <a:pt x="134" y="619"/>
                      </a:lnTo>
                      <a:lnTo>
                        <a:pt x="136" y="619"/>
                      </a:lnTo>
                      <a:lnTo>
                        <a:pt x="136" y="619"/>
                      </a:lnTo>
                      <a:lnTo>
                        <a:pt x="136" y="619"/>
                      </a:lnTo>
                      <a:lnTo>
                        <a:pt x="136" y="615"/>
                      </a:lnTo>
                      <a:lnTo>
                        <a:pt x="138" y="615"/>
                      </a:lnTo>
                      <a:lnTo>
                        <a:pt x="141" y="611"/>
                      </a:lnTo>
                      <a:lnTo>
                        <a:pt x="143" y="611"/>
                      </a:lnTo>
                      <a:lnTo>
                        <a:pt x="143" y="611"/>
                      </a:lnTo>
                      <a:lnTo>
                        <a:pt x="145" y="611"/>
                      </a:lnTo>
                      <a:lnTo>
                        <a:pt x="145" y="611"/>
                      </a:lnTo>
                      <a:lnTo>
                        <a:pt x="145" y="611"/>
                      </a:lnTo>
                      <a:lnTo>
                        <a:pt x="145" y="613"/>
                      </a:lnTo>
                      <a:lnTo>
                        <a:pt x="145" y="613"/>
                      </a:lnTo>
                      <a:lnTo>
                        <a:pt x="145" y="613"/>
                      </a:lnTo>
                      <a:lnTo>
                        <a:pt x="145" y="615"/>
                      </a:lnTo>
                      <a:lnTo>
                        <a:pt x="145" y="615"/>
                      </a:lnTo>
                      <a:lnTo>
                        <a:pt x="145" y="615"/>
                      </a:lnTo>
                      <a:lnTo>
                        <a:pt x="145" y="615"/>
                      </a:lnTo>
                      <a:lnTo>
                        <a:pt x="149" y="615"/>
                      </a:lnTo>
                      <a:lnTo>
                        <a:pt x="151" y="615"/>
                      </a:lnTo>
                      <a:lnTo>
                        <a:pt x="153" y="613"/>
                      </a:lnTo>
                      <a:lnTo>
                        <a:pt x="153" y="613"/>
                      </a:lnTo>
                      <a:lnTo>
                        <a:pt x="155" y="611"/>
                      </a:lnTo>
                      <a:lnTo>
                        <a:pt x="155" y="611"/>
                      </a:lnTo>
                      <a:lnTo>
                        <a:pt x="157" y="609"/>
                      </a:lnTo>
                      <a:lnTo>
                        <a:pt x="158" y="605"/>
                      </a:lnTo>
                      <a:lnTo>
                        <a:pt x="158" y="603"/>
                      </a:lnTo>
                      <a:lnTo>
                        <a:pt x="158" y="603"/>
                      </a:lnTo>
                      <a:lnTo>
                        <a:pt x="158" y="601"/>
                      </a:lnTo>
                      <a:lnTo>
                        <a:pt x="157" y="601"/>
                      </a:lnTo>
                      <a:lnTo>
                        <a:pt x="157" y="601"/>
                      </a:lnTo>
                      <a:lnTo>
                        <a:pt x="158" y="600"/>
                      </a:lnTo>
                      <a:lnTo>
                        <a:pt x="160" y="598"/>
                      </a:lnTo>
                      <a:lnTo>
                        <a:pt x="162" y="594"/>
                      </a:lnTo>
                      <a:lnTo>
                        <a:pt x="162" y="592"/>
                      </a:lnTo>
                      <a:lnTo>
                        <a:pt x="164" y="590"/>
                      </a:lnTo>
                      <a:lnTo>
                        <a:pt x="164" y="588"/>
                      </a:lnTo>
                      <a:lnTo>
                        <a:pt x="164" y="586"/>
                      </a:lnTo>
                      <a:lnTo>
                        <a:pt x="164" y="584"/>
                      </a:lnTo>
                      <a:lnTo>
                        <a:pt x="164" y="584"/>
                      </a:lnTo>
                      <a:lnTo>
                        <a:pt x="164" y="584"/>
                      </a:lnTo>
                      <a:lnTo>
                        <a:pt x="164" y="584"/>
                      </a:lnTo>
                      <a:lnTo>
                        <a:pt x="164" y="582"/>
                      </a:lnTo>
                      <a:lnTo>
                        <a:pt x="162" y="582"/>
                      </a:lnTo>
                      <a:lnTo>
                        <a:pt x="160" y="582"/>
                      </a:lnTo>
                      <a:lnTo>
                        <a:pt x="160" y="582"/>
                      </a:lnTo>
                      <a:lnTo>
                        <a:pt x="160" y="581"/>
                      </a:lnTo>
                      <a:lnTo>
                        <a:pt x="160" y="581"/>
                      </a:lnTo>
                      <a:lnTo>
                        <a:pt x="162" y="581"/>
                      </a:lnTo>
                      <a:lnTo>
                        <a:pt x="162" y="579"/>
                      </a:lnTo>
                      <a:lnTo>
                        <a:pt x="164" y="579"/>
                      </a:lnTo>
                      <a:lnTo>
                        <a:pt x="168" y="579"/>
                      </a:lnTo>
                      <a:lnTo>
                        <a:pt x="168" y="579"/>
                      </a:lnTo>
                      <a:lnTo>
                        <a:pt x="168" y="577"/>
                      </a:lnTo>
                      <a:lnTo>
                        <a:pt x="168" y="577"/>
                      </a:lnTo>
                      <a:lnTo>
                        <a:pt x="168" y="573"/>
                      </a:lnTo>
                      <a:lnTo>
                        <a:pt x="168" y="569"/>
                      </a:lnTo>
                      <a:lnTo>
                        <a:pt x="168" y="567"/>
                      </a:lnTo>
                      <a:lnTo>
                        <a:pt x="168" y="565"/>
                      </a:lnTo>
                      <a:lnTo>
                        <a:pt x="168" y="565"/>
                      </a:lnTo>
                      <a:lnTo>
                        <a:pt x="168" y="565"/>
                      </a:lnTo>
                      <a:lnTo>
                        <a:pt x="168" y="563"/>
                      </a:lnTo>
                      <a:lnTo>
                        <a:pt x="166" y="563"/>
                      </a:lnTo>
                      <a:lnTo>
                        <a:pt x="158" y="560"/>
                      </a:lnTo>
                      <a:lnTo>
                        <a:pt x="158" y="560"/>
                      </a:lnTo>
                      <a:lnTo>
                        <a:pt x="158" y="560"/>
                      </a:lnTo>
                      <a:lnTo>
                        <a:pt x="157" y="560"/>
                      </a:lnTo>
                      <a:lnTo>
                        <a:pt x="157" y="562"/>
                      </a:lnTo>
                      <a:lnTo>
                        <a:pt x="157" y="562"/>
                      </a:lnTo>
                      <a:lnTo>
                        <a:pt x="155" y="562"/>
                      </a:lnTo>
                      <a:lnTo>
                        <a:pt x="155" y="562"/>
                      </a:lnTo>
                      <a:lnTo>
                        <a:pt x="155" y="562"/>
                      </a:lnTo>
                      <a:lnTo>
                        <a:pt x="155" y="560"/>
                      </a:lnTo>
                      <a:lnTo>
                        <a:pt x="155" y="560"/>
                      </a:lnTo>
                      <a:lnTo>
                        <a:pt x="155" y="558"/>
                      </a:lnTo>
                      <a:lnTo>
                        <a:pt x="155" y="558"/>
                      </a:lnTo>
                      <a:lnTo>
                        <a:pt x="155" y="558"/>
                      </a:lnTo>
                      <a:lnTo>
                        <a:pt x="155" y="556"/>
                      </a:lnTo>
                      <a:lnTo>
                        <a:pt x="153" y="556"/>
                      </a:lnTo>
                      <a:lnTo>
                        <a:pt x="153" y="554"/>
                      </a:lnTo>
                      <a:lnTo>
                        <a:pt x="153" y="552"/>
                      </a:lnTo>
                      <a:lnTo>
                        <a:pt x="153" y="552"/>
                      </a:lnTo>
                      <a:lnTo>
                        <a:pt x="153" y="552"/>
                      </a:lnTo>
                      <a:lnTo>
                        <a:pt x="155" y="552"/>
                      </a:lnTo>
                      <a:lnTo>
                        <a:pt x="157" y="550"/>
                      </a:lnTo>
                      <a:lnTo>
                        <a:pt x="157" y="550"/>
                      </a:lnTo>
                      <a:lnTo>
                        <a:pt x="157" y="550"/>
                      </a:lnTo>
                      <a:lnTo>
                        <a:pt x="158" y="550"/>
                      </a:lnTo>
                      <a:lnTo>
                        <a:pt x="158" y="550"/>
                      </a:lnTo>
                      <a:lnTo>
                        <a:pt x="158" y="550"/>
                      </a:lnTo>
                      <a:lnTo>
                        <a:pt x="157" y="548"/>
                      </a:lnTo>
                      <a:lnTo>
                        <a:pt x="157" y="548"/>
                      </a:lnTo>
                      <a:lnTo>
                        <a:pt x="155" y="548"/>
                      </a:lnTo>
                      <a:lnTo>
                        <a:pt x="155" y="548"/>
                      </a:lnTo>
                      <a:lnTo>
                        <a:pt x="155" y="548"/>
                      </a:lnTo>
                      <a:lnTo>
                        <a:pt x="155" y="546"/>
                      </a:lnTo>
                      <a:lnTo>
                        <a:pt x="155" y="546"/>
                      </a:lnTo>
                      <a:lnTo>
                        <a:pt x="155" y="546"/>
                      </a:lnTo>
                      <a:lnTo>
                        <a:pt x="155" y="544"/>
                      </a:lnTo>
                      <a:lnTo>
                        <a:pt x="155" y="544"/>
                      </a:lnTo>
                      <a:lnTo>
                        <a:pt x="153" y="544"/>
                      </a:lnTo>
                      <a:lnTo>
                        <a:pt x="153" y="544"/>
                      </a:lnTo>
                      <a:lnTo>
                        <a:pt x="153" y="544"/>
                      </a:lnTo>
                      <a:lnTo>
                        <a:pt x="151" y="544"/>
                      </a:lnTo>
                      <a:lnTo>
                        <a:pt x="151" y="544"/>
                      </a:lnTo>
                      <a:lnTo>
                        <a:pt x="151" y="544"/>
                      </a:lnTo>
                      <a:lnTo>
                        <a:pt x="151" y="543"/>
                      </a:lnTo>
                      <a:lnTo>
                        <a:pt x="151" y="543"/>
                      </a:lnTo>
                      <a:lnTo>
                        <a:pt x="151" y="543"/>
                      </a:lnTo>
                      <a:lnTo>
                        <a:pt x="151" y="543"/>
                      </a:lnTo>
                      <a:lnTo>
                        <a:pt x="151" y="541"/>
                      </a:lnTo>
                      <a:lnTo>
                        <a:pt x="149" y="541"/>
                      </a:lnTo>
                      <a:lnTo>
                        <a:pt x="149" y="541"/>
                      </a:lnTo>
                      <a:lnTo>
                        <a:pt x="149" y="541"/>
                      </a:lnTo>
                      <a:lnTo>
                        <a:pt x="149" y="541"/>
                      </a:lnTo>
                      <a:lnTo>
                        <a:pt x="149" y="541"/>
                      </a:lnTo>
                      <a:lnTo>
                        <a:pt x="147" y="543"/>
                      </a:lnTo>
                      <a:lnTo>
                        <a:pt x="147" y="543"/>
                      </a:lnTo>
                      <a:lnTo>
                        <a:pt x="147" y="543"/>
                      </a:lnTo>
                      <a:lnTo>
                        <a:pt x="147" y="543"/>
                      </a:lnTo>
                      <a:lnTo>
                        <a:pt x="145" y="543"/>
                      </a:lnTo>
                      <a:lnTo>
                        <a:pt x="145" y="541"/>
                      </a:lnTo>
                      <a:lnTo>
                        <a:pt x="145" y="541"/>
                      </a:lnTo>
                      <a:lnTo>
                        <a:pt x="145" y="541"/>
                      </a:lnTo>
                      <a:lnTo>
                        <a:pt x="147" y="539"/>
                      </a:lnTo>
                      <a:lnTo>
                        <a:pt x="147" y="537"/>
                      </a:lnTo>
                      <a:lnTo>
                        <a:pt x="147" y="535"/>
                      </a:lnTo>
                      <a:lnTo>
                        <a:pt x="149" y="537"/>
                      </a:lnTo>
                      <a:lnTo>
                        <a:pt x="149" y="537"/>
                      </a:lnTo>
                      <a:lnTo>
                        <a:pt x="151" y="537"/>
                      </a:lnTo>
                      <a:lnTo>
                        <a:pt x="151" y="537"/>
                      </a:lnTo>
                      <a:lnTo>
                        <a:pt x="151" y="537"/>
                      </a:lnTo>
                      <a:lnTo>
                        <a:pt x="153" y="537"/>
                      </a:lnTo>
                      <a:lnTo>
                        <a:pt x="153" y="537"/>
                      </a:lnTo>
                      <a:lnTo>
                        <a:pt x="153" y="537"/>
                      </a:lnTo>
                      <a:lnTo>
                        <a:pt x="153" y="535"/>
                      </a:lnTo>
                      <a:lnTo>
                        <a:pt x="153" y="535"/>
                      </a:lnTo>
                      <a:lnTo>
                        <a:pt x="155" y="533"/>
                      </a:lnTo>
                      <a:lnTo>
                        <a:pt x="155" y="535"/>
                      </a:lnTo>
                      <a:lnTo>
                        <a:pt x="155" y="535"/>
                      </a:lnTo>
                      <a:lnTo>
                        <a:pt x="155" y="535"/>
                      </a:lnTo>
                      <a:lnTo>
                        <a:pt x="157" y="535"/>
                      </a:lnTo>
                      <a:lnTo>
                        <a:pt x="157" y="537"/>
                      </a:lnTo>
                      <a:lnTo>
                        <a:pt x="157" y="537"/>
                      </a:lnTo>
                      <a:lnTo>
                        <a:pt x="157" y="537"/>
                      </a:lnTo>
                      <a:lnTo>
                        <a:pt x="158" y="535"/>
                      </a:lnTo>
                      <a:lnTo>
                        <a:pt x="160" y="533"/>
                      </a:lnTo>
                      <a:lnTo>
                        <a:pt x="160" y="533"/>
                      </a:lnTo>
                      <a:lnTo>
                        <a:pt x="160" y="533"/>
                      </a:lnTo>
                      <a:lnTo>
                        <a:pt x="162" y="533"/>
                      </a:lnTo>
                      <a:lnTo>
                        <a:pt x="162" y="531"/>
                      </a:lnTo>
                      <a:lnTo>
                        <a:pt x="162" y="531"/>
                      </a:lnTo>
                      <a:lnTo>
                        <a:pt x="164" y="531"/>
                      </a:lnTo>
                      <a:lnTo>
                        <a:pt x="164" y="529"/>
                      </a:lnTo>
                      <a:lnTo>
                        <a:pt x="164" y="527"/>
                      </a:lnTo>
                      <a:lnTo>
                        <a:pt x="164" y="525"/>
                      </a:lnTo>
                      <a:lnTo>
                        <a:pt x="164" y="525"/>
                      </a:lnTo>
                      <a:lnTo>
                        <a:pt x="166" y="525"/>
                      </a:lnTo>
                      <a:lnTo>
                        <a:pt x="166" y="527"/>
                      </a:lnTo>
                      <a:lnTo>
                        <a:pt x="168" y="527"/>
                      </a:lnTo>
                      <a:lnTo>
                        <a:pt x="170" y="527"/>
                      </a:lnTo>
                      <a:lnTo>
                        <a:pt x="172" y="527"/>
                      </a:lnTo>
                      <a:lnTo>
                        <a:pt x="174" y="527"/>
                      </a:lnTo>
                      <a:lnTo>
                        <a:pt x="174" y="527"/>
                      </a:lnTo>
                      <a:lnTo>
                        <a:pt x="174" y="529"/>
                      </a:lnTo>
                      <a:lnTo>
                        <a:pt x="174" y="531"/>
                      </a:lnTo>
                      <a:lnTo>
                        <a:pt x="174" y="531"/>
                      </a:lnTo>
                      <a:lnTo>
                        <a:pt x="176" y="533"/>
                      </a:lnTo>
                      <a:lnTo>
                        <a:pt x="176" y="533"/>
                      </a:lnTo>
                      <a:lnTo>
                        <a:pt x="176" y="533"/>
                      </a:lnTo>
                      <a:lnTo>
                        <a:pt x="176" y="533"/>
                      </a:lnTo>
                      <a:lnTo>
                        <a:pt x="176" y="535"/>
                      </a:lnTo>
                      <a:lnTo>
                        <a:pt x="176" y="535"/>
                      </a:lnTo>
                      <a:lnTo>
                        <a:pt x="176" y="535"/>
                      </a:lnTo>
                      <a:lnTo>
                        <a:pt x="176" y="535"/>
                      </a:lnTo>
                      <a:lnTo>
                        <a:pt x="176" y="535"/>
                      </a:lnTo>
                      <a:lnTo>
                        <a:pt x="176" y="535"/>
                      </a:lnTo>
                      <a:lnTo>
                        <a:pt x="178" y="535"/>
                      </a:lnTo>
                      <a:lnTo>
                        <a:pt x="178" y="535"/>
                      </a:lnTo>
                      <a:lnTo>
                        <a:pt x="179" y="535"/>
                      </a:lnTo>
                      <a:lnTo>
                        <a:pt x="181" y="531"/>
                      </a:lnTo>
                      <a:lnTo>
                        <a:pt x="183" y="531"/>
                      </a:lnTo>
                      <a:lnTo>
                        <a:pt x="183" y="531"/>
                      </a:lnTo>
                      <a:lnTo>
                        <a:pt x="183" y="531"/>
                      </a:lnTo>
                      <a:lnTo>
                        <a:pt x="185" y="531"/>
                      </a:lnTo>
                      <a:lnTo>
                        <a:pt x="187" y="529"/>
                      </a:lnTo>
                      <a:lnTo>
                        <a:pt x="187" y="529"/>
                      </a:lnTo>
                      <a:lnTo>
                        <a:pt x="187" y="527"/>
                      </a:lnTo>
                      <a:lnTo>
                        <a:pt x="185" y="525"/>
                      </a:lnTo>
                      <a:lnTo>
                        <a:pt x="185" y="524"/>
                      </a:lnTo>
                      <a:lnTo>
                        <a:pt x="187" y="524"/>
                      </a:lnTo>
                      <a:lnTo>
                        <a:pt x="187" y="524"/>
                      </a:lnTo>
                      <a:lnTo>
                        <a:pt x="187" y="524"/>
                      </a:lnTo>
                      <a:lnTo>
                        <a:pt x="189" y="520"/>
                      </a:lnTo>
                      <a:lnTo>
                        <a:pt x="189" y="520"/>
                      </a:lnTo>
                      <a:lnTo>
                        <a:pt x="189" y="520"/>
                      </a:lnTo>
                      <a:lnTo>
                        <a:pt x="191" y="520"/>
                      </a:lnTo>
                      <a:lnTo>
                        <a:pt x="191" y="520"/>
                      </a:lnTo>
                      <a:lnTo>
                        <a:pt x="191" y="520"/>
                      </a:lnTo>
                      <a:lnTo>
                        <a:pt x="193" y="518"/>
                      </a:lnTo>
                      <a:lnTo>
                        <a:pt x="193" y="518"/>
                      </a:lnTo>
                      <a:lnTo>
                        <a:pt x="193" y="518"/>
                      </a:lnTo>
                      <a:lnTo>
                        <a:pt x="193" y="516"/>
                      </a:lnTo>
                      <a:lnTo>
                        <a:pt x="195" y="516"/>
                      </a:lnTo>
                      <a:lnTo>
                        <a:pt x="197" y="516"/>
                      </a:lnTo>
                      <a:lnTo>
                        <a:pt x="198" y="514"/>
                      </a:lnTo>
                      <a:lnTo>
                        <a:pt x="198" y="514"/>
                      </a:lnTo>
                      <a:lnTo>
                        <a:pt x="198" y="514"/>
                      </a:lnTo>
                      <a:lnTo>
                        <a:pt x="200" y="514"/>
                      </a:lnTo>
                      <a:lnTo>
                        <a:pt x="202" y="516"/>
                      </a:lnTo>
                      <a:lnTo>
                        <a:pt x="204" y="516"/>
                      </a:lnTo>
                      <a:lnTo>
                        <a:pt x="204" y="516"/>
                      </a:lnTo>
                      <a:lnTo>
                        <a:pt x="204" y="514"/>
                      </a:lnTo>
                      <a:lnTo>
                        <a:pt x="204" y="514"/>
                      </a:lnTo>
                      <a:lnTo>
                        <a:pt x="204" y="514"/>
                      </a:lnTo>
                      <a:lnTo>
                        <a:pt x="204" y="514"/>
                      </a:lnTo>
                      <a:lnTo>
                        <a:pt x="204" y="510"/>
                      </a:lnTo>
                      <a:lnTo>
                        <a:pt x="204" y="508"/>
                      </a:lnTo>
                      <a:lnTo>
                        <a:pt x="204" y="508"/>
                      </a:lnTo>
                      <a:lnTo>
                        <a:pt x="202" y="506"/>
                      </a:lnTo>
                      <a:lnTo>
                        <a:pt x="202" y="506"/>
                      </a:lnTo>
                      <a:lnTo>
                        <a:pt x="202" y="506"/>
                      </a:lnTo>
                      <a:lnTo>
                        <a:pt x="202" y="504"/>
                      </a:lnTo>
                      <a:lnTo>
                        <a:pt x="204" y="504"/>
                      </a:lnTo>
                      <a:lnTo>
                        <a:pt x="208" y="504"/>
                      </a:lnTo>
                      <a:lnTo>
                        <a:pt x="210" y="503"/>
                      </a:lnTo>
                      <a:lnTo>
                        <a:pt x="210" y="503"/>
                      </a:lnTo>
                      <a:lnTo>
                        <a:pt x="210" y="503"/>
                      </a:lnTo>
                      <a:lnTo>
                        <a:pt x="212" y="501"/>
                      </a:lnTo>
                      <a:lnTo>
                        <a:pt x="212" y="501"/>
                      </a:lnTo>
                      <a:lnTo>
                        <a:pt x="212" y="499"/>
                      </a:lnTo>
                      <a:lnTo>
                        <a:pt x="214" y="497"/>
                      </a:lnTo>
                      <a:lnTo>
                        <a:pt x="214" y="497"/>
                      </a:lnTo>
                      <a:lnTo>
                        <a:pt x="214" y="497"/>
                      </a:lnTo>
                      <a:lnTo>
                        <a:pt x="218" y="497"/>
                      </a:lnTo>
                      <a:lnTo>
                        <a:pt x="221" y="497"/>
                      </a:lnTo>
                      <a:lnTo>
                        <a:pt x="221" y="497"/>
                      </a:lnTo>
                      <a:lnTo>
                        <a:pt x="221" y="497"/>
                      </a:lnTo>
                      <a:lnTo>
                        <a:pt x="223" y="497"/>
                      </a:lnTo>
                      <a:lnTo>
                        <a:pt x="223" y="499"/>
                      </a:lnTo>
                      <a:lnTo>
                        <a:pt x="223" y="499"/>
                      </a:lnTo>
                      <a:lnTo>
                        <a:pt x="223" y="501"/>
                      </a:lnTo>
                      <a:lnTo>
                        <a:pt x="225" y="501"/>
                      </a:lnTo>
                      <a:lnTo>
                        <a:pt x="227" y="501"/>
                      </a:lnTo>
                      <a:lnTo>
                        <a:pt x="227" y="503"/>
                      </a:lnTo>
                      <a:lnTo>
                        <a:pt x="227" y="503"/>
                      </a:lnTo>
                      <a:lnTo>
                        <a:pt x="229" y="503"/>
                      </a:lnTo>
                      <a:lnTo>
                        <a:pt x="229" y="504"/>
                      </a:lnTo>
                      <a:lnTo>
                        <a:pt x="231" y="504"/>
                      </a:lnTo>
                      <a:lnTo>
                        <a:pt x="231" y="504"/>
                      </a:lnTo>
                      <a:lnTo>
                        <a:pt x="233" y="504"/>
                      </a:lnTo>
                      <a:lnTo>
                        <a:pt x="235" y="504"/>
                      </a:lnTo>
                      <a:lnTo>
                        <a:pt x="240" y="501"/>
                      </a:lnTo>
                      <a:lnTo>
                        <a:pt x="240" y="501"/>
                      </a:lnTo>
                      <a:lnTo>
                        <a:pt x="240" y="499"/>
                      </a:lnTo>
                      <a:lnTo>
                        <a:pt x="240" y="497"/>
                      </a:lnTo>
                      <a:lnTo>
                        <a:pt x="240" y="497"/>
                      </a:lnTo>
                      <a:lnTo>
                        <a:pt x="240" y="497"/>
                      </a:lnTo>
                      <a:lnTo>
                        <a:pt x="246" y="495"/>
                      </a:lnTo>
                      <a:lnTo>
                        <a:pt x="248" y="495"/>
                      </a:lnTo>
                      <a:lnTo>
                        <a:pt x="248" y="495"/>
                      </a:lnTo>
                      <a:lnTo>
                        <a:pt x="250" y="493"/>
                      </a:lnTo>
                      <a:lnTo>
                        <a:pt x="252" y="493"/>
                      </a:lnTo>
                      <a:lnTo>
                        <a:pt x="256" y="493"/>
                      </a:lnTo>
                      <a:lnTo>
                        <a:pt x="258" y="493"/>
                      </a:lnTo>
                      <a:lnTo>
                        <a:pt x="258" y="495"/>
                      </a:lnTo>
                      <a:lnTo>
                        <a:pt x="258" y="495"/>
                      </a:lnTo>
                      <a:lnTo>
                        <a:pt x="259" y="495"/>
                      </a:lnTo>
                      <a:lnTo>
                        <a:pt x="259" y="495"/>
                      </a:lnTo>
                      <a:lnTo>
                        <a:pt x="261" y="495"/>
                      </a:lnTo>
                      <a:lnTo>
                        <a:pt x="263" y="495"/>
                      </a:lnTo>
                      <a:lnTo>
                        <a:pt x="265" y="493"/>
                      </a:lnTo>
                      <a:lnTo>
                        <a:pt x="265" y="493"/>
                      </a:lnTo>
                      <a:lnTo>
                        <a:pt x="267" y="493"/>
                      </a:lnTo>
                      <a:lnTo>
                        <a:pt x="267" y="491"/>
                      </a:lnTo>
                      <a:lnTo>
                        <a:pt x="267" y="491"/>
                      </a:lnTo>
                      <a:lnTo>
                        <a:pt x="269" y="491"/>
                      </a:lnTo>
                      <a:lnTo>
                        <a:pt x="269" y="491"/>
                      </a:lnTo>
                      <a:lnTo>
                        <a:pt x="271" y="493"/>
                      </a:lnTo>
                      <a:lnTo>
                        <a:pt x="273" y="495"/>
                      </a:lnTo>
                      <a:lnTo>
                        <a:pt x="275" y="495"/>
                      </a:lnTo>
                      <a:lnTo>
                        <a:pt x="275" y="495"/>
                      </a:lnTo>
                      <a:lnTo>
                        <a:pt x="277" y="493"/>
                      </a:lnTo>
                      <a:lnTo>
                        <a:pt x="277" y="493"/>
                      </a:lnTo>
                      <a:lnTo>
                        <a:pt x="277" y="493"/>
                      </a:lnTo>
                      <a:lnTo>
                        <a:pt x="277" y="491"/>
                      </a:lnTo>
                      <a:lnTo>
                        <a:pt x="277" y="491"/>
                      </a:lnTo>
                      <a:lnTo>
                        <a:pt x="277" y="489"/>
                      </a:lnTo>
                      <a:lnTo>
                        <a:pt x="275" y="487"/>
                      </a:lnTo>
                      <a:lnTo>
                        <a:pt x="275" y="487"/>
                      </a:lnTo>
                      <a:lnTo>
                        <a:pt x="275" y="485"/>
                      </a:lnTo>
                      <a:lnTo>
                        <a:pt x="275" y="485"/>
                      </a:lnTo>
                      <a:lnTo>
                        <a:pt x="277" y="485"/>
                      </a:lnTo>
                      <a:lnTo>
                        <a:pt x="277" y="484"/>
                      </a:lnTo>
                      <a:lnTo>
                        <a:pt x="277" y="484"/>
                      </a:lnTo>
                      <a:lnTo>
                        <a:pt x="277" y="482"/>
                      </a:lnTo>
                      <a:lnTo>
                        <a:pt x="277" y="480"/>
                      </a:lnTo>
                      <a:lnTo>
                        <a:pt x="275" y="480"/>
                      </a:lnTo>
                      <a:lnTo>
                        <a:pt x="275" y="478"/>
                      </a:lnTo>
                      <a:lnTo>
                        <a:pt x="273" y="478"/>
                      </a:lnTo>
                      <a:lnTo>
                        <a:pt x="273" y="476"/>
                      </a:lnTo>
                      <a:lnTo>
                        <a:pt x="273" y="474"/>
                      </a:lnTo>
                      <a:lnTo>
                        <a:pt x="273" y="474"/>
                      </a:lnTo>
                      <a:lnTo>
                        <a:pt x="275" y="472"/>
                      </a:lnTo>
                      <a:lnTo>
                        <a:pt x="275" y="472"/>
                      </a:lnTo>
                      <a:lnTo>
                        <a:pt x="275" y="470"/>
                      </a:lnTo>
                      <a:lnTo>
                        <a:pt x="275" y="470"/>
                      </a:lnTo>
                      <a:lnTo>
                        <a:pt x="275" y="468"/>
                      </a:lnTo>
                      <a:lnTo>
                        <a:pt x="275" y="466"/>
                      </a:lnTo>
                      <a:lnTo>
                        <a:pt x="273" y="466"/>
                      </a:lnTo>
                      <a:lnTo>
                        <a:pt x="273" y="465"/>
                      </a:lnTo>
                      <a:lnTo>
                        <a:pt x="271" y="465"/>
                      </a:lnTo>
                      <a:lnTo>
                        <a:pt x="271" y="465"/>
                      </a:lnTo>
                      <a:lnTo>
                        <a:pt x="271" y="463"/>
                      </a:lnTo>
                      <a:lnTo>
                        <a:pt x="271" y="461"/>
                      </a:lnTo>
                      <a:lnTo>
                        <a:pt x="269" y="461"/>
                      </a:lnTo>
                      <a:lnTo>
                        <a:pt x="269" y="457"/>
                      </a:lnTo>
                      <a:lnTo>
                        <a:pt x="269" y="455"/>
                      </a:lnTo>
                      <a:lnTo>
                        <a:pt x="269" y="453"/>
                      </a:lnTo>
                      <a:lnTo>
                        <a:pt x="271" y="453"/>
                      </a:lnTo>
                      <a:lnTo>
                        <a:pt x="271" y="451"/>
                      </a:lnTo>
                      <a:lnTo>
                        <a:pt x="271" y="451"/>
                      </a:lnTo>
                      <a:lnTo>
                        <a:pt x="273" y="447"/>
                      </a:lnTo>
                      <a:lnTo>
                        <a:pt x="273" y="447"/>
                      </a:lnTo>
                      <a:lnTo>
                        <a:pt x="275" y="447"/>
                      </a:lnTo>
                      <a:lnTo>
                        <a:pt x="275" y="446"/>
                      </a:lnTo>
                      <a:lnTo>
                        <a:pt x="277" y="446"/>
                      </a:lnTo>
                      <a:lnTo>
                        <a:pt x="277" y="446"/>
                      </a:lnTo>
                      <a:lnTo>
                        <a:pt x="279" y="447"/>
                      </a:lnTo>
                      <a:lnTo>
                        <a:pt x="279" y="449"/>
                      </a:lnTo>
                      <a:lnTo>
                        <a:pt x="280" y="451"/>
                      </a:lnTo>
                      <a:lnTo>
                        <a:pt x="282" y="451"/>
                      </a:lnTo>
                      <a:lnTo>
                        <a:pt x="284" y="451"/>
                      </a:lnTo>
                      <a:lnTo>
                        <a:pt x="286" y="451"/>
                      </a:lnTo>
                      <a:lnTo>
                        <a:pt x="286" y="453"/>
                      </a:lnTo>
                      <a:lnTo>
                        <a:pt x="288" y="453"/>
                      </a:lnTo>
                      <a:lnTo>
                        <a:pt x="288" y="455"/>
                      </a:lnTo>
                      <a:lnTo>
                        <a:pt x="288" y="455"/>
                      </a:lnTo>
                      <a:lnTo>
                        <a:pt x="290" y="455"/>
                      </a:lnTo>
                      <a:lnTo>
                        <a:pt x="292" y="455"/>
                      </a:lnTo>
                      <a:lnTo>
                        <a:pt x="292" y="453"/>
                      </a:lnTo>
                      <a:lnTo>
                        <a:pt x="294" y="451"/>
                      </a:lnTo>
                      <a:lnTo>
                        <a:pt x="296" y="453"/>
                      </a:lnTo>
                      <a:lnTo>
                        <a:pt x="298" y="451"/>
                      </a:lnTo>
                      <a:lnTo>
                        <a:pt x="298" y="453"/>
                      </a:lnTo>
                      <a:lnTo>
                        <a:pt x="299" y="453"/>
                      </a:lnTo>
                      <a:lnTo>
                        <a:pt x="299" y="455"/>
                      </a:lnTo>
                      <a:lnTo>
                        <a:pt x="299" y="457"/>
                      </a:lnTo>
                      <a:lnTo>
                        <a:pt x="299" y="459"/>
                      </a:lnTo>
                      <a:lnTo>
                        <a:pt x="301" y="459"/>
                      </a:lnTo>
                      <a:lnTo>
                        <a:pt x="301" y="459"/>
                      </a:lnTo>
                      <a:lnTo>
                        <a:pt x="303" y="461"/>
                      </a:lnTo>
                      <a:lnTo>
                        <a:pt x="303" y="461"/>
                      </a:lnTo>
                      <a:lnTo>
                        <a:pt x="305" y="459"/>
                      </a:lnTo>
                      <a:lnTo>
                        <a:pt x="305" y="459"/>
                      </a:lnTo>
                      <a:lnTo>
                        <a:pt x="309" y="459"/>
                      </a:lnTo>
                      <a:lnTo>
                        <a:pt x="311" y="459"/>
                      </a:lnTo>
                      <a:lnTo>
                        <a:pt x="311" y="459"/>
                      </a:lnTo>
                      <a:lnTo>
                        <a:pt x="313" y="459"/>
                      </a:lnTo>
                      <a:lnTo>
                        <a:pt x="313" y="459"/>
                      </a:lnTo>
                      <a:lnTo>
                        <a:pt x="315" y="457"/>
                      </a:lnTo>
                      <a:lnTo>
                        <a:pt x="319" y="455"/>
                      </a:lnTo>
                      <a:lnTo>
                        <a:pt x="320" y="455"/>
                      </a:lnTo>
                      <a:lnTo>
                        <a:pt x="320" y="455"/>
                      </a:lnTo>
                      <a:lnTo>
                        <a:pt x="322" y="457"/>
                      </a:lnTo>
                      <a:lnTo>
                        <a:pt x="324" y="457"/>
                      </a:lnTo>
                      <a:lnTo>
                        <a:pt x="324" y="455"/>
                      </a:lnTo>
                      <a:lnTo>
                        <a:pt x="326" y="455"/>
                      </a:lnTo>
                      <a:lnTo>
                        <a:pt x="328" y="455"/>
                      </a:lnTo>
                      <a:lnTo>
                        <a:pt x="328" y="455"/>
                      </a:lnTo>
                      <a:lnTo>
                        <a:pt x="330" y="455"/>
                      </a:lnTo>
                      <a:lnTo>
                        <a:pt x="330" y="455"/>
                      </a:lnTo>
                      <a:lnTo>
                        <a:pt x="332" y="457"/>
                      </a:lnTo>
                      <a:lnTo>
                        <a:pt x="334" y="457"/>
                      </a:lnTo>
                      <a:lnTo>
                        <a:pt x="334" y="457"/>
                      </a:lnTo>
                      <a:lnTo>
                        <a:pt x="336" y="457"/>
                      </a:lnTo>
                      <a:lnTo>
                        <a:pt x="338" y="457"/>
                      </a:lnTo>
                      <a:lnTo>
                        <a:pt x="340" y="459"/>
                      </a:lnTo>
                      <a:lnTo>
                        <a:pt x="341" y="459"/>
                      </a:lnTo>
                      <a:lnTo>
                        <a:pt x="341" y="457"/>
                      </a:lnTo>
                      <a:lnTo>
                        <a:pt x="343" y="457"/>
                      </a:lnTo>
                      <a:lnTo>
                        <a:pt x="345" y="455"/>
                      </a:lnTo>
                      <a:lnTo>
                        <a:pt x="345" y="455"/>
                      </a:lnTo>
                      <a:lnTo>
                        <a:pt x="343" y="453"/>
                      </a:lnTo>
                      <a:lnTo>
                        <a:pt x="341" y="451"/>
                      </a:lnTo>
                      <a:lnTo>
                        <a:pt x="341" y="451"/>
                      </a:lnTo>
                      <a:lnTo>
                        <a:pt x="341" y="449"/>
                      </a:lnTo>
                      <a:lnTo>
                        <a:pt x="340" y="447"/>
                      </a:lnTo>
                      <a:lnTo>
                        <a:pt x="340" y="447"/>
                      </a:lnTo>
                      <a:lnTo>
                        <a:pt x="340" y="446"/>
                      </a:lnTo>
                      <a:lnTo>
                        <a:pt x="340" y="446"/>
                      </a:lnTo>
                      <a:lnTo>
                        <a:pt x="340" y="444"/>
                      </a:lnTo>
                      <a:lnTo>
                        <a:pt x="341" y="444"/>
                      </a:lnTo>
                      <a:lnTo>
                        <a:pt x="341" y="442"/>
                      </a:lnTo>
                      <a:lnTo>
                        <a:pt x="341" y="442"/>
                      </a:lnTo>
                      <a:lnTo>
                        <a:pt x="340" y="440"/>
                      </a:lnTo>
                      <a:lnTo>
                        <a:pt x="340" y="440"/>
                      </a:lnTo>
                      <a:lnTo>
                        <a:pt x="341" y="438"/>
                      </a:lnTo>
                      <a:lnTo>
                        <a:pt x="341" y="438"/>
                      </a:lnTo>
                      <a:lnTo>
                        <a:pt x="341" y="438"/>
                      </a:lnTo>
                      <a:lnTo>
                        <a:pt x="340" y="436"/>
                      </a:lnTo>
                      <a:lnTo>
                        <a:pt x="340" y="43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lnTo>
                        <a:pt x="340" y="432"/>
                      </a:lnTo>
                      <a:lnTo>
                        <a:pt x="345" y="430"/>
                      </a:lnTo>
                      <a:lnTo>
                        <a:pt x="347" y="428"/>
                      </a:lnTo>
                      <a:lnTo>
                        <a:pt x="347" y="428"/>
                      </a:lnTo>
                      <a:lnTo>
                        <a:pt x="347" y="427"/>
                      </a:lnTo>
                      <a:lnTo>
                        <a:pt x="349" y="427"/>
                      </a:lnTo>
                      <a:lnTo>
                        <a:pt x="349" y="427"/>
                      </a:lnTo>
                      <a:lnTo>
                        <a:pt x="351" y="425"/>
                      </a:lnTo>
                      <a:lnTo>
                        <a:pt x="353" y="425"/>
                      </a:lnTo>
                      <a:lnTo>
                        <a:pt x="353" y="425"/>
                      </a:lnTo>
                      <a:lnTo>
                        <a:pt x="353" y="423"/>
                      </a:lnTo>
                      <a:lnTo>
                        <a:pt x="353" y="423"/>
                      </a:lnTo>
                      <a:lnTo>
                        <a:pt x="353" y="423"/>
                      </a:lnTo>
                      <a:lnTo>
                        <a:pt x="353" y="421"/>
                      </a:lnTo>
                      <a:lnTo>
                        <a:pt x="353" y="421"/>
                      </a:lnTo>
                      <a:lnTo>
                        <a:pt x="355" y="421"/>
                      </a:lnTo>
                      <a:lnTo>
                        <a:pt x="355" y="421"/>
                      </a:lnTo>
                      <a:lnTo>
                        <a:pt x="357" y="419"/>
                      </a:lnTo>
                      <a:lnTo>
                        <a:pt x="357" y="419"/>
                      </a:lnTo>
                      <a:lnTo>
                        <a:pt x="357" y="417"/>
                      </a:lnTo>
                      <a:lnTo>
                        <a:pt x="359" y="417"/>
                      </a:lnTo>
                      <a:lnTo>
                        <a:pt x="359" y="417"/>
                      </a:lnTo>
                      <a:lnTo>
                        <a:pt x="360" y="419"/>
                      </a:lnTo>
                      <a:lnTo>
                        <a:pt x="362" y="419"/>
                      </a:lnTo>
                      <a:lnTo>
                        <a:pt x="364" y="417"/>
                      </a:lnTo>
                      <a:lnTo>
                        <a:pt x="364" y="417"/>
                      </a:lnTo>
                      <a:lnTo>
                        <a:pt x="364" y="419"/>
                      </a:lnTo>
                      <a:lnTo>
                        <a:pt x="366" y="421"/>
                      </a:lnTo>
                      <a:lnTo>
                        <a:pt x="368" y="421"/>
                      </a:lnTo>
                      <a:lnTo>
                        <a:pt x="368" y="421"/>
                      </a:lnTo>
                      <a:lnTo>
                        <a:pt x="370" y="423"/>
                      </a:lnTo>
                      <a:lnTo>
                        <a:pt x="372" y="425"/>
                      </a:lnTo>
                      <a:lnTo>
                        <a:pt x="374" y="419"/>
                      </a:lnTo>
                      <a:lnTo>
                        <a:pt x="374" y="417"/>
                      </a:lnTo>
                      <a:lnTo>
                        <a:pt x="374" y="415"/>
                      </a:lnTo>
                      <a:lnTo>
                        <a:pt x="376" y="415"/>
                      </a:lnTo>
                      <a:lnTo>
                        <a:pt x="378" y="413"/>
                      </a:lnTo>
                      <a:lnTo>
                        <a:pt x="378" y="413"/>
                      </a:lnTo>
                      <a:lnTo>
                        <a:pt x="380" y="413"/>
                      </a:lnTo>
                      <a:lnTo>
                        <a:pt x="380" y="413"/>
                      </a:lnTo>
                      <a:lnTo>
                        <a:pt x="380" y="411"/>
                      </a:lnTo>
                      <a:lnTo>
                        <a:pt x="380" y="409"/>
                      </a:lnTo>
                      <a:lnTo>
                        <a:pt x="378" y="407"/>
                      </a:lnTo>
                      <a:lnTo>
                        <a:pt x="378" y="406"/>
                      </a:lnTo>
                      <a:lnTo>
                        <a:pt x="380" y="406"/>
                      </a:lnTo>
                      <a:lnTo>
                        <a:pt x="380" y="406"/>
                      </a:lnTo>
                      <a:lnTo>
                        <a:pt x="381" y="406"/>
                      </a:lnTo>
                      <a:lnTo>
                        <a:pt x="385" y="407"/>
                      </a:lnTo>
                      <a:lnTo>
                        <a:pt x="387" y="407"/>
                      </a:lnTo>
                      <a:lnTo>
                        <a:pt x="389" y="406"/>
                      </a:lnTo>
                      <a:lnTo>
                        <a:pt x="389" y="406"/>
                      </a:lnTo>
                      <a:lnTo>
                        <a:pt x="391" y="402"/>
                      </a:lnTo>
                      <a:lnTo>
                        <a:pt x="391" y="400"/>
                      </a:lnTo>
                      <a:lnTo>
                        <a:pt x="391" y="398"/>
                      </a:lnTo>
                      <a:lnTo>
                        <a:pt x="391" y="396"/>
                      </a:lnTo>
                      <a:lnTo>
                        <a:pt x="391" y="394"/>
                      </a:lnTo>
                      <a:lnTo>
                        <a:pt x="391" y="392"/>
                      </a:lnTo>
                      <a:lnTo>
                        <a:pt x="393" y="388"/>
                      </a:lnTo>
                      <a:lnTo>
                        <a:pt x="393" y="387"/>
                      </a:lnTo>
                      <a:lnTo>
                        <a:pt x="393" y="385"/>
                      </a:lnTo>
                      <a:lnTo>
                        <a:pt x="393" y="381"/>
                      </a:lnTo>
                      <a:lnTo>
                        <a:pt x="393" y="381"/>
                      </a:lnTo>
                      <a:lnTo>
                        <a:pt x="395" y="379"/>
                      </a:lnTo>
                      <a:lnTo>
                        <a:pt x="397" y="377"/>
                      </a:lnTo>
                      <a:lnTo>
                        <a:pt x="399" y="377"/>
                      </a:lnTo>
                      <a:lnTo>
                        <a:pt x="402" y="379"/>
                      </a:lnTo>
                      <a:lnTo>
                        <a:pt x="402" y="379"/>
                      </a:lnTo>
                      <a:lnTo>
                        <a:pt x="402" y="377"/>
                      </a:lnTo>
                      <a:lnTo>
                        <a:pt x="404" y="377"/>
                      </a:lnTo>
                      <a:lnTo>
                        <a:pt x="406" y="377"/>
                      </a:lnTo>
                      <a:lnTo>
                        <a:pt x="406" y="377"/>
                      </a:lnTo>
                      <a:lnTo>
                        <a:pt x="408" y="377"/>
                      </a:lnTo>
                      <a:lnTo>
                        <a:pt x="410" y="377"/>
                      </a:lnTo>
                      <a:lnTo>
                        <a:pt x="410" y="377"/>
                      </a:lnTo>
                      <a:lnTo>
                        <a:pt x="410" y="375"/>
                      </a:lnTo>
                      <a:lnTo>
                        <a:pt x="410" y="373"/>
                      </a:lnTo>
                      <a:lnTo>
                        <a:pt x="410" y="373"/>
                      </a:lnTo>
                      <a:lnTo>
                        <a:pt x="412" y="371"/>
                      </a:lnTo>
                      <a:lnTo>
                        <a:pt x="412" y="371"/>
                      </a:lnTo>
                      <a:lnTo>
                        <a:pt x="418" y="368"/>
                      </a:lnTo>
                      <a:lnTo>
                        <a:pt x="421" y="366"/>
                      </a:lnTo>
                      <a:lnTo>
                        <a:pt x="421" y="366"/>
                      </a:lnTo>
                      <a:lnTo>
                        <a:pt x="421" y="366"/>
                      </a:lnTo>
                      <a:lnTo>
                        <a:pt x="423" y="364"/>
                      </a:lnTo>
                      <a:lnTo>
                        <a:pt x="423" y="364"/>
                      </a:lnTo>
                      <a:lnTo>
                        <a:pt x="423" y="362"/>
                      </a:lnTo>
                      <a:lnTo>
                        <a:pt x="423" y="358"/>
                      </a:lnTo>
                      <a:lnTo>
                        <a:pt x="423" y="356"/>
                      </a:lnTo>
                      <a:lnTo>
                        <a:pt x="423" y="356"/>
                      </a:lnTo>
                      <a:lnTo>
                        <a:pt x="427" y="352"/>
                      </a:lnTo>
                      <a:lnTo>
                        <a:pt x="427" y="350"/>
                      </a:lnTo>
                      <a:lnTo>
                        <a:pt x="429" y="350"/>
                      </a:lnTo>
                      <a:lnTo>
                        <a:pt x="429" y="350"/>
                      </a:lnTo>
                      <a:lnTo>
                        <a:pt x="431" y="350"/>
                      </a:lnTo>
                      <a:lnTo>
                        <a:pt x="431" y="352"/>
                      </a:lnTo>
                      <a:lnTo>
                        <a:pt x="433" y="352"/>
                      </a:lnTo>
                      <a:lnTo>
                        <a:pt x="433" y="354"/>
                      </a:lnTo>
                      <a:lnTo>
                        <a:pt x="433" y="354"/>
                      </a:lnTo>
                      <a:lnTo>
                        <a:pt x="433" y="360"/>
                      </a:lnTo>
                      <a:lnTo>
                        <a:pt x="433" y="360"/>
                      </a:lnTo>
                      <a:lnTo>
                        <a:pt x="435" y="362"/>
                      </a:lnTo>
                      <a:lnTo>
                        <a:pt x="435" y="362"/>
                      </a:lnTo>
                      <a:lnTo>
                        <a:pt x="437" y="362"/>
                      </a:lnTo>
                      <a:lnTo>
                        <a:pt x="439" y="364"/>
                      </a:lnTo>
                      <a:lnTo>
                        <a:pt x="441" y="364"/>
                      </a:lnTo>
                      <a:lnTo>
                        <a:pt x="441" y="366"/>
                      </a:lnTo>
                      <a:lnTo>
                        <a:pt x="442" y="368"/>
                      </a:lnTo>
                      <a:lnTo>
                        <a:pt x="442" y="368"/>
                      </a:lnTo>
                      <a:lnTo>
                        <a:pt x="442" y="368"/>
                      </a:lnTo>
                      <a:lnTo>
                        <a:pt x="442" y="368"/>
                      </a:lnTo>
                      <a:lnTo>
                        <a:pt x="444" y="368"/>
                      </a:lnTo>
                      <a:lnTo>
                        <a:pt x="446" y="368"/>
                      </a:lnTo>
                      <a:lnTo>
                        <a:pt x="448" y="366"/>
                      </a:lnTo>
                      <a:lnTo>
                        <a:pt x="448" y="366"/>
                      </a:lnTo>
                      <a:lnTo>
                        <a:pt x="448" y="366"/>
                      </a:lnTo>
                      <a:lnTo>
                        <a:pt x="452" y="366"/>
                      </a:lnTo>
                      <a:lnTo>
                        <a:pt x="454" y="364"/>
                      </a:lnTo>
                      <a:lnTo>
                        <a:pt x="454" y="362"/>
                      </a:lnTo>
                      <a:lnTo>
                        <a:pt x="454" y="362"/>
                      </a:lnTo>
                      <a:lnTo>
                        <a:pt x="452" y="362"/>
                      </a:lnTo>
                      <a:lnTo>
                        <a:pt x="448" y="358"/>
                      </a:lnTo>
                      <a:lnTo>
                        <a:pt x="448" y="358"/>
                      </a:lnTo>
                      <a:lnTo>
                        <a:pt x="448" y="358"/>
                      </a:lnTo>
                      <a:lnTo>
                        <a:pt x="450" y="356"/>
                      </a:lnTo>
                      <a:lnTo>
                        <a:pt x="450" y="356"/>
                      </a:lnTo>
                      <a:lnTo>
                        <a:pt x="452" y="354"/>
                      </a:lnTo>
                      <a:lnTo>
                        <a:pt x="452" y="354"/>
                      </a:lnTo>
                      <a:lnTo>
                        <a:pt x="452" y="352"/>
                      </a:lnTo>
                      <a:lnTo>
                        <a:pt x="452" y="350"/>
                      </a:lnTo>
                      <a:lnTo>
                        <a:pt x="452" y="350"/>
                      </a:lnTo>
                      <a:lnTo>
                        <a:pt x="454" y="349"/>
                      </a:lnTo>
                      <a:lnTo>
                        <a:pt x="454" y="349"/>
                      </a:lnTo>
                      <a:lnTo>
                        <a:pt x="454" y="349"/>
                      </a:lnTo>
                      <a:lnTo>
                        <a:pt x="454" y="347"/>
                      </a:lnTo>
                      <a:lnTo>
                        <a:pt x="454" y="347"/>
                      </a:lnTo>
                      <a:lnTo>
                        <a:pt x="456" y="345"/>
                      </a:lnTo>
                      <a:lnTo>
                        <a:pt x="456" y="345"/>
                      </a:lnTo>
                      <a:lnTo>
                        <a:pt x="456" y="343"/>
                      </a:lnTo>
                      <a:lnTo>
                        <a:pt x="456" y="343"/>
                      </a:lnTo>
                      <a:lnTo>
                        <a:pt x="458" y="341"/>
                      </a:lnTo>
                      <a:lnTo>
                        <a:pt x="458" y="341"/>
                      </a:lnTo>
                      <a:lnTo>
                        <a:pt x="460" y="341"/>
                      </a:lnTo>
                      <a:lnTo>
                        <a:pt x="463" y="341"/>
                      </a:lnTo>
                      <a:lnTo>
                        <a:pt x="463" y="341"/>
                      </a:lnTo>
                      <a:lnTo>
                        <a:pt x="465" y="341"/>
                      </a:lnTo>
                      <a:lnTo>
                        <a:pt x="465" y="339"/>
                      </a:lnTo>
                      <a:lnTo>
                        <a:pt x="465" y="339"/>
                      </a:lnTo>
                      <a:lnTo>
                        <a:pt x="467" y="337"/>
                      </a:lnTo>
                      <a:lnTo>
                        <a:pt x="467" y="335"/>
                      </a:lnTo>
                      <a:lnTo>
                        <a:pt x="467" y="333"/>
                      </a:lnTo>
                      <a:lnTo>
                        <a:pt x="467" y="331"/>
                      </a:lnTo>
                      <a:lnTo>
                        <a:pt x="467" y="331"/>
                      </a:lnTo>
                      <a:lnTo>
                        <a:pt x="467" y="331"/>
                      </a:lnTo>
                      <a:lnTo>
                        <a:pt x="467" y="330"/>
                      </a:lnTo>
                      <a:lnTo>
                        <a:pt x="467" y="328"/>
                      </a:lnTo>
                      <a:lnTo>
                        <a:pt x="469" y="328"/>
                      </a:lnTo>
                      <a:lnTo>
                        <a:pt x="469" y="328"/>
                      </a:lnTo>
                      <a:lnTo>
                        <a:pt x="471" y="328"/>
                      </a:lnTo>
                      <a:lnTo>
                        <a:pt x="473" y="328"/>
                      </a:lnTo>
                      <a:lnTo>
                        <a:pt x="473" y="328"/>
                      </a:lnTo>
                      <a:lnTo>
                        <a:pt x="475" y="328"/>
                      </a:lnTo>
                      <a:lnTo>
                        <a:pt x="475" y="326"/>
                      </a:lnTo>
                      <a:lnTo>
                        <a:pt x="477" y="320"/>
                      </a:lnTo>
                      <a:lnTo>
                        <a:pt x="479" y="318"/>
                      </a:lnTo>
                      <a:lnTo>
                        <a:pt x="479" y="316"/>
                      </a:lnTo>
                      <a:lnTo>
                        <a:pt x="481" y="316"/>
                      </a:lnTo>
                      <a:lnTo>
                        <a:pt x="482" y="316"/>
                      </a:lnTo>
                      <a:lnTo>
                        <a:pt x="482" y="314"/>
                      </a:lnTo>
                      <a:lnTo>
                        <a:pt x="484" y="314"/>
                      </a:lnTo>
                      <a:lnTo>
                        <a:pt x="486" y="314"/>
                      </a:lnTo>
                      <a:lnTo>
                        <a:pt x="486" y="314"/>
                      </a:lnTo>
                      <a:lnTo>
                        <a:pt x="486" y="312"/>
                      </a:lnTo>
                      <a:lnTo>
                        <a:pt x="486" y="312"/>
                      </a:lnTo>
                      <a:lnTo>
                        <a:pt x="486" y="312"/>
                      </a:lnTo>
                      <a:lnTo>
                        <a:pt x="484" y="310"/>
                      </a:lnTo>
                      <a:lnTo>
                        <a:pt x="481" y="309"/>
                      </a:lnTo>
                      <a:lnTo>
                        <a:pt x="481" y="307"/>
                      </a:lnTo>
                      <a:lnTo>
                        <a:pt x="479" y="307"/>
                      </a:lnTo>
                      <a:lnTo>
                        <a:pt x="479" y="305"/>
                      </a:lnTo>
                      <a:lnTo>
                        <a:pt x="479" y="305"/>
                      </a:lnTo>
                      <a:lnTo>
                        <a:pt x="479" y="303"/>
                      </a:lnTo>
                      <a:lnTo>
                        <a:pt x="479" y="303"/>
                      </a:lnTo>
                      <a:lnTo>
                        <a:pt x="479" y="303"/>
                      </a:lnTo>
                      <a:lnTo>
                        <a:pt x="477" y="303"/>
                      </a:lnTo>
                      <a:lnTo>
                        <a:pt x="477" y="303"/>
                      </a:lnTo>
                      <a:lnTo>
                        <a:pt x="477" y="303"/>
                      </a:lnTo>
                      <a:lnTo>
                        <a:pt x="477" y="303"/>
                      </a:lnTo>
                      <a:lnTo>
                        <a:pt x="477" y="301"/>
                      </a:lnTo>
                      <a:lnTo>
                        <a:pt x="477" y="301"/>
                      </a:lnTo>
                      <a:lnTo>
                        <a:pt x="477" y="301"/>
                      </a:lnTo>
                      <a:lnTo>
                        <a:pt x="477" y="299"/>
                      </a:lnTo>
                      <a:lnTo>
                        <a:pt x="475" y="299"/>
                      </a:lnTo>
                      <a:lnTo>
                        <a:pt x="475" y="299"/>
                      </a:lnTo>
                      <a:lnTo>
                        <a:pt x="473" y="299"/>
                      </a:lnTo>
                      <a:lnTo>
                        <a:pt x="473" y="299"/>
                      </a:lnTo>
                      <a:lnTo>
                        <a:pt x="473" y="299"/>
                      </a:lnTo>
                      <a:lnTo>
                        <a:pt x="473" y="299"/>
                      </a:lnTo>
                      <a:lnTo>
                        <a:pt x="473" y="299"/>
                      </a:lnTo>
                      <a:lnTo>
                        <a:pt x="473" y="297"/>
                      </a:lnTo>
                      <a:lnTo>
                        <a:pt x="473" y="297"/>
                      </a:lnTo>
                      <a:lnTo>
                        <a:pt x="471" y="295"/>
                      </a:lnTo>
                      <a:lnTo>
                        <a:pt x="471" y="293"/>
                      </a:lnTo>
                      <a:lnTo>
                        <a:pt x="471" y="293"/>
                      </a:lnTo>
                      <a:lnTo>
                        <a:pt x="471" y="293"/>
                      </a:lnTo>
                      <a:lnTo>
                        <a:pt x="473" y="291"/>
                      </a:lnTo>
                      <a:lnTo>
                        <a:pt x="473" y="291"/>
                      </a:lnTo>
                      <a:lnTo>
                        <a:pt x="475" y="290"/>
                      </a:lnTo>
                      <a:lnTo>
                        <a:pt x="477" y="288"/>
                      </a:lnTo>
                      <a:lnTo>
                        <a:pt x="477" y="288"/>
                      </a:lnTo>
                      <a:lnTo>
                        <a:pt x="477" y="288"/>
                      </a:lnTo>
                      <a:lnTo>
                        <a:pt x="479" y="288"/>
                      </a:lnTo>
                      <a:lnTo>
                        <a:pt x="479" y="286"/>
                      </a:lnTo>
                      <a:lnTo>
                        <a:pt x="479" y="286"/>
                      </a:lnTo>
                      <a:lnTo>
                        <a:pt x="479" y="286"/>
                      </a:lnTo>
                      <a:lnTo>
                        <a:pt x="479" y="284"/>
                      </a:lnTo>
                      <a:lnTo>
                        <a:pt x="479" y="284"/>
                      </a:lnTo>
                      <a:lnTo>
                        <a:pt x="479" y="282"/>
                      </a:lnTo>
                      <a:lnTo>
                        <a:pt x="479" y="282"/>
                      </a:lnTo>
                      <a:lnTo>
                        <a:pt x="481" y="280"/>
                      </a:lnTo>
                      <a:lnTo>
                        <a:pt x="481" y="276"/>
                      </a:lnTo>
                      <a:lnTo>
                        <a:pt x="481" y="274"/>
                      </a:lnTo>
                      <a:lnTo>
                        <a:pt x="482" y="274"/>
                      </a:lnTo>
                      <a:lnTo>
                        <a:pt x="484" y="272"/>
                      </a:lnTo>
                      <a:lnTo>
                        <a:pt x="484" y="271"/>
                      </a:lnTo>
                      <a:lnTo>
                        <a:pt x="484" y="271"/>
                      </a:lnTo>
                      <a:lnTo>
                        <a:pt x="482" y="271"/>
                      </a:lnTo>
                      <a:lnTo>
                        <a:pt x="482" y="271"/>
                      </a:lnTo>
                      <a:lnTo>
                        <a:pt x="482" y="269"/>
                      </a:lnTo>
                      <a:lnTo>
                        <a:pt x="482" y="269"/>
                      </a:lnTo>
                      <a:lnTo>
                        <a:pt x="484" y="267"/>
                      </a:lnTo>
                      <a:lnTo>
                        <a:pt x="484" y="267"/>
                      </a:lnTo>
                      <a:lnTo>
                        <a:pt x="484" y="267"/>
                      </a:lnTo>
                      <a:lnTo>
                        <a:pt x="486" y="267"/>
                      </a:lnTo>
                      <a:lnTo>
                        <a:pt x="486" y="267"/>
                      </a:lnTo>
                      <a:lnTo>
                        <a:pt x="488" y="267"/>
                      </a:lnTo>
                      <a:lnTo>
                        <a:pt x="488" y="267"/>
                      </a:lnTo>
                      <a:lnTo>
                        <a:pt x="490" y="267"/>
                      </a:lnTo>
                      <a:lnTo>
                        <a:pt x="490" y="267"/>
                      </a:lnTo>
                      <a:lnTo>
                        <a:pt x="492" y="267"/>
                      </a:lnTo>
                      <a:lnTo>
                        <a:pt x="494" y="267"/>
                      </a:lnTo>
                      <a:lnTo>
                        <a:pt x="494" y="267"/>
                      </a:lnTo>
                      <a:lnTo>
                        <a:pt x="496" y="271"/>
                      </a:lnTo>
                      <a:lnTo>
                        <a:pt x="496" y="271"/>
                      </a:lnTo>
                      <a:lnTo>
                        <a:pt x="498" y="272"/>
                      </a:lnTo>
                      <a:lnTo>
                        <a:pt x="500" y="272"/>
                      </a:lnTo>
                      <a:lnTo>
                        <a:pt x="500" y="272"/>
                      </a:lnTo>
                      <a:lnTo>
                        <a:pt x="501" y="272"/>
                      </a:lnTo>
                      <a:lnTo>
                        <a:pt x="503" y="272"/>
                      </a:lnTo>
                      <a:lnTo>
                        <a:pt x="503" y="272"/>
                      </a:lnTo>
                      <a:lnTo>
                        <a:pt x="503" y="272"/>
                      </a:lnTo>
                      <a:lnTo>
                        <a:pt x="505" y="272"/>
                      </a:lnTo>
                      <a:lnTo>
                        <a:pt x="505" y="272"/>
                      </a:lnTo>
                      <a:lnTo>
                        <a:pt x="509" y="272"/>
                      </a:lnTo>
                      <a:lnTo>
                        <a:pt x="509" y="272"/>
                      </a:lnTo>
                      <a:lnTo>
                        <a:pt x="511" y="272"/>
                      </a:lnTo>
                      <a:lnTo>
                        <a:pt x="511" y="271"/>
                      </a:lnTo>
                      <a:lnTo>
                        <a:pt x="511" y="269"/>
                      </a:lnTo>
                      <a:lnTo>
                        <a:pt x="511" y="269"/>
                      </a:lnTo>
                      <a:lnTo>
                        <a:pt x="511" y="263"/>
                      </a:lnTo>
                      <a:lnTo>
                        <a:pt x="511" y="263"/>
                      </a:lnTo>
                      <a:lnTo>
                        <a:pt x="511" y="261"/>
                      </a:lnTo>
                      <a:lnTo>
                        <a:pt x="511" y="261"/>
                      </a:lnTo>
                      <a:lnTo>
                        <a:pt x="511" y="261"/>
                      </a:lnTo>
                      <a:lnTo>
                        <a:pt x="511" y="259"/>
                      </a:lnTo>
                      <a:lnTo>
                        <a:pt x="513" y="257"/>
                      </a:lnTo>
                      <a:lnTo>
                        <a:pt x="513" y="255"/>
                      </a:lnTo>
                      <a:lnTo>
                        <a:pt x="515" y="253"/>
                      </a:lnTo>
                      <a:lnTo>
                        <a:pt x="515" y="253"/>
                      </a:lnTo>
                      <a:lnTo>
                        <a:pt x="517" y="253"/>
                      </a:lnTo>
                      <a:lnTo>
                        <a:pt x="521" y="253"/>
                      </a:lnTo>
                      <a:lnTo>
                        <a:pt x="521" y="252"/>
                      </a:lnTo>
                      <a:lnTo>
                        <a:pt x="522" y="252"/>
                      </a:lnTo>
                      <a:lnTo>
                        <a:pt x="522" y="252"/>
                      </a:lnTo>
                      <a:lnTo>
                        <a:pt x="522" y="250"/>
                      </a:lnTo>
                      <a:lnTo>
                        <a:pt x="522" y="250"/>
                      </a:lnTo>
                      <a:lnTo>
                        <a:pt x="522" y="244"/>
                      </a:lnTo>
                      <a:lnTo>
                        <a:pt x="522" y="242"/>
                      </a:lnTo>
                      <a:lnTo>
                        <a:pt x="522" y="240"/>
                      </a:lnTo>
                      <a:lnTo>
                        <a:pt x="524" y="238"/>
                      </a:lnTo>
                      <a:lnTo>
                        <a:pt x="524" y="236"/>
                      </a:lnTo>
                      <a:lnTo>
                        <a:pt x="526" y="234"/>
                      </a:lnTo>
                      <a:lnTo>
                        <a:pt x="526" y="233"/>
                      </a:lnTo>
                      <a:lnTo>
                        <a:pt x="530" y="231"/>
                      </a:lnTo>
                      <a:lnTo>
                        <a:pt x="530" y="231"/>
                      </a:lnTo>
                      <a:lnTo>
                        <a:pt x="530" y="231"/>
                      </a:lnTo>
                      <a:lnTo>
                        <a:pt x="532" y="229"/>
                      </a:lnTo>
                      <a:lnTo>
                        <a:pt x="532" y="229"/>
                      </a:lnTo>
                      <a:lnTo>
                        <a:pt x="532" y="227"/>
                      </a:lnTo>
                      <a:lnTo>
                        <a:pt x="532" y="227"/>
                      </a:lnTo>
                      <a:lnTo>
                        <a:pt x="530" y="225"/>
                      </a:lnTo>
                      <a:lnTo>
                        <a:pt x="530" y="225"/>
                      </a:lnTo>
                      <a:lnTo>
                        <a:pt x="528" y="225"/>
                      </a:lnTo>
                      <a:lnTo>
                        <a:pt x="528" y="225"/>
                      </a:lnTo>
                      <a:lnTo>
                        <a:pt x="524" y="215"/>
                      </a:lnTo>
                      <a:lnTo>
                        <a:pt x="524" y="213"/>
                      </a:lnTo>
                      <a:lnTo>
                        <a:pt x="524" y="212"/>
                      </a:lnTo>
                      <a:lnTo>
                        <a:pt x="528" y="213"/>
                      </a:lnTo>
                      <a:lnTo>
                        <a:pt x="530" y="213"/>
                      </a:lnTo>
                      <a:lnTo>
                        <a:pt x="530" y="213"/>
                      </a:lnTo>
                      <a:lnTo>
                        <a:pt x="530" y="215"/>
                      </a:lnTo>
                      <a:lnTo>
                        <a:pt x="532" y="217"/>
                      </a:lnTo>
                      <a:lnTo>
                        <a:pt x="532" y="217"/>
                      </a:lnTo>
                      <a:lnTo>
                        <a:pt x="532" y="217"/>
                      </a:lnTo>
                      <a:lnTo>
                        <a:pt x="532" y="217"/>
                      </a:lnTo>
                      <a:lnTo>
                        <a:pt x="538" y="221"/>
                      </a:lnTo>
                      <a:lnTo>
                        <a:pt x="540" y="221"/>
                      </a:lnTo>
                      <a:lnTo>
                        <a:pt x="540" y="219"/>
                      </a:lnTo>
                      <a:lnTo>
                        <a:pt x="540" y="219"/>
                      </a:lnTo>
                      <a:lnTo>
                        <a:pt x="540" y="219"/>
                      </a:lnTo>
                      <a:lnTo>
                        <a:pt x="540" y="219"/>
                      </a:lnTo>
                      <a:lnTo>
                        <a:pt x="541" y="219"/>
                      </a:lnTo>
                      <a:lnTo>
                        <a:pt x="541" y="219"/>
                      </a:lnTo>
                      <a:lnTo>
                        <a:pt x="541" y="217"/>
                      </a:lnTo>
                      <a:lnTo>
                        <a:pt x="541" y="217"/>
                      </a:lnTo>
                      <a:lnTo>
                        <a:pt x="543" y="217"/>
                      </a:lnTo>
                      <a:lnTo>
                        <a:pt x="543" y="217"/>
                      </a:lnTo>
                      <a:lnTo>
                        <a:pt x="543" y="217"/>
                      </a:lnTo>
                      <a:lnTo>
                        <a:pt x="545" y="219"/>
                      </a:lnTo>
                      <a:lnTo>
                        <a:pt x="545" y="219"/>
                      </a:lnTo>
                      <a:lnTo>
                        <a:pt x="547" y="219"/>
                      </a:lnTo>
                      <a:lnTo>
                        <a:pt x="547" y="219"/>
                      </a:lnTo>
                      <a:lnTo>
                        <a:pt x="549" y="219"/>
                      </a:lnTo>
                      <a:lnTo>
                        <a:pt x="551" y="219"/>
                      </a:lnTo>
                      <a:lnTo>
                        <a:pt x="557" y="221"/>
                      </a:lnTo>
                      <a:lnTo>
                        <a:pt x="561" y="223"/>
                      </a:lnTo>
                      <a:lnTo>
                        <a:pt x="561" y="223"/>
                      </a:lnTo>
                      <a:lnTo>
                        <a:pt x="562" y="223"/>
                      </a:lnTo>
                      <a:lnTo>
                        <a:pt x="566" y="223"/>
                      </a:lnTo>
                      <a:lnTo>
                        <a:pt x="568" y="223"/>
                      </a:lnTo>
                      <a:lnTo>
                        <a:pt x="570" y="225"/>
                      </a:lnTo>
                      <a:lnTo>
                        <a:pt x="570" y="225"/>
                      </a:lnTo>
                      <a:lnTo>
                        <a:pt x="570" y="225"/>
                      </a:lnTo>
                      <a:lnTo>
                        <a:pt x="572" y="227"/>
                      </a:lnTo>
                      <a:lnTo>
                        <a:pt x="572" y="227"/>
                      </a:lnTo>
                      <a:lnTo>
                        <a:pt x="572" y="227"/>
                      </a:lnTo>
                      <a:lnTo>
                        <a:pt x="572" y="227"/>
                      </a:lnTo>
                      <a:lnTo>
                        <a:pt x="574" y="234"/>
                      </a:lnTo>
                      <a:lnTo>
                        <a:pt x="576" y="234"/>
                      </a:lnTo>
                      <a:lnTo>
                        <a:pt x="576" y="236"/>
                      </a:lnTo>
                      <a:lnTo>
                        <a:pt x="576" y="236"/>
                      </a:lnTo>
                      <a:lnTo>
                        <a:pt x="578" y="236"/>
                      </a:lnTo>
                      <a:lnTo>
                        <a:pt x="580" y="238"/>
                      </a:lnTo>
                      <a:lnTo>
                        <a:pt x="580" y="238"/>
                      </a:lnTo>
                      <a:lnTo>
                        <a:pt x="580" y="238"/>
                      </a:lnTo>
                      <a:lnTo>
                        <a:pt x="580" y="240"/>
                      </a:lnTo>
                      <a:lnTo>
                        <a:pt x="580" y="240"/>
                      </a:lnTo>
                      <a:lnTo>
                        <a:pt x="582" y="240"/>
                      </a:lnTo>
                      <a:lnTo>
                        <a:pt x="583" y="240"/>
                      </a:lnTo>
                      <a:lnTo>
                        <a:pt x="583" y="242"/>
                      </a:lnTo>
                      <a:lnTo>
                        <a:pt x="585" y="242"/>
                      </a:lnTo>
                      <a:lnTo>
                        <a:pt x="585" y="242"/>
                      </a:lnTo>
                      <a:lnTo>
                        <a:pt x="585" y="242"/>
                      </a:lnTo>
                      <a:lnTo>
                        <a:pt x="585" y="242"/>
                      </a:lnTo>
                      <a:lnTo>
                        <a:pt x="587" y="242"/>
                      </a:lnTo>
                      <a:lnTo>
                        <a:pt x="589" y="242"/>
                      </a:lnTo>
                      <a:lnTo>
                        <a:pt x="589" y="242"/>
                      </a:lnTo>
                      <a:lnTo>
                        <a:pt x="591" y="240"/>
                      </a:lnTo>
                      <a:lnTo>
                        <a:pt x="591" y="238"/>
                      </a:lnTo>
                      <a:lnTo>
                        <a:pt x="593" y="238"/>
                      </a:lnTo>
                      <a:lnTo>
                        <a:pt x="593" y="238"/>
                      </a:lnTo>
                      <a:lnTo>
                        <a:pt x="597" y="236"/>
                      </a:lnTo>
                      <a:lnTo>
                        <a:pt x="602" y="234"/>
                      </a:lnTo>
                      <a:lnTo>
                        <a:pt x="602" y="234"/>
                      </a:lnTo>
                      <a:lnTo>
                        <a:pt x="604" y="234"/>
                      </a:lnTo>
                      <a:lnTo>
                        <a:pt x="606" y="236"/>
                      </a:lnTo>
                      <a:lnTo>
                        <a:pt x="606" y="236"/>
                      </a:lnTo>
                      <a:lnTo>
                        <a:pt x="608" y="236"/>
                      </a:lnTo>
                      <a:lnTo>
                        <a:pt x="608" y="240"/>
                      </a:lnTo>
                      <a:lnTo>
                        <a:pt x="610" y="240"/>
                      </a:lnTo>
                      <a:lnTo>
                        <a:pt x="610" y="240"/>
                      </a:lnTo>
                      <a:lnTo>
                        <a:pt x="610" y="240"/>
                      </a:lnTo>
                      <a:lnTo>
                        <a:pt x="620" y="242"/>
                      </a:lnTo>
                      <a:lnTo>
                        <a:pt x="620" y="242"/>
                      </a:lnTo>
                      <a:lnTo>
                        <a:pt x="622" y="242"/>
                      </a:lnTo>
                      <a:lnTo>
                        <a:pt x="622" y="244"/>
                      </a:lnTo>
                      <a:lnTo>
                        <a:pt x="622" y="246"/>
                      </a:lnTo>
                      <a:lnTo>
                        <a:pt x="623" y="246"/>
                      </a:lnTo>
                      <a:lnTo>
                        <a:pt x="623" y="246"/>
                      </a:lnTo>
                      <a:lnTo>
                        <a:pt x="625" y="246"/>
                      </a:lnTo>
                      <a:lnTo>
                        <a:pt x="633" y="246"/>
                      </a:lnTo>
                      <a:lnTo>
                        <a:pt x="633" y="246"/>
                      </a:lnTo>
                      <a:lnTo>
                        <a:pt x="633" y="246"/>
                      </a:lnTo>
                      <a:lnTo>
                        <a:pt x="637" y="246"/>
                      </a:lnTo>
                      <a:lnTo>
                        <a:pt x="637" y="246"/>
                      </a:lnTo>
                      <a:lnTo>
                        <a:pt x="637" y="248"/>
                      </a:lnTo>
                      <a:lnTo>
                        <a:pt x="639" y="248"/>
                      </a:lnTo>
                      <a:lnTo>
                        <a:pt x="639" y="248"/>
                      </a:lnTo>
                      <a:lnTo>
                        <a:pt x="639" y="248"/>
                      </a:lnTo>
                      <a:lnTo>
                        <a:pt x="639" y="248"/>
                      </a:lnTo>
                      <a:lnTo>
                        <a:pt x="641" y="248"/>
                      </a:lnTo>
                      <a:lnTo>
                        <a:pt x="641" y="248"/>
                      </a:lnTo>
                      <a:lnTo>
                        <a:pt x="641" y="248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42" y="246"/>
                      </a:lnTo>
                      <a:lnTo>
                        <a:pt x="642" y="246"/>
                      </a:lnTo>
                      <a:lnTo>
                        <a:pt x="642" y="244"/>
                      </a:lnTo>
                      <a:lnTo>
                        <a:pt x="642" y="244"/>
                      </a:lnTo>
                      <a:lnTo>
                        <a:pt x="644" y="244"/>
                      </a:lnTo>
                      <a:lnTo>
                        <a:pt x="644" y="242"/>
                      </a:lnTo>
                      <a:lnTo>
                        <a:pt x="652" y="240"/>
                      </a:lnTo>
                      <a:lnTo>
                        <a:pt x="652" y="240"/>
                      </a:lnTo>
                      <a:lnTo>
                        <a:pt x="652" y="240"/>
                      </a:lnTo>
                      <a:lnTo>
                        <a:pt x="654" y="240"/>
                      </a:lnTo>
                      <a:lnTo>
                        <a:pt x="660" y="240"/>
                      </a:lnTo>
                      <a:lnTo>
                        <a:pt x="662" y="242"/>
                      </a:lnTo>
                      <a:lnTo>
                        <a:pt x="662" y="242"/>
                      </a:lnTo>
                      <a:lnTo>
                        <a:pt x="663" y="244"/>
                      </a:lnTo>
                      <a:lnTo>
                        <a:pt x="663" y="246"/>
                      </a:lnTo>
                      <a:lnTo>
                        <a:pt x="665" y="248"/>
                      </a:lnTo>
                      <a:lnTo>
                        <a:pt x="665" y="248"/>
                      </a:lnTo>
                      <a:lnTo>
                        <a:pt x="667" y="248"/>
                      </a:lnTo>
                      <a:lnTo>
                        <a:pt x="667" y="250"/>
                      </a:lnTo>
                      <a:lnTo>
                        <a:pt x="667" y="250"/>
                      </a:lnTo>
                      <a:lnTo>
                        <a:pt x="669" y="250"/>
                      </a:lnTo>
                      <a:lnTo>
                        <a:pt x="671" y="250"/>
                      </a:lnTo>
                      <a:lnTo>
                        <a:pt x="671" y="250"/>
                      </a:lnTo>
                      <a:lnTo>
                        <a:pt x="671" y="250"/>
                      </a:lnTo>
                      <a:lnTo>
                        <a:pt x="673" y="252"/>
                      </a:lnTo>
                      <a:lnTo>
                        <a:pt x="673" y="252"/>
                      </a:lnTo>
                      <a:lnTo>
                        <a:pt x="673" y="253"/>
                      </a:lnTo>
                      <a:lnTo>
                        <a:pt x="675" y="253"/>
                      </a:lnTo>
                      <a:lnTo>
                        <a:pt x="675" y="253"/>
                      </a:lnTo>
                      <a:lnTo>
                        <a:pt x="675" y="255"/>
                      </a:lnTo>
                      <a:lnTo>
                        <a:pt x="675" y="257"/>
                      </a:lnTo>
                      <a:lnTo>
                        <a:pt x="675" y="257"/>
                      </a:lnTo>
                      <a:lnTo>
                        <a:pt x="675" y="259"/>
                      </a:lnTo>
                      <a:lnTo>
                        <a:pt x="675" y="263"/>
                      </a:lnTo>
                      <a:lnTo>
                        <a:pt x="675" y="265"/>
                      </a:lnTo>
                      <a:lnTo>
                        <a:pt x="675" y="265"/>
                      </a:lnTo>
                      <a:lnTo>
                        <a:pt x="675" y="267"/>
                      </a:lnTo>
                      <a:lnTo>
                        <a:pt x="675" y="269"/>
                      </a:lnTo>
                      <a:lnTo>
                        <a:pt x="675" y="271"/>
                      </a:lnTo>
                      <a:lnTo>
                        <a:pt x="673" y="271"/>
                      </a:lnTo>
                      <a:lnTo>
                        <a:pt x="673" y="272"/>
                      </a:lnTo>
                      <a:lnTo>
                        <a:pt x="673" y="272"/>
                      </a:lnTo>
                      <a:lnTo>
                        <a:pt x="673" y="272"/>
                      </a:lnTo>
                      <a:lnTo>
                        <a:pt x="673" y="272"/>
                      </a:lnTo>
                      <a:lnTo>
                        <a:pt x="673" y="274"/>
                      </a:lnTo>
                      <a:lnTo>
                        <a:pt x="673" y="276"/>
                      </a:lnTo>
                      <a:lnTo>
                        <a:pt x="673" y="278"/>
                      </a:lnTo>
                      <a:lnTo>
                        <a:pt x="673" y="280"/>
                      </a:lnTo>
                      <a:lnTo>
                        <a:pt x="673" y="282"/>
                      </a:lnTo>
                      <a:lnTo>
                        <a:pt x="671" y="282"/>
                      </a:lnTo>
                      <a:lnTo>
                        <a:pt x="669" y="286"/>
                      </a:lnTo>
                      <a:lnTo>
                        <a:pt x="667" y="288"/>
                      </a:lnTo>
                      <a:lnTo>
                        <a:pt x="665" y="290"/>
                      </a:lnTo>
                      <a:lnTo>
                        <a:pt x="667" y="293"/>
                      </a:lnTo>
                      <a:lnTo>
                        <a:pt x="667" y="293"/>
                      </a:lnTo>
                      <a:lnTo>
                        <a:pt x="673" y="293"/>
                      </a:lnTo>
                      <a:lnTo>
                        <a:pt x="673" y="295"/>
                      </a:lnTo>
                      <a:lnTo>
                        <a:pt x="675" y="301"/>
                      </a:lnTo>
                      <a:lnTo>
                        <a:pt x="675" y="305"/>
                      </a:lnTo>
                      <a:lnTo>
                        <a:pt x="675" y="309"/>
                      </a:lnTo>
                      <a:lnTo>
                        <a:pt x="675" y="310"/>
                      </a:lnTo>
                      <a:lnTo>
                        <a:pt x="675" y="312"/>
                      </a:lnTo>
                      <a:lnTo>
                        <a:pt x="671" y="314"/>
                      </a:lnTo>
                      <a:lnTo>
                        <a:pt x="671" y="316"/>
                      </a:lnTo>
                      <a:lnTo>
                        <a:pt x="677" y="318"/>
                      </a:lnTo>
                      <a:lnTo>
                        <a:pt x="679" y="320"/>
                      </a:lnTo>
                      <a:lnTo>
                        <a:pt x="683" y="322"/>
                      </a:lnTo>
                      <a:lnTo>
                        <a:pt x="684" y="324"/>
                      </a:lnTo>
                      <a:lnTo>
                        <a:pt x="684" y="324"/>
                      </a:lnTo>
                      <a:lnTo>
                        <a:pt x="686" y="328"/>
                      </a:lnTo>
                      <a:lnTo>
                        <a:pt x="686" y="328"/>
                      </a:lnTo>
                      <a:lnTo>
                        <a:pt x="694" y="328"/>
                      </a:lnTo>
                      <a:lnTo>
                        <a:pt x="702" y="328"/>
                      </a:lnTo>
                      <a:lnTo>
                        <a:pt x="702" y="328"/>
                      </a:lnTo>
                      <a:lnTo>
                        <a:pt x="703" y="326"/>
                      </a:lnTo>
                      <a:lnTo>
                        <a:pt x="703" y="324"/>
                      </a:lnTo>
                      <a:lnTo>
                        <a:pt x="703" y="324"/>
                      </a:lnTo>
                      <a:lnTo>
                        <a:pt x="703" y="322"/>
                      </a:lnTo>
                      <a:lnTo>
                        <a:pt x="703" y="320"/>
                      </a:lnTo>
                      <a:lnTo>
                        <a:pt x="703" y="320"/>
                      </a:lnTo>
                      <a:lnTo>
                        <a:pt x="709" y="316"/>
                      </a:lnTo>
                      <a:lnTo>
                        <a:pt x="711" y="314"/>
                      </a:lnTo>
                      <a:lnTo>
                        <a:pt x="711" y="312"/>
                      </a:lnTo>
                      <a:lnTo>
                        <a:pt x="705" y="307"/>
                      </a:lnTo>
                      <a:lnTo>
                        <a:pt x="703" y="303"/>
                      </a:lnTo>
                      <a:lnTo>
                        <a:pt x="703" y="301"/>
                      </a:lnTo>
                      <a:lnTo>
                        <a:pt x="705" y="297"/>
                      </a:lnTo>
                      <a:lnTo>
                        <a:pt x="711" y="290"/>
                      </a:lnTo>
                      <a:lnTo>
                        <a:pt x="713" y="288"/>
                      </a:lnTo>
                      <a:lnTo>
                        <a:pt x="713" y="286"/>
                      </a:lnTo>
                      <a:lnTo>
                        <a:pt x="713" y="284"/>
                      </a:lnTo>
                      <a:lnTo>
                        <a:pt x="715" y="276"/>
                      </a:lnTo>
                      <a:lnTo>
                        <a:pt x="717" y="274"/>
                      </a:lnTo>
                      <a:lnTo>
                        <a:pt x="717" y="272"/>
                      </a:lnTo>
                      <a:lnTo>
                        <a:pt x="719" y="272"/>
                      </a:lnTo>
                      <a:lnTo>
                        <a:pt x="721" y="272"/>
                      </a:lnTo>
                      <a:lnTo>
                        <a:pt x="721" y="271"/>
                      </a:lnTo>
                      <a:lnTo>
                        <a:pt x="723" y="267"/>
                      </a:lnTo>
                      <a:lnTo>
                        <a:pt x="723" y="267"/>
                      </a:lnTo>
                      <a:lnTo>
                        <a:pt x="724" y="265"/>
                      </a:lnTo>
                      <a:lnTo>
                        <a:pt x="726" y="265"/>
                      </a:lnTo>
                      <a:lnTo>
                        <a:pt x="726" y="265"/>
                      </a:lnTo>
                      <a:lnTo>
                        <a:pt x="728" y="263"/>
                      </a:lnTo>
                      <a:lnTo>
                        <a:pt x="728" y="261"/>
                      </a:lnTo>
                      <a:lnTo>
                        <a:pt x="730" y="261"/>
                      </a:lnTo>
                      <a:lnTo>
                        <a:pt x="732" y="259"/>
                      </a:lnTo>
                      <a:lnTo>
                        <a:pt x="734" y="261"/>
                      </a:lnTo>
                      <a:lnTo>
                        <a:pt x="734" y="265"/>
                      </a:lnTo>
                      <a:lnTo>
                        <a:pt x="736" y="267"/>
                      </a:lnTo>
                      <a:lnTo>
                        <a:pt x="738" y="267"/>
                      </a:lnTo>
                      <a:lnTo>
                        <a:pt x="740" y="267"/>
                      </a:lnTo>
                      <a:lnTo>
                        <a:pt x="742" y="267"/>
                      </a:lnTo>
                      <a:lnTo>
                        <a:pt x="743" y="269"/>
                      </a:lnTo>
                      <a:lnTo>
                        <a:pt x="743" y="271"/>
                      </a:lnTo>
                      <a:lnTo>
                        <a:pt x="745" y="272"/>
                      </a:lnTo>
                      <a:lnTo>
                        <a:pt x="745" y="272"/>
                      </a:lnTo>
                      <a:lnTo>
                        <a:pt x="745" y="272"/>
                      </a:lnTo>
                      <a:lnTo>
                        <a:pt x="747" y="271"/>
                      </a:lnTo>
                      <a:lnTo>
                        <a:pt x="747" y="271"/>
                      </a:lnTo>
                      <a:lnTo>
                        <a:pt x="749" y="269"/>
                      </a:lnTo>
                      <a:lnTo>
                        <a:pt x="751" y="269"/>
                      </a:lnTo>
                      <a:lnTo>
                        <a:pt x="755" y="267"/>
                      </a:lnTo>
                      <a:lnTo>
                        <a:pt x="755" y="265"/>
                      </a:lnTo>
                      <a:lnTo>
                        <a:pt x="755" y="265"/>
                      </a:lnTo>
                      <a:lnTo>
                        <a:pt x="755" y="263"/>
                      </a:lnTo>
                      <a:lnTo>
                        <a:pt x="753" y="261"/>
                      </a:lnTo>
                      <a:lnTo>
                        <a:pt x="753" y="259"/>
                      </a:lnTo>
                      <a:lnTo>
                        <a:pt x="753" y="259"/>
                      </a:lnTo>
                      <a:lnTo>
                        <a:pt x="755" y="259"/>
                      </a:lnTo>
                      <a:lnTo>
                        <a:pt x="755" y="257"/>
                      </a:lnTo>
                      <a:lnTo>
                        <a:pt x="757" y="257"/>
                      </a:lnTo>
                      <a:lnTo>
                        <a:pt x="759" y="257"/>
                      </a:lnTo>
                      <a:lnTo>
                        <a:pt x="761" y="257"/>
                      </a:lnTo>
                      <a:lnTo>
                        <a:pt x="761" y="255"/>
                      </a:lnTo>
                      <a:lnTo>
                        <a:pt x="761" y="253"/>
                      </a:lnTo>
                      <a:lnTo>
                        <a:pt x="763" y="253"/>
                      </a:lnTo>
                      <a:lnTo>
                        <a:pt x="761" y="25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g142a8b75624_19_0"/>
                <p:cNvSpPr/>
                <p:nvPr/>
              </p:nvSpPr>
              <p:spPr>
                <a:xfrm>
                  <a:off x="4579938" y="3476625"/>
                  <a:ext cx="1211263" cy="99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24" extrusionOk="0">
                      <a:moveTo>
                        <a:pt x="761" y="252"/>
                      </a:moveTo>
                      <a:lnTo>
                        <a:pt x="761" y="250"/>
                      </a:lnTo>
                      <a:lnTo>
                        <a:pt x="757" y="248"/>
                      </a:lnTo>
                      <a:lnTo>
                        <a:pt x="757" y="246"/>
                      </a:lnTo>
                      <a:lnTo>
                        <a:pt x="755" y="244"/>
                      </a:lnTo>
                      <a:lnTo>
                        <a:pt x="755" y="244"/>
                      </a:lnTo>
                      <a:lnTo>
                        <a:pt x="755" y="244"/>
                      </a:lnTo>
                      <a:lnTo>
                        <a:pt x="753" y="244"/>
                      </a:lnTo>
                      <a:lnTo>
                        <a:pt x="751" y="242"/>
                      </a:lnTo>
                      <a:lnTo>
                        <a:pt x="749" y="242"/>
                      </a:lnTo>
                      <a:lnTo>
                        <a:pt x="745" y="240"/>
                      </a:lnTo>
                      <a:lnTo>
                        <a:pt x="743" y="240"/>
                      </a:lnTo>
                      <a:lnTo>
                        <a:pt x="743" y="238"/>
                      </a:lnTo>
                      <a:lnTo>
                        <a:pt x="742" y="238"/>
                      </a:lnTo>
                      <a:lnTo>
                        <a:pt x="742" y="233"/>
                      </a:lnTo>
                      <a:lnTo>
                        <a:pt x="740" y="231"/>
                      </a:lnTo>
                      <a:lnTo>
                        <a:pt x="740" y="231"/>
                      </a:lnTo>
                      <a:lnTo>
                        <a:pt x="740" y="231"/>
                      </a:lnTo>
                      <a:lnTo>
                        <a:pt x="738" y="229"/>
                      </a:lnTo>
                      <a:lnTo>
                        <a:pt x="734" y="229"/>
                      </a:lnTo>
                      <a:lnTo>
                        <a:pt x="734" y="229"/>
                      </a:lnTo>
                      <a:lnTo>
                        <a:pt x="732" y="227"/>
                      </a:lnTo>
                      <a:lnTo>
                        <a:pt x="730" y="227"/>
                      </a:lnTo>
                      <a:lnTo>
                        <a:pt x="730" y="225"/>
                      </a:lnTo>
                      <a:lnTo>
                        <a:pt x="730" y="221"/>
                      </a:lnTo>
                      <a:lnTo>
                        <a:pt x="728" y="219"/>
                      </a:lnTo>
                      <a:lnTo>
                        <a:pt x="728" y="219"/>
                      </a:lnTo>
                      <a:lnTo>
                        <a:pt x="728" y="219"/>
                      </a:lnTo>
                      <a:lnTo>
                        <a:pt x="726" y="219"/>
                      </a:lnTo>
                      <a:lnTo>
                        <a:pt x="726" y="219"/>
                      </a:lnTo>
                      <a:lnTo>
                        <a:pt x="724" y="219"/>
                      </a:lnTo>
                      <a:lnTo>
                        <a:pt x="724" y="219"/>
                      </a:lnTo>
                      <a:lnTo>
                        <a:pt x="724" y="221"/>
                      </a:lnTo>
                      <a:lnTo>
                        <a:pt x="724" y="221"/>
                      </a:lnTo>
                      <a:lnTo>
                        <a:pt x="724" y="221"/>
                      </a:lnTo>
                      <a:lnTo>
                        <a:pt x="724" y="221"/>
                      </a:lnTo>
                      <a:lnTo>
                        <a:pt x="724" y="223"/>
                      </a:lnTo>
                      <a:lnTo>
                        <a:pt x="724" y="223"/>
                      </a:lnTo>
                      <a:lnTo>
                        <a:pt x="724" y="223"/>
                      </a:lnTo>
                      <a:lnTo>
                        <a:pt x="724" y="223"/>
                      </a:lnTo>
                      <a:lnTo>
                        <a:pt x="723" y="223"/>
                      </a:lnTo>
                      <a:lnTo>
                        <a:pt x="723" y="223"/>
                      </a:lnTo>
                      <a:lnTo>
                        <a:pt x="721" y="223"/>
                      </a:lnTo>
                      <a:lnTo>
                        <a:pt x="719" y="223"/>
                      </a:lnTo>
                      <a:lnTo>
                        <a:pt x="717" y="223"/>
                      </a:lnTo>
                      <a:lnTo>
                        <a:pt x="717" y="221"/>
                      </a:lnTo>
                      <a:lnTo>
                        <a:pt x="717" y="221"/>
                      </a:lnTo>
                      <a:lnTo>
                        <a:pt x="717" y="221"/>
                      </a:lnTo>
                      <a:lnTo>
                        <a:pt x="717" y="219"/>
                      </a:lnTo>
                      <a:lnTo>
                        <a:pt x="719" y="219"/>
                      </a:lnTo>
                      <a:lnTo>
                        <a:pt x="721" y="219"/>
                      </a:lnTo>
                      <a:lnTo>
                        <a:pt x="723" y="217"/>
                      </a:lnTo>
                      <a:lnTo>
                        <a:pt x="723" y="217"/>
                      </a:lnTo>
                      <a:lnTo>
                        <a:pt x="723" y="217"/>
                      </a:lnTo>
                      <a:lnTo>
                        <a:pt x="723" y="215"/>
                      </a:lnTo>
                      <a:lnTo>
                        <a:pt x="723" y="215"/>
                      </a:lnTo>
                      <a:lnTo>
                        <a:pt x="724" y="215"/>
                      </a:lnTo>
                      <a:lnTo>
                        <a:pt x="724" y="213"/>
                      </a:lnTo>
                      <a:lnTo>
                        <a:pt x="723" y="213"/>
                      </a:lnTo>
                      <a:lnTo>
                        <a:pt x="723" y="213"/>
                      </a:lnTo>
                      <a:lnTo>
                        <a:pt x="721" y="212"/>
                      </a:lnTo>
                      <a:lnTo>
                        <a:pt x="719" y="212"/>
                      </a:lnTo>
                      <a:lnTo>
                        <a:pt x="719" y="212"/>
                      </a:lnTo>
                      <a:lnTo>
                        <a:pt x="719" y="212"/>
                      </a:lnTo>
                      <a:lnTo>
                        <a:pt x="719" y="212"/>
                      </a:lnTo>
                      <a:lnTo>
                        <a:pt x="719" y="210"/>
                      </a:lnTo>
                      <a:lnTo>
                        <a:pt x="719" y="210"/>
                      </a:lnTo>
                      <a:lnTo>
                        <a:pt x="721" y="208"/>
                      </a:lnTo>
                      <a:lnTo>
                        <a:pt x="721" y="206"/>
                      </a:lnTo>
                      <a:lnTo>
                        <a:pt x="721" y="206"/>
                      </a:lnTo>
                      <a:lnTo>
                        <a:pt x="723" y="206"/>
                      </a:lnTo>
                      <a:lnTo>
                        <a:pt x="724" y="208"/>
                      </a:lnTo>
                      <a:lnTo>
                        <a:pt x="726" y="208"/>
                      </a:lnTo>
                      <a:lnTo>
                        <a:pt x="726" y="208"/>
                      </a:lnTo>
                      <a:lnTo>
                        <a:pt x="728" y="208"/>
                      </a:lnTo>
                      <a:lnTo>
                        <a:pt x="728" y="208"/>
                      </a:lnTo>
                      <a:lnTo>
                        <a:pt x="728" y="208"/>
                      </a:lnTo>
                      <a:lnTo>
                        <a:pt x="728" y="206"/>
                      </a:lnTo>
                      <a:lnTo>
                        <a:pt x="728" y="200"/>
                      </a:lnTo>
                      <a:lnTo>
                        <a:pt x="730" y="198"/>
                      </a:lnTo>
                      <a:lnTo>
                        <a:pt x="730" y="198"/>
                      </a:lnTo>
                      <a:lnTo>
                        <a:pt x="730" y="196"/>
                      </a:lnTo>
                      <a:lnTo>
                        <a:pt x="730" y="196"/>
                      </a:lnTo>
                      <a:lnTo>
                        <a:pt x="730" y="193"/>
                      </a:lnTo>
                      <a:lnTo>
                        <a:pt x="728" y="187"/>
                      </a:lnTo>
                      <a:lnTo>
                        <a:pt x="726" y="187"/>
                      </a:lnTo>
                      <a:lnTo>
                        <a:pt x="726" y="187"/>
                      </a:lnTo>
                      <a:lnTo>
                        <a:pt x="726" y="187"/>
                      </a:lnTo>
                      <a:lnTo>
                        <a:pt x="719" y="187"/>
                      </a:lnTo>
                      <a:lnTo>
                        <a:pt x="717" y="185"/>
                      </a:lnTo>
                      <a:lnTo>
                        <a:pt x="717" y="185"/>
                      </a:lnTo>
                      <a:lnTo>
                        <a:pt x="717" y="185"/>
                      </a:lnTo>
                      <a:lnTo>
                        <a:pt x="719" y="181"/>
                      </a:lnTo>
                      <a:lnTo>
                        <a:pt x="719" y="179"/>
                      </a:lnTo>
                      <a:lnTo>
                        <a:pt x="719" y="179"/>
                      </a:lnTo>
                      <a:lnTo>
                        <a:pt x="719" y="177"/>
                      </a:lnTo>
                      <a:lnTo>
                        <a:pt x="719" y="175"/>
                      </a:lnTo>
                      <a:lnTo>
                        <a:pt x="719" y="175"/>
                      </a:lnTo>
                      <a:lnTo>
                        <a:pt x="721" y="175"/>
                      </a:lnTo>
                      <a:lnTo>
                        <a:pt x="726" y="175"/>
                      </a:lnTo>
                      <a:lnTo>
                        <a:pt x="726" y="174"/>
                      </a:lnTo>
                      <a:lnTo>
                        <a:pt x="728" y="174"/>
                      </a:lnTo>
                      <a:lnTo>
                        <a:pt x="730" y="174"/>
                      </a:lnTo>
                      <a:lnTo>
                        <a:pt x="732" y="172"/>
                      </a:lnTo>
                      <a:lnTo>
                        <a:pt x="732" y="170"/>
                      </a:lnTo>
                      <a:lnTo>
                        <a:pt x="734" y="170"/>
                      </a:lnTo>
                      <a:lnTo>
                        <a:pt x="736" y="170"/>
                      </a:lnTo>
                      <a:lnTo>
                        <a:pt x="736" y="168"/>
                      </a:lnTo>
                      <a:lnTo>
                        <a:pt x="736" y="168"/>
                      </a:lnTo>
                      <a:lnTo>
                        <a:pt x="736" y="166"/>
                      </a:lnTo>
                      <a:lnTo>
                        <a:pt x="736" y="166"/>
                      </a:lnTo>
                      <a:lnTo>
                        <a:pt x="736" y="164"/>
                      </a:lnTo>
                      <a:lnTo>
                        <a:pt x="736" y="162"/>
                      </a:lnTo>
                      <a:lnTo>
                        <a:pt x="736" y="160"/>
                      </a:lnTo>
                      <a:lnTo>
                        <a:pt x="736" y="155"/>
                      </a:lnTo>
                      <a:lnTo>
                        <a:pt x="736" y="155"/>
                      </a:lnTo>
                      <a:lnTo>
                        <a:pt x="736" y="153"/>
                      </a:lnTo>
                      <a:lnTo>
                        <a:pt x="738" y="151"/>
                      </a:lnTo>
                      <a:lnTo>
                        <a:pt x="738" y="151"/>
                      </a:lnTo>
                      <a:lnTo>
                        <a:pt x="738" y="149"/>
                      </a:lnTo>
                      <a:lnTo>
                        <a:pt x="736" y="149"/>
                      </a:lnTo>
                      <a:lnTo>
                        <a:pt x="736" y="149"/>
                      </a:lnTo>
                      <a:lnTo>
                        <a:pt x="736" y="147"/>
                      </a:lnTo>
                      <a:lnTo>
                        <a:pt x="736" y="143"/>
                      </a:lnTo>
                      <a:lnTo>
                        <a:pt x="736" y="143"/>
                      </a:lnTo>
                      <a:lnTo>
                        <a:pt x="736" y="141"/>
                      </a:lnTo>
                      <a:lnTo>
                        <a:pt x="736" y="141"/>
                      </a:lnTo>
                      <a:lnTo>
                        <a:pt x="736" y="141"/>
                      </a:lnTo>
                      <a:lnTo>
                        <a:pt x="736" y="141"/>
                      </a:lnTo>
                      <a:lnTo>
                        <a:pt x="734" y="141"/>
                      </a:lnTo>
                      <a:lnTo>
                        <a:pt x="732" y="139"/>
                      </a:lnTo>
                      <a:lnTo>
                        <a:pt x="732" y="139"/>
                      </a:lnTo>
                      <a:lnTo>
                        <a:pt x="732" y="139"/>
                      </a:lnTo>
                      <a:lnTo>
                        <a:pt x="730" y="139"/>
                      </a:lnTo>
                      <a:lnTo>
                        <a:pt x="730" y="141"/>
                      </a:lnTo>
                      <a:lnTo>
                        <a:pt x="728" y="143"/>
                      </a:lnTo>
                      <a:lnTo>
                        <a:pt x="726" y="143"/>
                      </a:lnTo>
                      <a:lnTo>
                        <a:pt x="726" y="143"/>
                      </a:lnTo>
                      <a:lnTo>
                        <a:pt x="726" y="143"/>
                      </a:lnTo>
                      <a:lnTo>
                        <a:pt x="724" y="143"/>
                      </a:lnTo>
                      <a:lnTo>
                        <a:pt x="724" y="141"/>
                      </a:lnTo>
                      <a:lnTo>
                        <a:pt x="724" y="141"/>
                      </a:lnTo>
                      <a:lnTo>
                        <a:pt x="724" y="141"/>
                      </a:lnTo>
                      <a:lnTo>
                        <a:pt x="724" y="139"/>
                      </a:lnTo>
                      <a:lnTo>
                        <a:pt x="724" y="137"/>
                      </a:lnTo>
                      <a:lnTo>
                        <a:pt x="726" y="137"/>
                      </a:lnTo>
                      <a:lnTo>
                        <a:pt x="726" y="137"/>
                      </a:lnTo>
                      <a:lnTo>
                        <a:pt x="730" y="136"/>
                      </a:lnTo>
                      <a:lnTo>
                        <a:pt x="730" y="134"/>
                      </a:lnTo>
                      <a:lnTo>
                        <a:pt x="732" y="134"/>
                      </a:lnTo>
                      <a:lnTo>
                        <a:pt x="732" y="132"/>
                      </a:lnTo>
                      <a:lnTo>
                        <a:pt x="730" y="124"/>
                      </a:lnTo>
                      <a:lnTo>
                        <a:pt x="730" y="115"/>
                      </a:lnTo>
                      <a:lnTo>
                        <a:pt x="730" y="113"/>
                      </a:lnTo>
                      <a:lnTo>
                        <a:pt x="730" y="111"/>
                      </a:lnTo>
                      <a:lnTo>
                        <a:pt x="730" y="111"/>
                      </a:lnTo>
                      <a:lnTo>
                        <a:pt x="730" y="109"/>
                      </a:lnTo>
                      <a:lnTo>
                        <a:pt x="728" y="109"/>
                      </a:lnTo>
                      <a:lnTo>
                        <a:pt x="728" y="109"/>
                      </a:lnTo>
                      <a:lnTo>
                        <a:pt x="728" y="109"/>
                      </a:lnTo>
                      <a:lnTo>
                        <a:pt x="726" y="109"/>
                      </a:lnTo>
                      <a:lnTo>
                        <a:pt x="724" y="109"/>
                      </a:lnTo>
                      <a:lnTo>
                        <a:pt x="724" y="109"/>
                      </a:lnTo>
                      <a:lnTo>
                        <a:pt x="724" y="109"/>
                      </a:lnTo>
                      <a:lnTo>
                        <a:pt x="723" y="109"/>
                      </a:lnTo>
                      <a:lnTo>
                        <a:pt x="723" y="109"/>
                      </a:lnTo>
                      <a:lnTo>
                        <a:pt x="723" y="107"/>
                      </a:lnTo>
                      <a:lnTo>
                        <a:pt x="721" y="107"/>
                      </a:lnTo>
                      <a:lnTo>
                        <a:pt x="721" y="107"/>
                      </a:lnTo>
                      <a:lnTo>
                        <a:pt x="719" y="105"/>
                      </a:lnTo>
                      <a:lnTo>
                        <a:pt x="719" y="101"/>
                      </a:lnTo>
                      <a:lnTo>
                        <a:pt x="719" y="101"/>
                      </a:lnTo>
                      <a:lnTo>
                        <a:pt x="719" y="99"/>
                      </a:lnTo>
                      <a:lnTo>
                        <a:pt x="721" y="96"/>
                      </a:lnTo>
                      <a:lnTo>
                        <a:pt x="721" y="90"/>
                      </a:lnTo>
                      <a:lnTo>
                        <a:pt x="721" y="88"/>
                      </a:lnTo>
                      <a:lnTo>
                        <a:pt x="723" y="88"/>
                      </a:lnTo>
                      <a:lnTo>
                        <a:pt x="723" y="86"/>
                      </a:lnTo>
                      <a:lnTo>
                        <a:pt x="724" y="86"/>
                      </a:lnTo>
                      <a:lnTo>
                        <a:pt x="730" y="82"/>
                      </a:lnTo>
                      <a:lnTo>
                        <a:pt x="736" y="78"/>
                      </a:lnTo>
                      <a:lnTo>
                        <a:pt x="738" y="77"/>
                      </a:lnTo>
                      <a:lnTo>
                        <a:pt x="740" y="75"/>
                      </a:lnTo>
                      <a:lnTo>
                        <a:pt x="742" y="73"/>
                      </a:lnTo>
                      <a:lnTo>
                        <a:pt x="742" y="67"/>
                      </a:lnTo>
                      <a:lnTo>
                        <a:pt x="740" y="67"/>
                      </a:lnTo>
                      <a:lnTo>
                        <a:pt x="738" y="69"/>
                      </a:lnTo>
                      <a:lnTo>
                        <a:pt x="738" y="69"/>
                      </a:lnTo>
                      <a:lnTo>
                        <a:pt x="738" y="69"/>
                      </a:lnTo>
                      <a:lnTo>
                        <a:pt x="736" y="69"/>
                      </a:lnTo>
                      <a:lnTo>
                        <a:pt x="736" y="69"/>
                      </a:lnTo>
                      <a:lnTo>
                        <a:pt x="724" y="63"/>
                      </a:lnTo>
                      <a:lnTo>
                        <a:pt x="724" y="63"/>
                      </a:lnTo>
                      <a:lnTo>
                        <a:pt x="723" y="61"/>
                      </a:lnTo>
                      <a:lnTo>
                        <a:pt x="723" y="61"/>
                      </a:lnTo>
                      <a:lnTo>
                        <a:pt x="721" y="63"/>
                      </a:lnTo>
                      <a:lnTo>
                        <a:pt x="719" y="63"/>
                      </a:lnTo>
                      <a:lnTo>
                        <a:pt x="717" y="63"/>
                      </a:lnTo>
                      <a:lnTo>
                        <a:pt x="717" y="63"/>
                      </a:lnTo>
                      <a:lnTo>
                        <a:pt x="717" y="63"/>
                      </a:lnTo>
                      <a:lnTo>
                        <a:pt x="715" y="63"/>
                      </a:lnTo>
                      <a:lnTo>
                        <a:pt x="715" y="61"/>
                      </a:lnTo>
                      <a:lnTo>
                        <a:pt x="715" y="61"/>
                      </a:lnTo>
                      <a:lnTo>
                        <a:pt x="717" y="59"/>
                      </a:lnTo>
                      <a:lnTo>
                        <a:pt x="717" y="59"/>
                      </a:lnTo>
                      <a:lnTo>
                        <a:pt x="717" y="59"/>
                      </a:lnTo>
                      <a:lnTo>
                        <a:pt x="717" y="58"/>
                      </a:lnTo>
                      <a:lnTo>
                        <a:pt x="717" y="58"/>
                      </a:lnTo>
                      <a:lnTo>
                        <a:pt x="717" y="56"/>
                      </a:lnTo>
                      <a:lnTo>
                        <a:pt x="717" y="54"/>
                      </a:lnTo>
                      <a:lnTo>
                        <a:pt x="715" y="54"/>
                      </a:lnTo>
                      <a:lnTo>
                        <a:pt x="709" y="50"/>
                      </a:lnTo>
                      <a:lnTo>
                        <a:pt x="709" y="48"/>
                      </a:lnTo>
                      <a:lnTo>
                        <a:pt x="709" y="48"/>
                      </a:lnTo>
                      <a:lnTo>
                        <a:pt x="709" y="46"/>
                      </a:lnTo>
                      <a:lnTo>
                        <a:pt x="709" y="46"/>
                      </a:lnTo>
                      <a:lnTo>
                        <a:pt x="707" y="46"/>
                      </a:lnTo>
                      <a:lnTo>
                        <a:pt x="707" y="44"/>
                      </a:lnTo>
                      <a:lnTo>
                        <a:pt x="703" y="44"/>
                      </a:lnTo>
                      <a:lnTo>
                        <a:pt x="702" y="42"/>
                      </a:lnTo>
                      <a:lnTo>
                        <a:pt x="698" y="40"/>
                      </a:lnTo>
                      <a:lnTo>
                        <a:pt x="696" y="39"/>
                      </a:lnTo>
                      <a:lnTo>
                        <a:pt x="696" y="40"/>
                      </a:lnTo>
                      <a:lnTo>
                        <a:pt x="696" y="40"/>
                      </a:lnTo>
                      <a:lnTo>
                        <a:pt x="694" y="40"/>
                      </a:lnTo>
                      <a:lnTo>
                        <a:pt x="688" y="42"/>
                      </a:lnTo>
                      <a:lnTo>
                        <a:pt x="686" y="44"/>
                      </a:lnTo>
                      <a:lnTo>
                        <a:pt x="686" y="46"/>
                      </a:lnTo>
                      <a:lnTo>
                        <a:pt x="679" y="48"/>
                      </a:lnTo>
                      <a:lnTo>
                        <a:pt x="679" y="48"/>
                      </a:lnTo>
                      <a:lnTo>
                        <a:pt x="677" y="48"/>
                      </a:lnTo>
                      <a:lnTo>
                        <a:pt x="677" y="48"/>
                      </a:lnTo>
                      <a:lnTo>
                        <a:pt x="677" y="48"/>
                      </a:lnTo>
                      <a:lnTo>
                        <a:pt x="677" y="46"/>
                      </a:lnTo>
                      <a:lnTo>
                        <a:pt x="677" y="46"/>
                      </a:lnTo>
                      <a:lnTo>
                        <a:pt x="675" y="46"/>
                      </a:lnTo>
                      <a:lnTo>
                        <a:pt x="673" y="48"/>
                      </a:lnTo>
                      <a:lnTo>
                        <a:pt x="673" y="48"/>
                      </a:lnTo>
                      <a:lnTo>
                        <a:pt x="671" y="48"/>
                      </a:lnTo>
                      <a:lnTo>
                        <a:pt x="671" y="48"/>
                      </a:lnTo>
                      <a:lnTo>
                        <a:pt x="669" y="50"/>
                      </a:lnTo>
                      <a:lnTo>
                        <a:pt x="667" y="50"/>
                      </a:lnTo>
                      <a:lnTo>
                        <a:pt x="665" y="50"/>
                      </a:lnTo>
                      <a:lnTo>
                        <a:pt x="665" y="50"/>
                      </a:lnTo>
                      <a:lnTo>
                        <a:pt x="663" y="50"/>
                      </a:lnTo>
                      <a:lnTo>
                        <a:pt x="663" y="48"/>
                      </a:lnTo>
                      <a:lnTo>
                        <a:pt x="663" y="46"/>
                      </a:lnTo>
                      <a:lnTo>
                        <a:pt x="662" y="46"/>
                      </a:lnTo>
                      <a:lnTo>
                        <a:pt x="662" y="44"/>
                      </a:lnTo>
                      <a:lnTo>
                        <a:pt x="660" y="44"/>
                      </a:lnTo>
                      <a:lnTo>
                        <a:pt x="658" y="44"/>
                      </a:lnTo>
                      <a:lnTo>
                        <a:pt x="656" y="44"/>
                      </a:lnTo>
                      <a:lnTo>
                        <a:pt x="652" y="44"/>
                      </a:lnTo>
                      <a:lnTo>
                        <a:pt x="648" y="44"/>
                      </a:lnTo>
                      <a:lnTo>
                        <a:pt x="648" y="44"/>
                      </a:lnTo>
                      <a:lnTo>
                        <a:pt x="646" y="44"/>
                      </a:lnTo>
                      <a:lnTo>
                        <a:pt x="644" y="46"/>
                      </a:lnTo>
                      <a:lnTo>
                        <a:pt x="642" y="48"/>
                      </a:lnTo>
                      <a:lnTo>
                        <a:pt x="642" y="48"/>
                      </a:lnTo>
                      <a:lnTo>
                        <a:pt x="641" y="48"/>
                      </a:lnTo>
                      <a:lnTo>
                        <a:pt x="639" y="48"/>
                      </a:lnTo>
                      <a:lnTo>
                        <a:pt x="639" y="48"/>
                      </a:lnTo>
                      <a:lnTo>
                        <a:pt x="637" y="48"/>
                      </a:lnTo>
                      <a:lnTo>
                        <a:pt x="637" y="46"/>
                      </a:lnTo>
                      <a:lnTo>
                        <a:pt x="637" y="44"/>
                      </a:lnTo>
                      <a:lnTo>
                        <a:pt x="637" y="44"/>
                      </a:lnTo>
                      <a:lnTo>
                        <a:pt x="637" y="44"/>
                      </a:lnTo>
                      <a:lnTo>
                        <a:pt x="637" y="42"/>
                      </a:lnTo>
                      <a:lnTo>
                        <a:pt x="635" y="40"/>
                      </a:lnTo>
                      <a:lnTo>
                        <a:pt x="633" y="39"/>
                      </a:lnTo>
                      <a:lnTo>
                        <a:pt x="631" y="37"/>
                      </a:lnTo>
                      <a:lnTo>
                        <a:pt x="629" y="35"/>
                      </a:lnTo>
                      <a:lnTo>
                        <a:pt x="625" y="35"/>
                      </a:lnTo>
                      <a:lnTo>
                        <a:pt x="625" y="35"/>
                      </a:lnTo>
                      <a:lnTo>
                        <a:pt x="623" y="35"/>
                      </a:lnTo>
                      <a:lnTo>
                        <a:pt x="622" y="35"/>
                      </a:lnTo>
                      <a:lnTo>
                        <a:pt x="622" y="33"/>
                      </a:lnTo>
                      <a:lnTo>
                        <a:pt x="618" y="35"/>
                      </a:lnTo>
                      <a:lnTo>
                        <a:pt x="616" y="33"/>
                      </a:lnTo>
                      <a:lnTo>
                        <a:pt x="614" y="33"/>
                      </a:lnTo>
                      <a:lnTo>
                        <a:pt x="610" y="31"/>
                      </a:lnTo>
                      <a:lnTo>
                        <a:pt x="608" y="31"/>
                      </a:lnTo>
                      <a:lnTo>
                        <a:pt x="608" y="33"/>
                      </a:lnTo>
                      <a:lnTo>
                        <a:pt x="608" y="33"/>
                      </a:lnTo>
                      <a:lnTo>
                        <a:pt x="608" y="33"/>
                      </a:lnTo>
                      <a:lnTo>
                        <a:pt x="608" y="35"/>
                      </a:lnTo>
                      <a:lnTo>
                        <a:pt x="608" y="37"/>
                      </a:lnTo>
                      <a:lnTo>
                        <a:pt x="606" y="37"/>
                      </a:lnTo>
                      <a:lnTo>
                        <a:pt x="604" y="39"/>
                      </a:lnTo>
                      <a:lnTo>
                        <a:pt x="602" y="39"/>
                      </a:lnTo>
                      <a:lnTo>
                        <a:pt x="597" y="40"/>
                      </a:lnTo>
                      <a:lnTo>
                        <a:pt x="595" y="42"/>
                      </a:lnTo>
                      <a:lnTo>
                        <a:pt x="585" y="42"/>
                      </a:lnTo>
                      <a:lnTo>
                        <a:pt x="582" y="44"/>
                      </a:lnTo>
                      <a:lnTo>
                        <a:pt x="580" y="44"/>
                      </a:lnTo>
                      <a:lnTo>
                        <a:pt x="580" y="46"/>
                      </a:lnTo>
                      <a:lnTo>
                        <a:pt x="580" y="46"/>
                      </a:lnTo>
                      <a:lnTo>
                        <a:pt x="580" y="48"/>
                      </a:lnTo>
                      <a:lnTo>
                        <a:pt x="580" y="48"/>
                      </a:lnTo>
                      <a:lnTo>
                        <a:pt x="580" y="50"/>
                      </a:lnTo>
                      <a:lnTo>
                        <a:pt x="580" y="50"/>
                      </a:lnTo>
                      <a:lnTo>
                        <a:pt x="580" y="52"/>
                      </a:lnTo>
                      <a:lnTo>
                        <a:pt x="578" y="52"/>
                      </a:lnTo>
                      <a:lnTo>
                        <a:pt x="574" y="52"/>
                      </a:lnTo>
                      <a:lnTo>
                        <a:pt x="572" y="52"/>
                      </a:lnTo>
                      <a:lnTo>
                        <a:pt x="568" y="54"/>
                      </a:lnTo>
                      <a:lnTo>
                        <a:pt x="562" y="54"/>
                      </a:lnTo>
                      <a:lnTo>
                        <a:pt x="561" y="56"/>
                      </a:lnTo>
                      <a:lnTo>
                        <a:pt x="559" y="56"/>
                      </a:lnTo>
                      <a:lnTo>
                        <a:pt x="553" y="56"/>
                      </a:lnTo>
                      <a:lnTo>
                        <a:pt x="545" y="54"/>
                      </a:lnTo>
                      <a:lnTo>
                        <a:pt x="545" y="52"/>
                      </a:lnTo>
                      <a:lnTo>
                        <a:pt x="543" y="52"/>
                      </a:lnTo>
                      <a:lnTo>
                        <a:pt x="543" y="50"/>
                      </a:lnTo>
                      <a:lnTo>
                        <a:pt x="541" y="50"/>
                      </a:lnTo>
                      <a:lnTo>
                        <a:pt x="540" y="50"/>
                      </a:lnTo>
                      <a:lnTo>
                        <a:pt x="540" y="50"/>
                      </a:lnTo>
                      <a:lnTo>
                        <a:pt x="538" y="50"/>
                      </a:lnTo>
                      <a:lnTo>
                        <a:pt x="538" y="52"/>
                      </a:lnTo>
                      <a:lnTo>
                        <a:pt x="536" y="52"/>
                      </a:lnTo>
                      <a:lnTo>
                        <a:pt x="536" y="52"/>
                      </a:lnTo>
                      <a:lnTo>
                        <a:pt x="534" y="52"/>
                      </a:lnTo>
                      <a:lnTo>
                        <a:pt x="534" y="52"/>
                      </a:lnTo>
                      <a:lnTo>
                        <a:pt x="534" y="52"/>
                      </a:lnTo>
                      <a:lnTo>
                        <a:pt x="534" y="52"/>
                      </a:lnTo>
                      <a:lnTo>
                        <a:pt x="534" y="52"/>
                      </a:lnTo>
                      <a:lnTo>
                        <a:pt x="534" y="52"/>
                      </a:lnTo>
                      <a:lnTo>
                        <a:pt x="534" y="50"/>
                      </a:lnTo>
                      <a:lnTo>
                        <a:pt x="534" y="48"/>
                      </a:lnTo>
                      <a:lnTo>
                        <a:pt x="534" y="46"/>
                      </a:lnTo>
                      <a:lnTo>
                        <a:pt x="532" y="44"/>
                      </a:lnTo>
                      <a:lnTo>
                        <a:pt x="532" y="42"/>
                      </a:lnTo>
                      <a:lnTo>
                        <a:pt x="532" y="40"/>
                      </a:lnTo>
                      <a:lnTo>
                        <a:pt x="530" y="40"/>
                      </a:lnTo>
                      <a:lnTo>
                        <a:pt x="530" y="40"/>
                      </a:lnTo>
                      <a:lnTo>
                        <a:pt x="528" y="40"/>
                      </a:lnTo>
                      <a:lnTo>
                        <a:pt x="528" y="40"/>
                      </a:lnTo>
                      <a:lnTo>
                        <a:pt x="526" y="40"/>
                      </a:lnTo>
                      <a:lnTo>
                        <a:pt x="526" y="40"/>
                      </a:lnTo>
                      <a:lnTo>
                        <a:pt x="524" y="40"/>
                      </a:lnTo>
                      <a:lnTo>
                        <a:pt x="522" y="44"/>
                      </a:lnTo>
                      <a:lnTo>
                        <a:pt x="519" y="46"/>
                      </a:lnTo>
                      <a:lnTo>
                        <a:pt x="513" y="46"/>
                      </a:lnTo>
                      <a:lnTo>
                        <a:pt x="513" y="48"/>
                      </a:lnTo>
                      <a:lnTo>
                        <a:pt x="511" y="48"/>
                      </a:lnTo>
                      <a:lnTo>
                        <a:pt x="509" y="50"/>
                      </a:lnTo>
                      <a:lnTo>
                        <a:pt x="507" y="54"/>
                      </a:lnTo>
                      <a:lnTo>
                        <a:pt x="505" y="54"/>
                      </a:lnTo>
                      <a:lnTo>
                        <a:pt x="501" y="56"/>
                      </a:lnTo>
                      <a:lnTo>
                        <a:pt x="498" y="59"/>
                      </a:lnTo>
                      <a:lnTo>
                        <a:pt x="486" y="63"/>
                      </a:lnTo>
                      <a:lnTo>
                        <a:pt x="484" y="63"/>
                      </a:lnTo>
                      <a:lnTo>
                        <a:pt x="482" y="63"/>
                      </a:lnTo>
                      <a:lnTo>
                        <a:pt x="481" y="61"/>
                      </a:lnTo>
                      <a:lnTo>
                        <a:pt x="477" y="59"/>
                      </a:lnTo>
                      <a:lnTo>
                        <a:pt x="475" y="59"/>
                      </a:lnTo>
                      <a:lnTo>
                        <a:pt x="475" y="59"/>
                      </a:lnTo>
                      <a:lnTo>
                        <a:pt x="473" y="61"/>
                      </a:lnTo>
                      <a:lnTo>
                        <a:pt x="471" y="63"/>
                      </a:lnTo>
                      <a:lnTo>
                        <a:pt x="467" y="65"/>
                      </a:lnTo>
                      <a:lnTo>
                        <a:pt x="467" y="65"/>
                      </a:lnTo>
                      <a:lnTo>
                        <a:pt x="465" y="65"/>
                      </a:lnTo>
                      <a:lnTo>
                        <a:pt x="465" y="63"/>
                      </a:lnTo>
                      <a:lnTo>
                        <a:pt x="465" y="63"/>
                      </a:lnTo>
                      <a:lnTo>
                        <a:pt x="463" y="63"/>
                      </a:lnTo>
                      <a:lnTo>
                        <a:pt x="461" y="63"/>
                      </a:lnTo>
                      <a:lnTo>
                        <a:pt x="461" y="63"/>
                      </a:lnTo>
                      <a:lnTo>
                        <a:pt x="460" y="63"/>
                      </a:lnTo>
                      <a:lnTo>
                        <a:pt x="460" y="63"/>
                      </a:lnTo>
                      <a:lnTo>
                        <a:pt x="458" y="63"/>
                      </a:lnTo>
                      <a:lnTo>
                        <a:pt x="456" y="63"/>
                      </a:lnTo>
                      <a:lnTo>
                        <a:pt x="456" y="63"/>
                      </a:lnTo>
                      <a:lnTo>
                        <a:pt x="454" y="63"/>
                      </a:lnTo>
                      <a:lnTo>
                        <a:pt x="454" y="63"/>
                      </a:lnTo>
                      <a:lnTo>
                        <a:pt x="454" y="63"/>
                      </a:lnTo>
                      <a:lnTo>
                        <a:pt x="452" y="61"/>
                      </a:lnTo>
                      <a:lnTo>
                        <a:pt x="452" y="61"/>
                      </a:lnTo>
                      <a:lnTo>
                        <a:pt x="450" y="61"/>
                      </a:lnTo>
                      <a:lnTo>
                        <a:pt x="450" y="61"/>
                      </a:lnTo>
                      <a:lnTo>
                        <a:pt x="450" y="61"/>
                      </a:lnTo>
                      <a:lnTo>
                        <a:pt x="448" y="61"/>
                      </a:lnTo>
                      <a:lnTo>
                        <a:pt x="448" y="63"/>
                      </a:lnTo>
                      <a:lnTo>
                        <a:pt x="448" y="63"/>
                      </a:lnTo>
                      <a:lnTo>
                        <a:pt x="446" y="63"/>
                      </a:lnTo>
                      <a:lnTo>
                        <a:pt x="446" y="63"/>
                      </a:lnTo>
                      <a:lnTo>
                        <a:pt x="446" y="61"/>
                      </a:lnTo>
                      <a:lnTo>
                        <a:pt x="446" y="59"/>
                      </a:lnTo>
                      <a:lnTo>
                        <a:pt x="444" y="56"/>
                      </a:lnTo>
                      <a:lnTo>
                        <a:pt x="442" y="54"/>
                      </a:lnTo>
                      <a:lnTo>
                        <a:pt x="442" y="52"/>
                      </a:lnTo>
                      <a:lnTo>
                        <a:pt x="442" y="52"/>
                      </a:lnTo>
                      <a:lnTo>
                        <a:pt x="442" y="50"/>
                      </a:lnTo>
                      <a:lnTo>
                        <a:pt x="442" y="50"/>
                      </a:lnTo>
                      <a:lnTo>
                        <a:pt x="442" y="48"/>
                      </a:lnTo>
                      <a:lnTo>
                        <a:pt x="442" y="48"/>
                      </a:lnTo>
                      <a:lnTo>
                        <a:pt x="444" y="48"/>
                      </a:lnTo>
                      <a:lnTo>
                        <a:pt x="454" y="48"/>
                      </a:lnTo>
                      <a:lnTo>
                        <a:pt x="454" y="48"/>
                      </a:lnTo>
                      <a:lnTo>
                        <a:pt x="456" y="48"/>
                      </a:lnTo>
                      <a:lnTo>
                        <a:pt x="456" y="48"/>
                      </a:lnTo>
                      <a:lnTo>
                        <a:pt x="456" y="46"/>
                      </a:lnTo>
                      <a:lnTo>
                        <a:pt x="454" y="46"/>
                      </a:lnTo>
                      <a:lnTo>
                        <a:pt x="454" y="44"/>
                      </a:lnTo>
                      <a:lnTo>
                        <a:pt x="454" y="42"/>
                      </a:lnTo>
                      <a:lnTo>
                        <a:pt x="454" y="42"/>
                      </a:lnTo>
                      <a:lnTo>
                        <a:pt x="454" y="40"/>
                      </a:lnTo>
                      <a:lnTo>
                        <a:pt x="452" y="33"/>
                      </a:lnTo>
                      <a:lnTo>
                        <a:pt x="452" y="33"/>
                      </a:lnTo>
                      <a:lnTo>
                        <a:pt x="452" y="31"/>
                      </a:lnTo>
                      <a:lnTo>
                        <a:pt x="450" y="31"/>
                      </a:lnTo>
                      <a:lnTo>
                        <a:pt x="448" y="29"/>
                      </a:lnTo>
                      <a:lnTo>
                        <a:pt x="448" y="29"/>
                      </a:lnTo>
                      <a:lnTo>
                        <a:pt x="448" y="29"/>
                      </a:lnTo>
                      <a:lnTo>
                        <a:pt x="448" y="29"/>
                      </a:lnTo>
                      <a:lnTo>
                        <a:pt x="448" y="29"/>
                      </a:lnTo>
                      <a:lnTo>
                        <a:pt x="448" y="27"/>
                      </a:lnTo>
                      <a:lnTo>
                        <a:pt x="446" y="27"/>
                      </a:lnTo>
                      <a:lnTo>
                        <a:pt x="446" y="27"/>
                      </a:lnTo>
                      <a:lnTo>
                        <a:pt x="444" y="25"/>
                      </a:lnTo>
                      <a:lnTo>
                        <a:pt x="433" y="25"/>
                      </a:lnTo>
                      <a:lnTo>
                        <a:pt x="431" y="25"/>
                      </a:lnTo>
                      <a:lnTo>
                        <a:pt x="431" y="27"/>
                      </a:lnTo>
                      <a:lnTo>
                        <a:pt x="429" y="29"/>
                      </a:lnTo>
                      <a:lnTo>
                        <a:pt x="429" y="29"/>
                      </a:lnTo>
                      <a:lnTo>
                        <a:pt x="425" y="29"/>
                      </a:lnTo>
                      <a:lnTo>
                        <a:pt x="425" y="29"/>
                      </a:lnTo>
                      <a:lnTo>
                        <a:pt x="423" y="31"/>
                      </a:lnTo>
                      <a:lnTo>
                        <a:pt x="423" y="33"/>
                      </a:lnTo>
                      <a:lnTo>
                        <a:pt x="423" y="33"/>
                      </a:lnTo>
                      <a:lnTo>
                        <a:pt x="421" y="33"/>
                      </a:lnTo>
                      <a:lnTo>
                        <a:pt x="421" y="33"/>
                      </a:lnTo>
                      <a:lnTo>
                        <a:pt x="421" y="33"/>
                      </a:lnTo>
                      <a:lnTo>
                        <a:pt x="420" y="33"/>
                      </a:lnTo>
                      <a:lnTo>
                        <a:pt x="420" y="31"/>
                      </a:lnTo>
                      <a:lnTo>
                        <a:pt x="420" y="31"/>
                      </a:lnTo>
                      <a:lnTo>
                        <a:pt x="420" y="31"/>
                      </a:lnTo>
                      <a:lnTo>
                        <a:pt x="418" y="31"/>
                      </a:lnTo>
                      <a:lnTo>
                        <a:pt x="418" y="31"/>
                      </a:lnTo>
                      <a:lnTo>
                        <a:pt x="412" y="31"/>
                      </a:lnTo>
                      <a:lnTo>
                        <a:pt x="408" y="31"/>
                      </a:lnTo>
                      <a:lnTo>
                        <a:pt x="404" y="33"/>
                      </a:lnTo>
                      <a:lnTo>
                        <a:pt x="395" y="40"/>
                      </a:lnTo>
                      <a:lnTo>
                        <a:pt x="393" y="42"/>
                      </a:lnTo>
                      <a:lnTo>
                        <a:pt x="387" y="42"/>
                      </a:lnTo>
                      <a:lnTo>
                        <a:pt x="385" y="42"/>
                      </a:lnTo>
                      <a:lnTo>
                        <a:pt x="383" y="44"/>
                      </a:lnTo>
                      <a:lnTo>
                        <a:pt x="381" y="48"/>
                      </a:lnTo>
                      <a:lnTo>
                        <a:pt x="381" y="50"/>
                      </a:lnTo>
                      <a:lnTo>
                        <a:pt x="381" y="50"/>
                      </a:lnTo>
                      <a:lnTo>
                        <a:pt x="381" y="52"/>
                      </a:lnTo>
                      <a:lnTo>
                        <a:pt x="381" y="52"/>
                      </a:lnTo>
                      <a:lnTo>
                        <a:pt x="381" y="52"/>
                      </a:lnTo>
                      <a:lnTo>
                        <a:pt x="381" y="54"/>
                      </a:lnTo>
                      <a:lnTo>
                        <a:pt x="381" y="54"/>
                      </a:lnTo>
                      <a:lnTo>
                        <a:pt x="381" y="54"/>
                      </a:lnTo>
                      <a:lnTo>
                        <a:pt x="381" y="56"/>
                      </a:lnTo>
                      <a:lnTo>
                        <a:pt x="380" y="56"/>
                      </a:lnTo>
                      <a:lnTo>
                        <a:pt x="380" y="58"/>
                      </a:lnTo>
                      <a:lnTo>
                        <a:pt x="378" y="61"/>
                      </a:lnTo>
                      <a:lnTo>
                        <a:pt x="376" y="61"/>
                      </a:lnTo>
                      <a:lnTo>
                        <a:pt x="376" y="63"/>
                      </a:lnTo>
                      <a:lnTo>
                        <a:pt x="372" y="65"/>
                      </a:lnTo>
                      <a:lnTo>
                        <a:pt x="370" y="67"/>
                      </a:lnTo>
                      <a:lnTo>
                        <a:pt x="368" y="67"/>
                      </a:lnTo>
                      <a:lnTo>
                        <a:pt x="368" y="69"/>
                      </a:lnTo>
                      <a:lnTo>
                        <a:pt x="368" y="69"/>
                      </a:lnTo>
                      <a:lnTo>
                        <a:pt x="368" y="71"/>
                      </a:lnTo>
                      <a:lnTo>
                        <a:pt x="370" y="73"/>
                      </a:lnTo>
                      <a:lnTo>
                        <a:pt x="370" y="77"/>
                      </a:lnTo>
                      <a:lnTo>
                        <a:pt x="370" y="78"/>
                      </a:lnTo>
                      <a:lnTo>
                        <a:pt x="368" y="80"/>
                      </a:lnTo>
                      <a:lnTo>
                        <a:pt x="368" y="82"/>
                      </a:lnTo>
                      <a:lnTo>
                        <a:pt x="366" y="82"/>
                      </a:lnTo>
                      <a:lnTo>
                        <a:pt x="360" y="82"/>
                      </a:lnTo>
                      <a:lnTo>
                        <a:pt x="359" y="82"/>
                      </a:lnTo>
                      <a:lnTo>
                        <a:pt x="355" y="84"/>
                      </a:lnTo>
                      <a:lnTo>
                        <a:pt x="355" y="86"/>
                      </a:lnTo>
                      <a:lnTo>
                        <a:pt x="353" y="88"/>
                      </a:lnTo>
                      <a:lnTo>
                        <a:pt x="351" y="90"/>
                      </a:lnTo>
                      <a:lnTo>
                        <a:pt x="349" y="92"/>
                      </a:lnTo>
                      <a:lnTo>
                        <a:pt x="347" y="92"/>
                      </a:lnTo>
                      <a:lnTo>
                        <a:pt x="345" y="94"/>
                      </a:lnTo>
                      <a:lnTo>
                        <a:pt x="340" y="94"/>
                      </a:lnTo>
                      <a:lnTo>
                        <a:pt x="336" y="96"/>
                      </a:lnTo>
                      <a:lnTo>
                        <a:pt x="326" y="94"/>
                      </a:lnTo>
                      <a:lnTo>
                        <a:pt x="324" y="94"/>
                      </a:lnTo>
                      <a:lnTo>
                        <a:pt x="322" y="92"/>
                      </a:lnTo>
                      <a:lnTo>
                        <a:pt x="320" y="86"/>
                      </a:lnTo>
                      <a:lnTo>
                        <a:pt x="319" y="86"/>
                      </a:lnTo>
                      <a:lnTo>
                        <a:pt x="319" y="86"/>
                      </a:lnTo>
                      <a:lnTo>
                        <a:pt x="319" y="86"/>
                      </a:lnTo>
                      <a:lnTo>
                        <a:pt x="319" y="86"/>
                      </a:lnTo>
                      <a:lnTo>
                        <a:pt x="319" y="86"/>
                      </a:lnTo>
                      <a:lnTo>
                        <a:pt x="320" y="84"/>
                      </a:lnTo>
                      <a:lnTo>
                        <a:pt x="320" y="84"/>
                      </a:lnTo>
                      <a:lnTo>
                        <a:pt x="320" y="84"/>
                      </a:lnTo>
                      <a:lnTo>
                        <a:pt x="322" y="84"/>
                      </a:lnTo>
                      <a:lnTo>
                        <a:pt x="322" y="84"/>
                      </a:lnTo>
                      <a:lnTo>
                        <a:pt x="322" y="82"/>
                      </a:lnTo>
                      <a:lnTo>
                        <a:pt x="322" y="78"/>
                      </a:lnTo>
                      <a:lnTo>
                        <a:pt x="322" y="75"/>
                      </a:lnTo>
                      <a:lnTo>
                        <a:pt x="320" y="69"/>
                      </a:lnTo>
                      <a:lnTo>
                        <a:pt x="319" y="67"/>
                      </a:lnTo>
                      <a:lnTo>
                        <a:pt x="317" y="65"/>
                      </a:lnTo>
                      <a:lnTo>
                        <a:pt x="317" y="65"/>
                      </a:lnTo>
                      <a:lnTo>
                        <a:pt x="315" y="65"/>
                      </a:lnTo>
                      <a:lnTo>
                        <a:pt x="315" y="65"/>
                      </a:lnTo>
                      <a:lnTo>
                        <a:pt x="313" y="65"/>
                      </a:lnTo>
                      <a:lnTo>
                        <a:pt x="309" y="65"/>
                      </a:lnTo>
                      <a:lnTo>
                        <a:pt x="305" y="63"/>
                      </a:lnTo>
                      <a:lnTo>
                        <a:pt x="303" y="63"/>
                      </a:lnTo>
                      <a:lnTo>
                        <a:pt x="301" y="63"/>
                      </a:lnTo>
                      <a:lnTo>
                        <a:pt x="298" y="63"/>
                      </a:lnTo>
                      <a:lnTo>
                        <a:pt x="292" y="65"/>
                      </a:lnTo>
                      <a:lnTo>
                        <a:pt x="282" y="65"/>
                      </a:lnTo>
                      <a:lnTo>
                        <a:pt x="279" y="65"/>
                      </a:lnTo>
                      <a:lnTo>
                        <a:pt x="275" y="63"/>
                      </a:lnTo>
                      <a:lnTo>
                        <a:pt x="273" y="63"/>
                      </a:lnTo>
                      <a:lnTo>
                        <a:pt x="273" y="65"/>
                      </a:lnTo>
                      <a:lnTo>
                        <a:pt x="269" y="65"/>
                      </a:lnTo>
                      <a:lnTo>
                        <a:pt x="267" y="65"/>
                      </a:lnTo>
                      <a:lnTo>
                        <a:pt x="265" y="65"/>
                      </a:lnTo>
                      <a:lnTo>
                        <a:pt x="261" y="65"/>
                      </a:lnTo>
                      <a:lnTo>
                        <a:pt x="252" y="65"/>
                      </a:lnTo>
                      <a:lnTo>
                        <a:pt x="252" y="65"/>
                      </a:lnTo>
                      <a:lnTo>
                        <a:pt x="250" y="65"/>
                      </a:lnTo>
                      <a:lnTo>
                        <a:pt x="250" y="63"/>
                      </a:lnTo>
                      <a:lnTo>
                        <a:pt x="246" y="65"/>
                      </a:lnTo>
                      <a:lnTo>
                        <a:pt x="237" y="63"/>
                      </a:lnTo>
                      <a:lnTo>
                        <a:pt x="231" y="59"/>
                      </a:lnTo>
                      <a:lnTo>
                        <a:pt x="231" y="59"/>
                      </a:lnTo>
                      <a:lnTo>
                        <a:pt x="229" y="59"/>
                      </a:lnTo>
                      <a:lnTo>
                        <a:pt x="229" y="58"/>
                      </a:lnTo>
                      <a:lnTo>
                        <a:pt x="227" y="58"/>
                      </a:lnTo>
                      <a:lnTo>
                        <a:pt x="227" y="54"/>
                      </a:lnTo>
                      <a:lnTo>
                        <a:pt x="223" y="50"/>
                      </a:lnTo>
                      <a:lnTo>
                        <a:pt x="221" y="48"/>
                      </a:lnTo>
                      <a:lnTo>
                        <a:pt x="221" y="46"/>
                      </a:lnTo>
                      <a:lnTo>
                        <a:pt x="218" y="46"/>
                      </a:lnTo>
                      <a:lnTo>
                        <a:pt x="218" y="46"/>
                      </a:lnTo>
                      <a:lnTo>
                        <a:pt x="214" y="44"/>
                      </a:lnTo>
                      <a:lnTo>
                        <a:pt x="212" y="44"/>
                      </a:lnTo>
                      <a:lnTo>
                        <a:pt x="210" y="44"/>
                      </a:lnTo>
                      <a:lnTo>
                        <a:pt x="210" y="42"/>
                      </a:lnTo>
                      <a:lnTo>
                        <a:pt x="208" y="42"/>
                      </a:lnTo>
                      <a:lnTo>
                        <a:pt x="208" y="42"/>
                      </a:lnTo>
                      <a:lnTo>
                        <a:pt x="204" y="40"/>
                      </a:lnTo>
                      <a:lnTo>
                        <a:pt x="204" y="40"/>
                      </a:lnTo>
                      <a:lnTo>
                        <a:pt x="195" y="42"/>
                      </a:lnTo>
                      <a:lnTo>
                        <a:pt x="193" y="42"/>
                      </a:lnTo>
                      <a:lnTo>
                        <a:pt x="191" y="42"/>
                      </a:lnTo>
                      <a:lnTo>
                        <a:pt x="189" y="40"/>
                      </a:lnTo>
                      <a:lnTo>
                        <a:pt x="187" y="40"/>
                      </a:lnTo>
                      <a:lnTo>
                        <a:pt x="187" y="39"/>
                      </a:lnTo>
                      <a:lnTo>
                        <a:pt x="185" y="39"/>
                      </a:lnTo>
                      <a:lnTo>
                        <a:pt x="181" y="37"/>
                      </a:lnTo>
                      <a:lnTo>
                        <a:pt x="179" y="37"/>
                      </a:lnTo>
                      <a:lnTo>
                        <a:pt x="176" y="33"/>
                      </a:lnTo>
                      <a:lnTo>
                        <a:pt x="174" y="33"/>
                      </a:lnTo>
                      <a:lnTo>
                        <a:pt x="174" y="31"/>
                      </a:lnTo>
                      <a:lnTo>
                        <a:pt x="172" y="31"/>
                      </a:lnTo>
                      <a:lnTo>
                        <a:pt x="172" y="29"/>
                      </a:lnTo>
                      <a:lnTo>
                        <a:pt x="172" y="27"/>
                      </a:lnTo>
                      <a:lnTo>
                        <a:pt x="172" y="25"/>
                      </a:lnTo>
                      <a:lnTo>
                        <a:pt x="170" y="23"/>
                      </a:lnTo>
                      <a:lnTo>
                        <a:pt x="170" y="23"/>
                      </a:lnTo>
                      <a:lnTo>
                        <a:pt x="170" y="21"/>
                      </a:lnTo>
                      <a:lnTo>
                        <a:pt x="170" y="12"/>
                      </a:lnTo>
                      <a:lnTo>
                        <a:pt x="170" y="12"/>
                      </a:lnTo>
                      <a:lnTo>
                        <a:pt x="170" y="8"/>
                      </a:lnTo>
                      <a:lnTo>
                        <a:pt x="164" y="2"/>
                      </a:lnTo>
                      <a:lnTo>
                        <a:pt x="162" y="0"/>
                      </a:lnTo>
                      <a:lnTo>
                        <a:pt x="160" y="0"/>
                      </a:lnTo>
                      <a:lnTo>
                        <a:pt x="157" y="4"/>
                      </a:lnTo>
                      <a:lnTo>
                        <a:pt x="157" y="4"/>
                      </a:lnTo>
                      <a:lnTo>
                        <a:pt x="155" y="6"/>
                      </a:lnTo>
                      <a:lnTo>
                        <a:pt x="153" y="6"/>
                      </a:lnTo>
                      <a:lnTo>
                        <a:pt x="153" y="6"/>
                      </a:lnTo>
                      <a:lnTo>
                        <a:pt x="151" y="6"/>
                      </a:lnTo>
                      <a:lnTo>
                        <a:pt x="151" y="6"/>
                      </a:lnTo>
                      <a:lnTo>
                        <a:pt x="151" y="8"/>
                      </a:lnTo>
                      <a:lnTo>
                        <a:pt x="151" y="8"/>
                      </a:lnTo>
                      <a:lnTo>
                        <a:pt x="151" y="8"/>
                      </a:lnTo>
                      <a:lnTo>
                        <a:pt x="149" y="10"/>
                      </a:lnTo>
                      <a:lnTo>
                        <a:pt x="147" y="10"/>
                      </a:lnTo>
                      <a:lnTo>
                        <a:pt x="145" y="10"/>
                      </a:lnTo>
                      <a:lnTo>
                        <a:pt x="143" y="10"/>
                      </a:lnTo>
                      <a:lnTo>
                        <a:pt x="141" y="10"/>
                      </a:lnTo>
                      <a:lnTo>
                        <a:pt x="139" y="8"/>
                      </a:lnTo>
                      <a:lnTo>
                        <a:pt x="138" y="8"/>
                      </a:lnTo>
                      <a:lnTo>
                        <a:pt x="130" y="8"/>
                      </a:lnTo>
                      <a:lnTo>
                        <a:pt x="122" y="14"/>
                      </a:lnTo>
                      <a:lnTo>
                        <a:pt x="122" y="14"/>
                      </a:lnTo>
                      <a:lnTo>
                        <a:pt x="120" y="16"/>
                      </a:lnTo>
                      <a:lnTo>
                        <a:pt x="117" y="16"/>
                      </a:lnTo>
                      <a:lnTo>
                        <a:pt x="117" y="16"/>
                      </a:lnTo>
                      <a:lnTo>
                        <a:pt x="113" y="18"/>
                      </a:lnTo>
                      <a:lnTo>
                        <a:pt x="109" y="20"/>
                      </a:lnTo>
                      <a:lnTo>
                        <a:pt x="109" y="20"/>
                      </a:lnTo>
                      <a:lnTo>
                        <a:pt x="107" y="20"/>
                      </a:lnTo>
                      <a:lnTo>
                        <a:pt x="107" y="21"/>
                      </a:lnTo>
                      <a:lnTo>
                        <a:pt x="105" y="23"/>
                      </a:lnTo>
                      <a:lnTo>
                        <a:pt x="107" y="23"/>
                      </a:lnTo>
                      <a:lnTo>
                        <a:pt x="107" y="27"/>
                      </a:lnTo>
                      <a:lnTo>
                        <a:pt x="107" y="27"/>
                      </a:lnTo>
                      <a:lnTo>
                        <a:pt x="107" y="29"/>
                      </a:lnTo>
                      <a:lnTo>
                        <a:pt x="107" y="31"/>
                      </a:lnTo>
                      <a:lnTo>
                        <a:pt x="107" y="31"/>
                      </a:lnTo>
                      <a:lnTo>
                        <a:pt x="109" y="33"/>
                      </a:lnTo>
                      <a:lnTo>
                        <a:pt x="109" y="33"/>
                      </a:lnTo>
                      <a:lnTo>
                        <a:pt x="111" y="35"/>
                      </a:lnTo>
                      <a:lnTo>
                        <a:pt x="109" y="39"/>
                      </a:lnTo>
                      <a:lnTo>
                        <a:pt x="107" y="39"/>
                      </a:lnTo>
                      <a:lnTo>
                        <a:pt x="105" y="40"/>
                      </a:lnTo>
                      <a:lnTo>
                        <a:pt x="103" y="40"/>
                      </a:lnTo>
                      <a:lnTo>
                        <a:pt x="101" y="40"/>
                      </a:lnTo>
                      <a:lnTo>
                        <a:pt x="101" y="42"/>
                      </a:lnTo>
                      <a:lnTo>
                        <a:pt x="103" y="42"/>
                      </a:lnTo>
                      <a:lnTo>
                        <a:pt x="103" y="44"/>
                      </a:lnTo>
                      <a:lnTo>
                        <a:pt x="105" y="48"/>
                      </a:lnTo>
                      <a:lnTo>
                        <a:pt x="107" y="48"/>
                      </a:lnTo>
                      <a:lnTo>
                        <a:pt x="107" y="52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2"/>
                      </a:lnTo>
                      <a:lnTo>
                        <a:pt x="111" y="50"/>
                      </a:lnTo>
                      <a:lnTo>
                        <a:pt x="118" y="50"/>
                      </a:lnTo>
                      <a:lnTo>
                        <a:pt x="120" y="48"/>
                      </a:lnTo>
                      <a:lnTo>
                        <a:pt x="124" y="48"/>
                      </a:lnTo>
                      <a:lnTo>
                        <a:pt x="126" y="46"/>
                      </a:lnTo>
                      <a:lnTo>
                        <a:pt x="128" y="46"/>
                      </a:lnTo>
                      <a:lnTo>
                        <a:pt x="136" y="48"/>
                      </a:lnTo>
                      <a:lnTo>
                        <a:pt x="136" y="48"/>
                      </a:lnTo>
                      <a:lnTo>
                        <a:pt x="136" y="46"/>
                      </a:lnTo>
                      <a:lnTo>
                        <a:pt x="138" y="46"/>
                      </a:lnTo>
                      <a:lnTo>
                        <a:pt x="138" y="46"/>
                      </a:lnTo>
                      <a:lnTo>
                        <a:pt x="138" y="46"/>
                      </a:lnTo>
                      <a:lnTo>
                        <a:pt x="138" y="46"/>
                      </a:lnTo>
                      <a:lnTo>
                        <a:pt x="139" y="46"/>
                      </a:lnTo>
                      <a:lnTo>
                        <a:pt x="139" y="46"/>
                      </a:lnTo>
                      <a:lnTo>
                        <a:pt x="141" y="46"/>
                      </a:lnTo>
                      <a:lnTo>
                        <a:pt x="141" y="48"/>
                      </a:lnTo>
                      <a:lnTo>
                        <a:pt x="141" y="48"/>
                      </a:lnTo>
                      <a:lnTo>
                        <a:pt x="143" y="48"/>
                      </a:lnTo>
                      <a:lnTo>
                        <a:pt x="147" y="48"/>
                      </a:lnTo>
                      <a:lnTo>
                        <a:pt x="147" y="48"/>
                      </a:lnTo>
                      <a:lnTo>
                        <a:pt x="147" y="46"/>
                      </a:lnTo>
                      <a:lnTo>
                        <a:pt x="149" y="46"/>
                      </a:lnTo>
                      <a:lnTo>
                        <a:pt x="151" y="46"/>
                      </a:lnTo>
                      <a:lnTo>
                        <a:pt x="151" y="46"/>
                      </a:lnTo>
                      <a:lnTo>
                        <a:pt x="151" y="46"/>
                      </a:lnTo>
                      <a:lnTo>
                        <a:pt x="151" y="46"/>
                      </a:lnTo>
                      <a:lnTo>
                        <a:pt x="151" y="46"/>
                      </a:lnTo>
                      <a:lnTo>
                        <a:pt x="153" y="48"/>
                      </a:lnTo>
                      <a:lnTo>
                        <a:pt x="153" y="48"/>
                      </a:lnTo>
                      <a:lnTo>
                        <a:pt x="153" y="50"/>
                      </a:lnTo>
                      <a:lnTo>
                        <a:pt x="153" y="50"/>
                      </a:lnTo>
                      <a:lnTo>
                        <a:pt x="153" y="50"/>
                      </a:lnTo>
                      <a:lnTo>
                        <a:pt x="153" y="52"/>
                      </a:lnTo>
                      <a:lnTo>
                        <a:pt x="151" y="52"/>
                      </a:lnTo>
                      <a:lnTo>
                        <a:pt x="149" y="54"/>
                      </a:lnTo>
                      <a:lnTo>
                        <a:pt x="147" y="54"/>
                      </a:lnTo>
                      <a:lnTo>
                        <a:pt x="136" y="58"/>
                      </a:lnTo>
                      <a:lnTo>
                        <a:pt x="134" y="58"/>
                      </a:lnTo>
                      <a:lnTo>
                        <a:pt x="134" y="58"/>
                      </a:lnTo>
                      <a:lnTo>
                        <a:pt x="130" y="56"/>
                      </a:lnTo>
                      <a:lnTo>
                        <a:pt x="130" y="56"/>
                      </a:lnTo>
                      <a:lnTo>
                        <a:pt x="128" y="56"/>
                      </a:lnTo>
                      <a:lnTo>
                        <a:pt x="128" y="58"/>
                      </a:lnTo>
                      <a:lnTo>
                        <a:pt x="126" y="59"/>
                      </a:lnTo>
                      <a:lnTo>
                        <a:pt x="124" y="61"/>
                      </a:lnTo>
                      <a:lnTo>
                        <a:pt x="122" y="61"/>
                      </a:lnTo>
                      <a:lnTo>
                        <a:pt x="120" y="63"/>
                      </a:lnTo>
                      <a:lnTo>
                        <a:pt x="120" y="65"/>
                      </a:lnTo>
                      <a:lnTo>
                        <a:pt x="118" y="71"/>
                      </a:lnTo>
                      <a:lnTo>
                        <a:pt x="117" y="73"/>
                      </a:lnTo>
                      <a:lnTo>
                        <a:pt x="117" y="75"/>
                      </a:lnTo>
                      <a:lnTo>
                        <a:pt x="111" y="77"/>
                      </a:lnTo>
                      <a:lnTo>
                        <a:pt x="111" y="77"/>
                      </a:lnTo>
                      <a:lnTo>
                        <a:pt x="109" y="75"/>
                      </a:lnTo>
                      <a:lnTo>
                        <a:pt x="107" y="75"/>
                      </a:lnTo>
                      <a:lnTo>
                        <a:pt x="107" y="75"/>
                      </a:lnTo>
                      <a:lnTo>
                        <a:pt x="107" y="75"/>
                      </a:lnTo>
                      <a:lnTo>
                        <a:pt x="105" y="77"/>
                      </a:lnTo>
                      <a:lnTo>
                        <a:pt x="105" y="80"/>
                      </a:lnTo>
                      <a:lnTo>
                        <a:pt x="103" y="82"/>
                      </a:lnTo>
                      <a:lnTo>
                        <a:pt x="103" y="82"/>
                      </a:lnTo>
                      <a:lnTo>
                        <a:pt x="101" y="82"/>
                      </a:lnTo>
                      <a:lnTo>
                        <a:pt x="99" y="84"/>
                      </a:lnTo>
                      <a:lnTo>
                        <a:pt x="99" y="84"/>
                      </a:lnTo>
                      <a:lnTo>
                        <a:pt x="99" y="84"/>
                      </a:lnTo>
                      <a:lnTo>
                        <a:pt x="98" y="86"/>
                      </a:lnTo>
                      <a:lnTo>
                        <a:pt x="98" y="86"/>
                      </a:lnTo>
                      <a:lnTo>
                        <a:pt x="98" y="86"/>
                      </a:lnTo>
                      <a:lnTo>
                        <a:pt x="96" y="86"/>
                      </a:lnTo>
                      <a:lnTo>
                        <a:pt x="96" y="86"/>
                      </a:lnTo>
                      <a:lnTo>
                        <a:pt x="94" y="86"/>
                      </a:lnTo>
                      <a:lnTo>
                        <a:pt x="94" y="84"/>
                      </a:lnTo>
                      <a:lnTo>
                        <a:pt x="94" y="86"/>
                      </a:lnTo>
                      <a:lnTo>
                        <a:pt x="92" y="86"/>
                      </a:lnTo>
                      <a:lnTo>
                        <a:pt x="92" y="86"/>
                      </a:lnTo>
                      <a:lnTo>
                        <a:pt x="92" y="86"/>
                      </a:lnTo>
                      <a:lnTo>
                        <a:pt x="86" y="82"/>
                      </a:lnTo>
                      <a:lnTo>
                        <a:pt x="84" y="82"/>
                      </a:lnTo>
                      <a:lnTo>
                        <a:pt x="84" y="82"/>
                      </a:lnTo>
                      <a:lnTo>
                        <a:pt x="84" y="82"/>
                      </a:lnTo>
                      <a:lnTo>
                        <a:pt x="84" y="84"/>
                      </a:lnTo>
                      <a:lnTo>
                        <a:pt x="84" y="84"/>
                      </a:lnTo>
                      <a:lnTo>
                        <a:pt x="84" y="84"/>
                      </a:lnTo>
                      <a:lnTo>
                        <a:pt x="88" y="88"/>
                      </a:lnTo>
                      <a:lnTo>
                        <a:pt x="92" y="90"/>
                      </a:lnTo>
                      <a:lnTo>
                        <a:pt x="94" y="90"/>
                      </a:lnTo>
                      <a:lnTo>
                        <a:pt x="94" y="90"/>
                      </a:lnTo>
                      <a:lnTo>
                        <a:pt x="96" y="90"/>
                      </a:lnTo>
                      <a:lnTo>
                        <a:pt x="96" y="90"/>
                      </a:lnTo>
                      <a:lnTo>
                        <a:pt x="98" y="90"/>
                      </a:lnTo>
                      <a:lnTo>
                        <a:pt x="98" y="90"/>
                      </a:lnTo>
                      <a:lnTo>
                        <a:pt x="99" y="92"/>
                      </a:lnTo>
                      <a:lnTo>
                        <a:pt x="99" y="92"/>
                      </a:lnTo>
                      <a:lnTo>
                        <a:pt x="99" y="94"/>
                      </a:lnTo>
                      <a:lnTo>
                        <a:pt x="101" y="96"/>
                      </a:lnTo>
                      <a:lnTo>
                        <a:pt x="103" y="96"/>
                      </a:lnTo>
                      <a:lnTo>
                        <a:pt x="105" y="96"/>
                      </a:lnTo>
                      <a:lnTo>
                        <a:pt x="107" y="97"/>
                      </a:lnTo>
                      <a:lnTo>
                        <a:pt x="107" y="99"/>
                      </a:lnTo>
                      <a:lnTo>
                        <a:pt x="109" y="101"/>
                      </a:lnTo>
                      <a:lnTo>
                        <a:pt x="111" y="103"/>
                      </a:lnTo>
                      <a:lnTo>
                        <a:pt x="113" y="103"/>
                      </a:lnTo>
                      <a:lnTo>
                        <a:pt x="113" y="105"/>
                      </a:lnTo>
                      <a:lnTo>
                        <a:pt x="113" y="105"/>
                      </a:lnTo>
                      <a:lnTo>
                        <a:pt x="115" y="109"/>
                      </a:lnTo>
                      <a:lnTo>
                        <a:pt x="115" y="111"/>
                      </a:lnTo>
                      <a:lnTo>
                        <a:pt x="117" y="113"/>
                      </a:lnTo>
                      <a:lnTo>
                        <a:pt x="117" y="120"/>
                      </a:lnTo>
                      <a:lnTo>
                        <a:pt x="117" y="122"/>
                      </a:lnTo>
                      <a:lnTo>
                        <a:pt x="117" y="124"/>
                      </a:lnTo>
                      <a:lnTo>
                        <a:pt x="117" y="126"/>
                      </a:lnTo>
                      <a:lnTo>
                        <a:pt x="115" y="126"/>
                      </a:lnTo>
                      <a:lnTo>
                        <a:pt x="115" y="128"/>
                      </a:lnTo>
                      <a:lnTo>
                        <a:pt x="111" y="132"/>
                      </a:lnTo>
                      <a:lnTo>
                        <a:pt x="107" y="134"/>
                      </a:lnTo>
                      <a:lnTo>
                        <a:pt x="107" y="136"/>
                      </a:lnTo>
                      <a:lnTo>
                        <a:pt x="107" y="137"/>
                      </a:lnTo>
                      <a:lnTo>
                        <a:pt x="107" y="137"/>
                      </a:lnTo>
                      <a:lnTo>
                        <a:pt x="107" y="139"/>
                      </a:lnTo>
                      <a:lnTo>
                        <a:pt x="107" y="139"/>
                      </a:lnTo>
                      <a:lnTo>
                        <a:pt x="105" y="141"/>
                      </a:lnTo>
                      <a:lnTo>
                        <a:pt x="105" y="141"/>
                      </a:lnTo>
                      <a:lnTo>
                        <a:pt x="103" y="143"/>
                      </a:lnTo>
                      <a:lnTo>
                        <a:pt x="101" y="143"/>
                      </a:lnTo>
                      <a:lnTo>
                        <a:pt x="98" y="145"/>
                      </a:lnTo>
                      <a:lnTo>
                        <a:pt x="98" y="145"/>
                      </a:lnTo>
                      <a:lnTo>
                        <a:pt x="92" y="145"/>
                      </a:lnTo>
                      <a:lnTo>
                        <a:pt x="92" y="145"/>
                      </a:lnTo>
                      <a:lnTo>
                        <a:pt x="90" y="145"/>
                      </a:lnTo>
                      <a:lnTo>
                        <a:pt x="90" y="145"/>
                      </a:lnTo>
                      <a:lnTo>
                        <a:pt x="88" y="141"/>
                      </a:lnTo>
                      <a:lnTo>
                        <a:pt x="86" y="139"/>
                      </a:lnTo>
                      <a:lnTo>
                        <a:pt x="86" y="139"/>
                      </a:lnTo>
                      <a:lnTo>
                        <a:pt x="82" y="137"/>
                      </a:lnTo>
                      <a:lnTo>
                        <a:pt x="78" y="136"/>
                      </a:lnTo>
                      <a:lnTo>
                        <a:pt x="78" y="136"/>
                      </a:lnTo>
                      <a:lnTo>
                        <a:pt x="78" y="136"/>
                      </a:lnTo>
                      <a:lnTo>
                        <a:pt x="77" y="134"/>
                      </a:lnTo>
                      <a:lnTo>
                        <a:pt x="77" y="134"/>
                      </a:lnTo>
                      <a:lnTo>
                        <a:pt x="75" y="132"/>
                      </a:lnTo>
                      <a:lnTo>
                        <a:pt x="75" y="130"/>
                      </a:lnTo>
                      <a:lnTo>
                        <a:pt x="75" y="130"/>
                      </a:lnTo>
                      <a:lnTo>
                        <a:pt x="75" y="130"/>
                      </a:lnTo>
                      <a:lnTo>
                        <a:pt x="73" y="130"/>
                      </a:lnTo>
                      <a:lnTo>
                        <a:pt x="73" y="130"/>
                      </a:lnTo>
                      <a:lnTo>
                        <a:pt x="73" y="130"/>
                      </a:lnTo>
                      <a:lnTo>
                        <a:pt x="71" y="134"/>
                      </a:lnTo>
                      <a:lnTo>
                        <a:pt x="71" y="136"/>
                      </a:lnTo>
                      <a:lnTo>
                        <a:pt x="67" y="136"/>
                      </a:lnTo>
                      <a:lnTo>
                        <a:pt x="67" y="136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9" y="137"/>
                      </a:lnTo>
                      <a:lnTo>
                        <a:pt x="69" y="137"/>
                      </a:lnTo>
                      <a:lnTo>
                        <a:pt x="69" y="137"/>
                      </a:lnTo>
                      <a:lnTo>
                        <a:pt x="71" y="139"/>
                      </a:lnTo>
                      <a:lnTo>
                        <a:pt x="71" y="139"/>
                      </a:lnTo>
                      <a:lnTo>
                        <a:pt x="71" y="141"/>
                      </a:lnTo>
                      <a:lnTo>
                        <a:pt x="71" y="141"/>
                      </a:lnTo>
                      <a:lnTo>
                        <a:pt x="71" y="143"/>
                      </a:lnTo>
                      <a:lnTo>
                        <a:pt x="71" y="143"/>
                      </a:lnTo>
                      <a:lnTo>
                        <a:pt x="73" y="143"/>
                      </a:lnTo>
                      <a:lnTo>
                        <a:pt x="73" y="143"/>
                      </a:lnTo>
                      <a:lnTo>
                        <a:pt x="73" y="143"/>
                      </a:lnTo>
                      <a:lnTo>
                        <a:pt x="75" y="143"/>
                      </a:lnTo>
                      <a:lnTo>
                        <a:pt x="75" y="143"/>
                      </a:lnTo>
                      <a:lnTo>
                        <a:pt x="75" y="145"/>
                      </a:lnTo>
                      <a:lnTo>
                        <a:pt x="75" y="147"/>
                      </a:lnTo>
                      <a:lnTo>
                        <a:pt x="75" y="149"/>
                      </a:lnTo>
                      <a:lnTo>
                        <a:pt x="73" y="153"/>
                      </a:lnTo>
                      <a:lnTo>
                        <a:pt x="69" y="160"/>
                      </a:lnTo>
                      <a:lnTo>
                        <a:pt x="67" y="162"/>
                      </a:lnTo>
                      <a:lnTo>
                        <a:pt x="65" y="164"/>
                      </a:lnTo>
                      <a:lnTo>
                        <a:pt x="67" y="164"/>
                      </a:lnTo>
                      <a:lnTo>
                        <a:pt x="67" y="166"/>
                      </a:lnTo>
                      <a:lnTo>
                        <a:pt x="67" y="166"/>
                      </a:lnTo>
                      <a:lnTo>
                        <a:pt x="67" y="166"/>
                      </a:lnTo>
                      <a:lnTo>
                        <a:pt x="67" y="166"/>
                      </a:lnTo>
                      <a:lnTo>
                        <a:pt x="69" y="168"/>
                      </a:lnTo>
                      <a:lnTo>
                        <a:pt x="69" y="168"/>
                      </a:lnTo>
                      <a:lnTo>
                        <a:pt x="69" y="170"/>
                      </a:lnTo>
                      <a:lnTo>
                        <a:pt x="69" y="174"/>
                      </a:lnTo>
                      <a:lnTo>
                        <a:pt x="69" y="175"/>
                      </a:lnTo>
                      <a:lnTo>
                        <a:pt x="69" y="177"/>
                      </a:lnTo>
                      <a:lnTo>
                        <a:pt x="67" y="177"/>
                      </a:lnTo>
                      <a:lnTo>
                        <a:pt x="67" y="179"/>
                      </a:lnTo>
                      <a:lnTo>
                        <a:pt x="67" y="179"/>
                      </a:lnTo>
                      <a:lnTo>
                        <a:pt x="69" y="181"/>
                      </a:lnTo>
                      <a:lnTo>
                        <a:pt x="67" y="183"/>
                      </a:lnTo>
                      <a:lnTo>
                        <a:pt x="67" y="183"/>
                      </a:lnTo>
                      <a:lnTo>
                        <a:pt x="67" y="183"/>
                      </a:lnTo>
                      <a:lnTo>
                        <a:pt x="65" y="183"/>
                      </a:lnTo>
                      <a:lnTo>
                        <a:pt x="63" y="183"/>
                      </a:lnTo>
                      <a:lnTo>
                        <a:pt x="57" y="181"/>
                      </a:lnTo>
                      <a:lnTo>
                        <a:pt x="57" y="181"/>
                      </a:lnTo>
                      <a:lnTo>
                        <a:pt x="56" y="183"/>
                      </a:lnTo>
                      <a:lnTo>
                        <a:pt x="56" y="183"/>
                      </a:lnTo>
                      <a:lnTo>
                        <a:pt x="56" y="185"/>
                      </a:lnTo>
                      <a:lnTo>
                        <a:pt x="56" y="185"/>
                      </a:lnTo>
                      <a:lnTo>
                        <a:pt x="56" y="185"/>
                      </a:lnTo>
                      <a:lnTo>
                        <a:pt x="56" y="187"/>
                      </a:lnTo>
                      <a:lnTo>
                        <a:pt x="56" y="187"/>
                      </a:lnTo>
                      <a:lnTo>
                        <a:pt x="54" y="187"/>
                      </a:lnTo>
                      <a:lnTo>
                        <a:pt x="54" y="189"/>
                      </a:lnTo>
                      <a:lnTo>
                        <a:pt x="52" y="189"/>
                      </a:lnTo>
                      <a:lnTo>
                        <a:pt x="52" y="189"/>
                      </a:lnTo>
                      <a:lnTo>
                        <a:pt x="50" y="189"/>
                      </a:lnTo>
                      <a:lnTo>
                        <a:pt x="48" y="189"/>
                      </a:lnTo>
                      <a:lnTo>
                        <a:pt x="48" y="193"/>
                      </a:lnTo>
                      <a:lnTo>
                        <a:pt x="48" y="194"/>
                      </a:lnTo>
                      <a:lnTo>
                        <a:pt x="48" y="196"/>
                      </a:lnTo>
                      <a:lnTo>
                        <a:pt x="46" y="196"/>
                      </a:lnTo>
                      <a:lnTo>
                        <a:pt x="46" y="198"/>
                      </a:lnTo>
                      <a:lnTo>
                        <a:pt x="46" y="198"/>
                      </a:lnTo>
                      <a:lnTo>
                        <a:pt x="46" y="198"/>
                      </a:lnTo>
                      <a:lnTo>
                        <a:pt x="44" y="196"/>
                      </a:lnTo>
                      <a:lnTo>
                        <a:pt x="44" y="196"/>
                      </a:lnTo>
                      <a:lnTo>
                        <a:pt x="42" y="194"/>
                      </a:lnTo>
                      <a:lnTo>
                        <a:pt x="42" y="194"/>
                      </a:lnTo>
                      <a:lnTo>
                        <a:pt x="40" y="194"/>
                      </a:lnTo>
                      <a:lnTo>
                        <a:pt x="40" y="194"/>
                      </a:lnTo>
                      <a:lnTo>
                        <a:pt x="38" y="196"/>
                      </a:lnTo>
                      <a:lnTo>
                        <a:pt x="38" y="196"/>
                      </a:lnTo>
                      <a:lnTo>
                        <a:pt x="38" y="196"/>
                      </a:lnTo>
                      <a:lnTo>
                        <a:pt x="38" y="196"/>
                      </a:lnTo>
                      <a:lnTo>
                        <a:pt x="37" y="196"/>
                      </a:lnTo>
                      <a:lnTo>
                        <a:pt x="37" y="194"/>
                      </a:lnTo>
                      <a:lnTo>
                        <a:pt x="37" y="194"/>
                      </a:lnTo>
                      <a:lnTo>
                        <a:pt x="35" y="194"/>
                      </a:lnTo>
                      <a:lnTo>
                        <a:pt x="35" y="196"/>
                      </a:lnTo>
                      <a:lnTo>
                        <a:pt x="33" y="196"/>
                      </a:lnTo>
                      <a:lnTo>
                        <a:pt x="33" y="196"/>
                      </a:lnTo>
                      <a:lnTo>
                        <a:pt x="33" y="196"/>
                      </a:lnTo>
                      <a:lnTo>
                        <a:pt x="31" y="196"/>
                      </a:lnTo>
                      <a:lnTo>
                        <a:pt x="31" y="194"/>
                      </a:lnTo>
                      <a:lnTo>
                        <a:pt x="29" y="193"/>
                      </a:lnTo>
                      <a:lnTo>
                        <a:pt x="27" y="189"/>
                      </a:lnTo>
                      <a:lnTo>
                        <a:pt x="23" y="191"/>
                      </a:lnTo>
                      <a:lnTo>
                        <a:pt x="21" y="191"/>
                      </a:lnTo>
                      <a:lnTo>
                        <a:pt x="19" y="191"/>
                      </a:lnTo>
                      <a:lnTo>
                        <a:pt x="17" y="191"/>
                      </a:lnTo>
                      <a:lnTo>
                        <a:pt x="16" y="191"/>
                      </a:lnTo>
                      <a:lnTo>
                        <a:pt x="16" y="191"/>
                      </a:lnTo>
                      <a:lnTo>
                        <a:pt x="16" y="191"/>
                      </a:lnTo>
                      <a:lnTo>
                        <a:pt x="16" y="191"/>
                      </a:lnTo>
                      <a:lnTo>
                        <a:pt x="12" y="191"/>
                      </a:lnTo>
                      <a:lnTo>
                        <a:pt x="12" y="191"/>
                      </a:lnTo>
                      <a:lnTo>
                        <a:pt x="12" y="191"/>
                      </a:lnTo>
                      <a:lnTo>
                        <a:pt x="10" y="191"/>
                      </a:lnTo>
                      <a:lnTo>
                        <a:pt x="10" y="193"/>
                      </a:lnTo>
                      <a:lnTo>
                        <a:pt x="8" y="193"/>
                      </a:lnTo>
                      <a:lnTo>
                        <a:pt x="6" y="193"/>
                      </a:lnTo>
                      <a:lnTo>
                        <a:pt x="6" y="194"/>
                      </a:lnTo>
                      <a:lnTo>
                        <a:pt x="6" y="200"/>
                      </a:lnTo>
                      <a:lnTo>
                        <a:pt x="6" y="200"/>
                      </a:lnTo>
                      <a:lnTo>
                        <a:pt x="4" y="202"/>
                      </a:lnTo>
                      <a:lnTo>
                        <a:pt x="4" y="204"/>
                      </a:lnTo>
                      <a:lnTo>
                        <a:pt x="2" y="204"/>
                      </a:lnTo>
                      <a:lnTo>
                        <a:pt x="2" y="206"/>
                      </a:lnTo>
                      <a:lnTo>
                        <a:pt x="2" y="206"/>
                      </a:lnTo>
                      <a:lnTo>
                        <a:pt x="2" y="208"/>
                      </a:lnTo>
                      <a:lnTo>
                        <a:pt x="2" y="212"/>
                      </a:lnTo>
                      <a:lnTo>
                        <a:pt x="0" y="213"/>
                      </a:lnTo>
                      <a:lnTo>
                        <a:pt x="0" y="215"/>
                      </a:lnTo>
                      <a:lnTo>
                        <a:pt x="0" y="215"/>
                      </a:lnTo>
                      <a:lnTo>
                        <a:pt x="2" y="219"/>
                      </a:lnTo>
                      <a:lnTo>
                        <a:pt x="2" y="219"/>
                      </a:lnTo>
                      <a:lnTo>
                        <a:pt x="2" y="223"/>
                      </a:lnTo>
                      <a:lnTo>
                        <a:pt x="2" y="225"/>
                      </a:lnTo>
                      <a:lnTo>
                        <a:pt x="4" y="225"/>
                      </a:lnTo>
                      <a:lnTo>
                        <a:pt x="8" y="221"/>
                      </a:lnTo>
                      <a:lnTo>
                        <a:pt x="8" y="223"/>
                      </a:lnTo>
                      <a:lnTo>
                        <a:pt x="8" y="223"/>
                      </a:lnTo>
                      <a:lnTo>
                        <a:pt x="8" y="223"/>
                      </a:lnTo>
                      <a:lnTo>
                        <a:pt x="8" y="225"/>
                      </a:lnTo>
                      <a:lnTo>
                        <a:pt x="8" y="225"/>
                      </a:lnTo>
                      <a:lnTo>
                        <a:pt x="6" y="225"/>
                      </a:lnTo>
                      <a:lnTo>
                        <a:pt x="6" y="225"/>
                      </a:lnTo>
                      <a:lnTo>
                        <a:pt x="6" y="227"/>
                      </a:lnTo>
                      <a:lnTo>
                        <a:pt x="8" y="229"/>
                      </a:lnTo>
                      <a:lnTo>
                        <a:pt x="8" y="229"/>
                      </a:lnTo>
                      <a:lnTo>
                        <a:pt x="6" y="231"/>
                      </a:lnTo>
                      <a:lnTo>
                        <a:pt x="6" y="229"/>
                      </a:lnTo>
                      <a:lnTo>
                        <a:pt x="4" y="229"/>
                      </a:lnTo>
                      <a:lnTo>
                        <a:pt x="4" y="229"/>
                      </a:lnTo>
                      <a:lnTo>
                        <a:pt x="4" y="227"/>
                      </a:lnTo>
                      <a:lnTo>
                        <a:pt x="6" y="234"/>
                      </a:lnTo>
                      <a:lnTo>
                        <a:pt x="6" y="238"/>
                      </a:lnTo>
                      <a:lnTo>
                        <a:pt x="6" y="240"/>
                      </a:lnTo>
                      <a:lnTo>
                        <a:pt x="6" y="246"/>
                      </a:lnTo>
                      <a:lnTo>
                        <a:pt x="8" y="248"/>
                      </a:lnTo>
                      <a:lnTo>
                        <a:pt x="10" y="248"/>
                      </a:lnTo>
                      <a:lnTo>
                        <a:pt x="10" y="248"/>
                      </a:lnTo>
                      <a:lnTo>
                        <a:pt x="10" y="248"/>
                      </a:lnTo>
                      <a:lnTo>
                        <a:pt x="10" y="246"/>
                      </a:lnTo>
                      <a:lnTo>
                        <a:pt x="8" y="246"/>
                      </a:lnTo>
                      <a:lnTo>
                        <a:pt x="8" y="244"/>
                      </a:lnTo>
                      <a:lnTo>
                        <a:pt x="8" y="244"/>
                      </a:lnTo>
                      <a:lnTo>
                        <a:pt x="8" y="242"/>
                      </a:lnTo>
                      <a:lnTo>
                        <a:pt x="8" y="242"/>
                      </a:lnTo>
                      <a:lnTo>
                        <a:pt x="8" y="242"/>
                      </a:lnTo>
                      <a:lnTo>
                        <a:pt x="10" y="242"/>
                      </a:lnTo>
                      <a:lnTo>
                        <a:pt x="12" y="244"/>
                      </a:lnTo>
                      <a:lnTo>
                        <a:pt x="12" y="244"/>
                      </a:lnTo>
                      <a:lnTo>
                        <a:pt x="12" y="246"/>
                      </a:lnTo>
                      <a:lnTo>
                        <a:pt x="12" y="246"/>
                      </a:lnTo>
                      <a:lnTo>
                        <a:pt x="14" y="246"/>
                      </a:lnTo>
                      <a:lnTo>
                        <a:pt x="14" y="248"/>
                      </a:lnTo>
                      <a:lnTo>
                        <a:pt x="16" y="246"/>
                      </a:lnTo>
                      <a:lnTo>
                        <a:pt x="17" y="246"/>
                      </a:lnTo>
                      <a:lnTo>
                        <a:pt x="19" y="246"/>
                      </a:lnTo>
                      <a:lnTo>
                        <a:pt x="21" y="246"/>
                      </a:lnTo>
                      <a:lnTo>
                        <a:pt x="12" y="250"/>
                      </a:lnTo>
                      <a:lnTo>
                        <a:pt x="10" y="252"/>
                      </a:lnTo>
                      <a:lnTo>
                        <a:pt x="10" y="253"/>
                      </a:lnTo>
                      <a:lnTo>
                        <a:pt x="10" y="255"/>
                      </a:lnTo>
                      <a:lnTo>
                        <a:pt x="10" y="261"/>
                      </a:lnTo>
                      <a:lnTo>
                        <a:pt x="10" y="261"/>
                      </a:lnTo>
                      <a:lnTo>
                        <a:pt x="14" y="265"/>
                      </a:lnTo>
                      <a:lnTo>
                        <a:pt x="14" y="267"/>
                      </a:lnTo>
                      <a:lnTo>
                        <a:pt x="16" y="267"/>
                      </a:lnTo>
                      <a:lnTo>
                        <a:pt x="17" y="265"/>
                      </a:lnTo>
                      <a:lnTo>
                        <a:pt x="19" y="265"/>
                      </a:lnTo>
                      <a:lnTo>
                        <a:pt x="21" y="267"/>
                      </a:lnTo>
                      <a:lnTo>
                        <a:pt x="23" y="269"/>
                      </a:lnTo>
                      <a:lnTo>
                        <a:pt x="25" y="269"/>
                      </a:lnTo>
                      <a:lnTo>
                        <a:pt x="31" y="269"/>
                      </a:lnTo>
                      <a:lnTo>
                        <a:pt x="31" y="269"/>
                      </a:lnTo>
                      <a:lnTo>
                        <a:pt x="33" y="271"/>
                      </a:lnTo>
                      <a:lnTo>
                        <a:pt x="35" y="272"/>
                      </a:lnTo>
                      <a:lnTo>
                        <a:pt x="35" y="272"/>
                      </a:lnTo>
                      <a:lnTo>
                        <a:pt x="35" y="272"/>
                      </a:lnTo>
                      <a:lnTo>
                        <a:pt x="35" y="274"/>
                      </a:lnTo>
                      <a:lnTo>
                        <a:pt x="35" y="276"/>
                      </a:lnTo>
                      <a:lnTo>
                        <a:pt x="37" y="276"/>
                      </a:lnTo>
                      <a:lnTo>
                        <a:pt x="35" y="278"/>
                      </a:lnTo>
                      <a:lnTo>
                        <a:pt x="33" y="276"/>
                      </a:lnTo>
                      <a:lnTo>
                        <a:pt x="31" y="271"/>
                      </a:lnTo>
                      <a:lnTo>
                        <a:pt x="31" y="271"/>
                      </a:lnTo>
                      <a:lnTo>
                        <a:pt x="29" y="269"/>
                      </a:lnTo>
                      <a:lnTo>
                        <a:pt x="27" y="271"/>
                      </a:lnTo>
                      <a:lnTo>
                        <a:pt x="27" y="271"/>
                      </a:lnTo>
                      <a:lnTo>
                        <a:pt x="23" y="271"/>
                      </a:lnTo>
                      <a:lnTo>
                        <a:pt x="21" y="269"/>
                      </a:lnTo>
                      <a:lnTo>
                        <a:pt x="19" y="267"/>
                      </a:lnTo>
                      <a:lnTo>
                        <a:pt x="17" y="267"/>
                      </a:lnTo>
                      <a:lnTo>
                        <a:pt x="14" y="267"/>
                      </a:lnTo>
                      <a:lnTo>
                        <a:pt x="12" y="269"/>
                      </a:lnTo>
                      <a:lnTo>
                        <a:pt x="12" y="272"/>
                      </a:lnTo>
                      <a:lnTo>
                        <a:pt x="12" y="278"/>
                      </a:lnTo>
                      <a:lnTo>
                        <a:pt x="14" y="276"/>
                      </a:lnTo>
                      <a:lnTo>
                        <a:pt x="14" y="274"/>
                      </a:lnTo>
                      <a:lnTo>
                        <a:pt x="16" y="274"/>
                      </a:lnTo>
                      <a:lnTo>
                        <a:pt x="17" y="274"/>
                      </a:lnTo>
                      <a:lnTo>
                        <a:pt x="16" y="274"/>
                      </a:lnTo>
                      <a:lnTo>
                        <a:pt x="14" y="278"/>
                      </a:lnTo>
                      <a:lnTo>
                        <a:pt x="12" y="282"/>
                      </a:lnTo>
                      <a:lnTo>
                        <a:pt x="12" y="282"/>
                      </a:lnTo>
                      <a:lnTo>
                        <a:pt x="14" y="284"/>
                      </a:lnTo>
                      <a:lnTo>
                        <a:pt x="14" y="284"/>
                      </a:lnTo>
                      <a:lnTo>
                        <a:pt x="14" y="284"/>
                      </a:lnTo>
                      <a:lnTo>
                        <a:pt x="14" y="282"/>
                      </a:lnTo>
                      <a:lnTo>
                        <a:pt x="16" y="282"/>
                      </a:lnTo>
                      <a:lnTo>
                        <a:pt x="16" y="282"/>
                      </a:lnTo>
                      <a:lnTo>
                        <a:pt x="16" y="282"/>
                      </a:lnTo>
                      <a:lnTo>
                        <a:pt x="16" y="282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16" y="286"/>
                      </a:lnTo>
                      <a:lnTo>
                        <a:pt x="16" y="286"/>
                      </a:lnTo>
                      <a:lnTo>
                        <a:pt x="16" y="288"/>
                      </a:lnTo>
                      <a:lnTo>
                        <a:pt x="16" y="290"/>
                      </a:lnTo>
                      <a:lnTo>
                        <a:pt x="16" y="291"/>
                      </a:lnTo>
                      <a:lnTo>
                        <a:pt x="16" y="291"/>
                      </a:lnTo>
                      <a:lnTo>
                        <a:pt x="16" y="293"/>
                      </a:lnTo>
                      <a:lnTo>
                        <a:pt x="16" y="293"/>
                      </a:lnTo>
                      <a:lnTo>
                        <a:pt x="16" y="295"/>
                      </a:lnTo>
                      <a:lnTo>
                        <a:pt x="16" y="295"/>
                      </a:lnTo>
                      <a:lnTo>
                        <a:pt x="14" y="295"/>
                      </a:lnTo>
                      <a:lnTo>
                        <a:pt x="14" y="297"/>
                      </a:lnTo>
                      <a:lnTo>
                        <a:pt x="14" y="299"/>
                      </a:lnTo>
                      <a:lnTo>
                        <a:pt x="14" y="299"/>
                      </a:lnTo>
                      <a:lnTo>
                        <a:pt x="12" y="303"/>
                      </a:lnTo>
                      <a:lnTo>
                        <a:pt x="12" y="303"/>
                      </a:lnTo>
                      <a:lnTo>
                        <a:pt x="12" y="305"/>
                      </a:lnTo>
                      <a:lnTo>
                        <a:pt x="14" y="303"/>
                      </a:lnTo>
                      <a:lnTo>
                        <a:pt x="14" y="303"/>
                      </a:lnTo>
                      <a:lnTo>
                        <a:pt x="14" y="303"/>
                      </a:lnTo>
                      <a:lnTo>
                        <a:pt x="14" y="303"/>
                      </a:lnTo>
                      <a:lnTo>
                        <a:pt x="16" y="303"/>
                      </a:lnTo>
                      <a:lnTo>
                        <a:pt x="14" y="305"/>
                      </a:lnTo>
                      <a:lnTo>
                        <a:pt x="14" y="307"/>
                      </a:lnTo>
                      <a:lnTo>
                        <a:pt x="14" y="307"/>
                      </a:lnTo>
                      <a:lnTo>
                        <a:pt x="16" y="309"/>
                      </a:lnTo>
                      <a:lnTo>
                        <a:pt x="16" y="309"/>
                      </a:lnTo>
                      <a:lnTo>
                        <a:pt x="17" y="307"/>
                      </a:lnTo>
                      <a:lnTo>
                        <a:pt x="17" y="303"/>
                      </a:lnTo>
                      <a:lnTo>
                        <a:pt x="19" y="299"/>
                      </a:lnTo>
                      <a:lnTo>
                        <a:pt x="21" y="297"/>
                      </a:lnTo>
                      <a:lnTo>
                        <a:pt x="21" y="295"/>
                      </a:lnTo>
                      <a:lnTo>
                        <a:pt x="23" y="297"/>
                      </a:lnTo>
                      <a:lnTo>
                        <a:pt x="23" y="299"/>
                      </a:lnTo>
                      <a:lnTo>
                        <a:pt x="27" y="295"/>
                      </a:lnTo>
                      <a:lnTo>
                        <a:pt x="27" y="293"/>
                      </a:lnTo>
                      <a:lnTo>
                        <a:pt x="25" y="291"/>
                      </a:lnTo>
                      <a:lnTo>
                        <a:pt x="27" y="290"/>
                      </a:lnTo>
                      <a:lnTo>
                        <a:pt x="27" y="288"/>
                      </a:lnTo>
                      <a:lnTo>
                        <a:pt x="29" y="286"/>
                      </a:lnTo>
                      <a:lnTo>
                        <a:pt x="29" y="282"/>
                      </a:lnTo>
                      <a:lnTo>
                        <a:pt x="31" y="282"/>
                      </a:lnTo>
                      <a:lnTo>
                        <a:pt x="29" y="290"/>
                      </a:lnTo>
                      <a:lnTo>
                        <a:pt x="31" y="291"/>
                      </a:lnTo>
                      <a:lnTo>
                        <a:pt x="31" y="291"/>
                      </a:lnTo>
                      <a:lnTo>
                        <a:pt x="33" y="291"/>
                      </a:lnTo>
                      <a:lnTo>
                        <a:pt x="31" y="293"/>
                      </a:lnTo>
                      <a:lnTo>
                        <a:pt x="31" y="295"/>
                      </a:lnTo>
                      <a:lnTo>
                        <a:pt x="31" y="297"/>
                      </a:lnTo>
                      <a:lnTo>
                        <a:pt x="31" y="299"/>
                      </a:lnTo>
                      <a:lnTo>
                        <a:pt x="35" y="297"/>
                      </a:lnTo>
                      <a:lnTo>
                        <a:pt x="37" y="297"/>
                      </a:lnTo>
                      <a:lnTo>
                        <a:pt x="38" y="297"/>
                      </a:lnTo>
                      <a:lnTo>
                        <a:pt x="37" y="299"/>
                      </a:lnTo>
                      <a:lnTo>
                        <a:pt x="37" y="299"/>
                      </a:lnTo>
                      <a:lnTo>
                        <a:pt x="33" y="299"/>
                      </a:lnTo>
                      <a:lnTo>
                        <a:pt x="29" y="301"/>
                      </a:lnTo>
                      <a:lnTo>
                        <a:pt x="29" y="301"/>
                      </a:lnTo>
                      <a:lnTo>
                        <a:pt x="29" y="301"/>
                      </a:lnTo>
                      <a:lnTo>
                        <a:pt x="31" y="301"/>
                      </a:lnTo>
                      <a:lnTo>
                        <a:pt x="31" y="303"/>
                      </a:lnTo>
                      <a:lnTo>
                        <a:pt x="29" y="303"/>
                      </a:lnTo>
                      <a:lnTo>
                        <a:pt x="27" y="303"/>
                      </a:lnTo>
                      <a:lnTo>
                        <a:pt x="27" y="303"/>
                      </a:lnTo>
                      <a:lnTo>
                        <a:pt x="27" y="307"/>
                      </a:lnTo>
                      <a:lnTo>
                        <a:pt x="25" y="307"/>
                      </a:lnTo>
                      <a:lnTo>
                        <a:pt x="25" y="305"/>
                      </a:lnTo>
                      <a:lnTo>
                        <a:pt x="23" y="309"/>
                      </a:lnTo>
                      <a:lnTo>
                        <a:pt x="25" y="310"/>
                      </a:lnTo>
                      <a:lnTo>
                        <a:pt x="27" y="312"/>
                      </a:lnTo>
                      <a:lnTo>
                        <a:pt x="29" y="310"/>
                      </a:lnTo>
                      <a:lnTo>
                        <a:pt x="29" y="310"/>
                      </a:lnTo>
                      <a:lnTo>
                        <a:pt x="29" y="310"/>
                      </a:ln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12"/>
                      </a:lnTo>
                      <a:lnTo>
                        <a:pt x="31" y="312"/>
                      </a:lnTo>
                      <a:lnTo>
                        <a:pt x="31" y="312"/>
                      </a:lnTo>
                      <a:lnTo>
                        <a:pt x="31" y="314"/>
                      </a:lnTo>
                      <a:lnTo>
                        <a:pt x="31" y="316"/>
                      </a:lnTo>
                      <a:lnTo>
                        <a:pt x="35" y="316"/>
                      </a:lnTo>
                      <a:lnTo>
                        <a:pt x="33" y="318"/>
                      </a:lnTo>
                      <a:lnTo>
                        <a:pt x="33" y="320"/>
                      </a:lnTo>
                      <a:lnTo>
                        <a:pt x="31" y="322"/>
                      </a:lnTo>
                      <a:lnTo>
                        <a:pt x="33" y="324"/>
                      </a:lnTo>
                      <a:lnTo>
                        <a:pt x="31" y="324"/>
                      </a:lnTo>
                      <a:lnTo>
                        <a:pt x="29" y="324"/>
                      </a:lnTo>
                      <a:lnTo>
                        <a:pt x="29" y="322"/>
                      </a:lnTo>
                      <a:lnTo>
                        <a:pt x="31" y="320"/>
                      </a:lnTo>
                      <a:lnTo>
                        <a:pt x="27" y="316"/>
                      </a:lnTo>
                      <a:lnTo>
                        <a:pt x="25" y="314"/>
                      </a:lnTo>
                      <a:lnTo>
                        <a:pt x="25" y="318"/>
                      </a:lnTo>
                      <a:lnTo>
                        <a:pt x="23" y="318"/>
                      </a:lnTo>
                      <a:lnTo>
                        <a:pt x="21" y="316"/>
                      </a:lnTo>
                      <a:lnTo>
                        <a:pt x="21" y="316"/>
                      </a:lnTo>
                      <a:lnTo>
                        <a:pt x="19" y="318"/>
                      </a:lnTo>
                      <a:lnTo>
                        <a:pt x="19" y="320"/>
                      </a:lnTo>
                      <a:lnTo>
                        <a:pt x="19" y="320"/>
                      </a:lnTo>
                      <a:lnTo>
                        <a:pt x="19" y="326"/>
                      </a:lnTo>
                      <a:lnTo>
                        <a:pt x="19" y="330"/>
                      </a:lnTo>
                      <a:lnTo>
                        <a:pt x="19" y="333"/>
                      </a:lnTo>
                      <a:lnTo>
                        <a:pt x="21" y="333"/>
                      </a:lnTo>
                      <a:lnTo>
                        <a:pt x="23" y="339"/>
                      </a:lnTo>
                      <a:lnTo>
                        <a:pt x="25" y="341"/>
                      </a:lnTo>
                      <a:lnTo>
                        <a:pt x="25" y="341"/>
                      </a:lnTo>
                      <a:lnTo>
                        <a:pt x="29" y="341"/>
                      </a:lnTo>
                      <a:lnTo>
                        <a:pt x="29" y="341"/>
                      </a:lnTo>
                      <a:lnTo>
                        <a:pt x="29" y="343"/>
                      </a:lnTo>
                      <a:lnTo>
                        <a:pt x="31" y="345"/>
                      </a:lnTo>
                      <a:lnTo>
                        <a:pt x="31" y="347"/>
                      </a:lnTo>
                      <a:lnTo>
                        <a:pt x="31" y="349"/>
                      </a:lnTo>
                      <a:lnTo>
                        <a:pt x="33" y="349"/>
                      </a:lnTo>
                      <a:lnTo>
                        <a:pt x="35" y="350"/>
                      </a:lnTo>
                      <a:lnTo>
                        <a:pt x="33" y="352"/>
                      </a:lnTo>
                      <a:lnTo>
                        <a:pt x="31" y="350"/>
                      </a:lnTo>
                      <a:lnTo>
                        <a:pt x="29" y="345"/>
                      </a:lnTo>
                      <a:lnTo>
                        <a:pt x="27" y="343"/>
                      </a:lnTo>
                      <a:lnTo>
                        <a:pt x="25" y="343"/>
                      </a:lnTo>
                      <a:lnTo>
                        <a:pt x="23" y="345"/>
                      </a:lnTo>
                      <a:lnTo>
                        <a:pt x="23" y="347"/>
                      </a:lnTo>
                      <a:lnTo>
                        <a:pt x="23" y="349"/>
                      </a:lnTo>
                      <a:lnTo>
                        <a:pt x="23" y="352"/>
                      </a:lnTo>
                      <a:lnTo>
                        <a:pt x="23" y="354"/>
                      </a:lnTo>
                      <a:lnTo>
                        <a:pt x="23" y="354"/>
                      </a:lnTo>
                      <a:lnTo>
                        <a:pt x="23" y="356"/>
                      </a:lnTo>
                      <a:lnTo>
                        <a:pt x="25" y="356"/>
                      </a:lnTo>
                      <a:lnTo>
                        <a:pt x="25" y="358"/>
                      </a:lnTo>
                      <a:lnTo>
                        <a:pt x="25" y="358"/>
                      </a:lnTo>
                      <a:lnTo>
                        <a:pt x="25" y="360"/>
                      </a:lnTo>
                      <a:lnTo>
                        <a:pt x="25" y="360"/>
                      </a:lnTo>
                      <a:lnTo>
                        <a:pt x="25" y="360"/>
                      </a:lnTo>
                      <a:lnTo>
                        <a:pt x="25" y="360"/>
                      </a:lnTo>
                      <a:lnTo>
                        <a:pt x="25" y="360"/>
                      </a:lnTo>
                      <a:lnTo>
                        <a:pt x="25" y="360"/>
                      </a:lnTo>
                      <a:lnTo>
                        <a:pt x="27" y="362"/>
                      </a:lnTo>
                      <a:lnTo>
                        <a:pt x="29" y="364"/>
                      </a:lnTo>
                      <a:lnTo>
                        <a:pt x="29" y="364"/>
                      </a:lnTo>
                      <a:lnTo>
                        <a:pt x="31" y="364"/>
                      </a:lnTo>
                      <a:lnTo>
                        <a:pt x="29" y="366"/>
                      </a:lnTo>
                      <a:lnTo>
                        <a:pt x="31" y="368"/>
                      </a:lnTo>
                      <a:lnTo>
                        <a:pt x="33" y="368"/>
                      </a:lnTo>
                      <a:lnTo>
                        <a:pt x="35" y="368"/>
                      </a:lnTo>
                      <a:lnTo>
                        <a:pt x="37" y="368"/>
                      </a:lnTo>
                      <a:lnTo>
                        <a:pt x="38" y="368"/>
                      </a:lnTo>
                      <a:lnTo>
                        <a:pt x="38" y="369"/>
                      </a:lnTo>
                      <a:lnTo>
                        <a:pt x="38" y="371"/>
                      </a:lnTo>
                      <a:lnTo>
                        <a:pt x="40" y="373"/>
                      </a:lnTo>
                      <a:lnTo>
                        <a:pt x="38" y="375"/>
                      </a:lnTo>
                      <a:lnTo>
                        <a:pt x="38" y="377"/>
                      </a:lnTo>
                      <a:lnTo>
                        <a:pt x="37" y="377"/>
                      </a:lnTo>
                      <a:lnTo>
                        <a:pt x="37" y="375"/>
                      </a:lnTo>
                      <a:lnTo>
                        <a:pt x="38" y="375"/>
                      </a:lnTo>
                      <a:lnTo>
                        <a:pt x="37" y="373"/>
                      </a:lnTo>
                      <a:lnTo>
                        <a:pt x="35" y="373"/>
                      </a:lnTo>
                      <a:lnTo>
                        <a:pt x="35" y="371"/>
                      </a:lnTo>
                      <a:lnTo>
                        <a:pt x="33" y="371"/>
                      </a:lnTo>
                      <a:lnTo>
                        <a:pt x="31" y="371"/>
                      </a:lnTo>
                      <a:lnTo>
                        <a:pt x="31" y="371"/>
                      </a:lnTo>
                      <a:lnTo>
                        <a:pt x="31" y="371"/>
                      </a:lnTo>
                      <a:lnTo>
                        <a:pt x="29" y="371"/>
                      </a:lnTo>
                      <a:lnTo>
                        <a:pt x="29" y="369"/>
                      </a:lnTo>
                      <a:lnTo>
                        <a:pt x="29" y="369"/>
                      </a:lnTo>
                      <a:lnTo>
                        <a:pt x="29" y="368"/>
                      </a:lnTo>
                      <a:lnTo>
                        <a:pt x="27" y="368"/>
                      </a:lnTo>
                      <a:lnTo>
                        <a:pt x="27" y="369"/>
                      </a:lnTo>
                      <a:lnTo>
                        <a:pt x="27" y="369"/>
                      </a:lnTo>
                      <a:lnTo>
                        <a:pt x="27" y="371"/>
                      </a:lnTo>
                      <a:lnTo>
                        <a:pt x="27" y="371"/>
                      </a:lnTo>
                      <a:lnTo>
                        <a:pt x="27" y="371"/>
                      </a:lnTo>
                      <a:lnTo>
                        <a:pt x="25" y="373"/>
                      </a:lnTo>
                      <a:lnTo>
                        <a:pt x="29" y="375"/>
                      </a:lnTo>
                      <a:lnTo>
                        <a:pt x="29" y="377"/>
                      </a:lnTo>
                      <a:lnTo>
                        <a:pt x="31" y="385"/>
                      </a:lnTo>
                      <a:lnTo>
                        <a:pt x="31" y="385"/>
                      </a:lnTo>
                      <a:lnTo>
                        <a:pt x="31" y="385"/>
                      </a:lnTo>
                      <a:lnTo>
                        <a:pt x="31" y="387"/>
                      </a:lnTo>
                      <a:lnTo>
                        <a:pt x="31" y="387"/>
                      </a:lnTo>
                      <a:lnTo>
                        <a:pt x="31" y="387"/>
                      </a:lnTo>
                      <a:lnTo>
                        <a:pt x="31" y="388"/>
                      </a:lnTo>
                      <a:lnTo>
                        <a:pt x="31" y="388"/>
                      </a:lnTo>
                      <a:lnTo>
                        <a:pt x="33" y="390"/>
                      </a:lnTo>
                      <a:lnTo>
                        <a:pt x="33" y="392"/>
                      </a:lnTo>
                      <a:lnTo>
                        <a:pt x="35" y="390"/>
                      </a:lnTo>
                      <a:lnTo>
                        <a:pt x="35" y="390"/>
                      </a:lnTo>
                      <a:lnTo>
                        <a:pt x="35" y="388"/>
                      </a:lnTo>
                      <a:lnTo>
                        <a:pt x="37" y="388"/>
                      </a:lnTo>
                      <a:lnTo>
                        <a:pt x="37" y="390"/>
                      </a:lnTo>
                      <a:lnTo>
                        <a:pt x="37" y="392"/>
                      </a:lnTo>
                      <a:lnTo>
                        <a:pt x="35" y="392"/>
                      </a:lnTo>
                      <a:lnTo>
                        <a:pt x="33" y="392"/>
                      </a:lnTo>
                      <a:lnTo>
                        <a:pt x="33" y="394"/>
                      </a:lnTo>
                      <a:lnTo>
                        <a:pt x="33" y="396"/>
                      </a:lnTo>
                      <a:lnTo>
                        <a:pt x="35" y="396"/>
                      </a:lnTo>
                      <a:lnTo>
                        <a:pt x="37" y="396"/>
                      </a:lnTo>
                      <a:lnTo>
                        <a:pt x="35" y="398"/>
                      </a:lnTo>
                      <a:lnTo>
                        <a:pt x="35" y="400"/>
                      </a:lnTo>
                      <a:lnTo>
                        <a:pt x="38" y="407"/>
                      </a:lnTo>
                      <a:lnTo>
                        <a:pt x="40" y="409"/>
                      </a:lnTo>
                      <a:lnTo>
                        <a:pt x="40" y="413"/>
                      </a:lnTo>
                      <a:lnTo>
                        <a:pt x="40" y="413"/>
                      </a:lnTo>
                      <a:lnTo>
                        <a:pt x="42" y="415"/>
                      </a:lnTo>
                      <a:lnTo>
                        <a:pt x="42" y="417"/>
                      </a:lnTo>
                      <a:lnTo>
                        <a:pt x="42" y="419"/>
                      </a:lnTo>
                      <a:lnTo>
                        <a:pt x="44" y="419"/>
                      </a:lnTo>
                      <a:lnTo>
                        <a:pt x="44" y="421"/>
                      </a:lnTo>
                      <a:lnTo>
                        <a:pt x="44" y="423"/>
                      </a:lnTo>
                      <a:lnTo>
                        <a:pt x="44" y="423"/>
                      </a:lnTo>
                      <a:lnTo>
                        <a:pt x="42" y="425"/>
                      </a:lnTo>
                      <a:lnTo>
                        <a:pt x="42" y="425"/>
                      </a:lnTo>
                      <a:lnTo>
                        <a:pt x="42" y="427"/>
                      </a:lnTo>
                      <a:lnTo>
                        <a:pt x="44" y="428"/>
                      </a:lnTo>
                      <a:lnTo>
                        <a:pt x="44" y="428"/>
                      </a:lnTo>
                      <a:lnTo>
                        <a:pt x="44" y="430"/>
                      </a:lnTo>
                      <a:lnTo>
                        <a:pt x="44" y="432"/>
                      </a:lnTo>
                      <a:lnTo>
                        <a:pt x="44" y="432"/>
                      </a:lnTo>
                      <a:lnTo>
                        <a:pt x="46" y="434"/>
                      </a:lnTo>
                      <a:lnTo>
                        <a:pt x="46" y="434"/>
                      </a:lnTo>
                      <a:lnTo>
                        <a:pt x="50" y="434"/>
                      </a:lnTo>
                      <a:lnTo>
                        <a:pt x="52" y="436"/>
                      </a:lnTo>
                      <a:lnTo>
                        <a:pt x="48" y="438"/>
                      </a:lnTo>
                      <a:lnTo>
                        <a:pt x="46" y="438"/>
                      </a:lnTo>
                      <a:lnTo>
                        <a:pt x="46" y="438"/>
                      </a:lnTo>
                      <a:lnTo>
                        <a:pt x="44" y="438"/>
                      </a:lnTo>
                      <a:lnTo>
                        <a:pt x="44" y="438"/>
                      </a:lnTo>
                      <a:lnTo>
                        <a:pt x="44" y="440"/>
                      </a:lnTo>
                      <a:lnTo>
                        <a:pt x="48" y="444"/>
                      </a:lnTo>
                      <a:lnTo>
                        <a:pt x="50" y="446"/>
                      </a:lnTo>
                      <a:lnTo>
                        <a:pt x="48" y="447"/>
                      </a:lnTo>
                      <a:lnTo>
                        <a:pt x="50" y="449"/>
                      </a:lnTo>
                      <a:lnTo>
                        <a:pt x="50" y="451"/>
                      </a:lnTo>
                      <a:lnTo>
                        <a:pt x="48" y="453"/>
                      </a:lnTo>
                      <a:lnTo>
                        <a:pt x="48" y="453"/>
                      </a:lnTo>
                      <a:lnTo>
                        <a:pt x="48" y="455"/>
                      </a:lnTo>
                      <a:lnTo>
                        <a:pt x="50" y="457"/>
                      </a:lnTo>
                      <a:lnTo>
                        <a:pt x="52" y="459"/>
                      </a:lnTo>
                      <a:lnTo>
                        <a:pt x="54" y="463"/>
                      </a:lnTo>
                      <a:lnTo>
                        <a:pt x="56" y="465"/>
                      </a:lnTo>
                      <a:lnTo>
                        <a:pt x="54" y="465"/>
                      </a:lnTo>
                      <a:lnTo>
                        <a:pt x="52" y="465"/>
                      </a:lnTo>
                      <a:lnTo>
                        <a:pt x="52" y="463"/>
                      </a:lnTo>
                      <a:lnTo>
                        <a:pt x="50" y="463"/>
                      </a:lnTo>
                      <a:lnTo>
                        <a:pt x="50" y="465"/>
                      </a:lnTo>
                      <a:lnTo>
                        <a:pt x="52" y="466"/>
                      </a:lnTo>
                      <a:lnTo>
                        <a:pt x="52" y="466"/>
                      </a:lnTo>
                      <a:lnTo>
                        <a:pt x="52" y="468"/>
                      </a:lnTo>
                      <a:lnTo>
                        <a:pt x="54" y="470"/>
                      </a:lnTo>
                      <a:lnTo>
                        <a:pt x="54" y="472"/>
                      </a:lnTo>
                      <a:lnTo>
                        <a:pt x="56" y="476"/>
                      </a:lnTo>
                      <a:lnTo>
                        <a:pt x="57" y="478"/>
                      </a:lnTo>
                      <a:lnTo>
                        <a:pt x="57" y="480"/>
                      </a:lnTo>
                      <a:lnTo>
                        <a:pt x="56" y="480"/>
                      </a:lnTo>
                      <a:lnTo>
                        <a:pt x="57" y="482"/>
                      </a:lnTo>
                      <a:lnTo>
                        <a:pt x="57" y="484"/>
                      </a:lnTo>
                      <a:lnTo>
                        <a:pt x="57" y="487"/>
                      </a:lnTo>
                      <a:lnTo>
                        <a:pt x="57" y="489"/>
                      </a:lnTo>
                      <a:lnTo>
                        <a:pt x="56" y="487"/>
                      </a:lnTo>
                      <a:lnTo>
                        <a:pt x="56" y="487"/>
                      </a:lnTo>
                      <a:lnTo>
                        <a:pt x="56" y="489"/>
                      </a:lnTo>
                      <a:lnTo>
                        <a:pt x="57" y="491"/>
                      </a:lnTo>
                      <a:lnTo>
                        <a:pt x="56" y="491"/>
                      </a:lnTo>
                      <a:lnTo>
                        <a:pt x="57" y="493"/>
                      </a:lnTo>
                      <a:lnTo>
                        <a:pt x="59" y="493"/>
                      </a:lnTo>
                      <a:lnTo>
                        <a:pt x="57" y="497"/>
                      </a:lnTo>
                      <a:lnTo>
                        <a:pt x="57" y="497"/>
                      </a:lnTo>
                      <a:lnTo>
                        <a:pt x="57" y="499"/>
                      </a:lnTo>
                      <a:lnTo>
                        <a:pt x="57" y="503"/>
                      </a:lnTo>
                      <a:lnTo>
                        <a:pt x="57" y="503"/>
                      </a:lnTo>
                      <a:lnTo>
                        <a:pt x="57" y="504"/>
                      </a:lnTo>
                      <a:lnTo>
                        <a:pt x="57" y="506"/>
                      </a:lnTo>
                      <a:lnTo>
                        <a:pt x="59" y="510"/>
                      </a:lnTo>
                      <a:lnTo>
                        <a:pt x="59" y="510"/>
                      </a:lnTo>
                      <a:lnTo>
                        <a:pt x="61" y="510"/>
                      </a:lnTo>
                      <a:lnTo>
                        <a:pt x="61" y="512"/>
                      </a:lnTo>
                      <a:lnTo>
                        <a:pt x="59" y="514"/>
                      </a:lnTo>
                      <a:lnTo>
                        <a:pt x="59" y="518"/>
                      </a:lnTo>
                      <a:lnTo>
                        <a:pt x="59" y="520"/>
                      </a:lnTo>
                      <a:lnTo>
                        <a:pt x="61" y="522"/>
                      </a:lnTo>
                      <a:lnTo>
                        <a:pt x="63" y="522"/>
                      </a:lnTo>
                      <a:lnTo>
                        <a:pt x="63" y="524"/>
                      </a:lnTo>
                      <a:lnTo>
                        <a:pt x="63" y="524"/>
                      </a:lnTo>
                      <a:lnTo>
                        <a:pt x="61" y="525"/>
                      </a:lnTo>
                      <a:lnTo>
                        <a:pt x="61" y="525"/>
                      </a:lnTo>
                      <a:lnTo>
                        <a:pt x="61" y="525"/>
                      </a:lnTo>
                      <a:lnTo>
                        <a:pt x="63" y="529"/>
                      </a:lnTo>
                      <a:lnTo>
                        <a:pt x="63" y="527"/>
                      </a:lnTo>
                      <a:lnTo>
                        <a:pt x="65" y="527"/>
                      </a:lnTo>
                      <a:lnTo>
                        <a:pt x="67" y="527"/>
                      </a:lnTo>
                      <a:lnTo>
                        <a:pt x="67" y="529"/>
                      </a:lnTo>
                      <a:lnTo>
                        <a:pt x="67" y="531"/>
                      </a:lnTo>
                      <a:lnTo>
                        <a:pt x="67" y="531"/>
                      </a:lnTo>
                      <a:lnTo>
                        <a:pt x="65" y="531"/>
                      </a:lnTo>
                      <a:lnTo>
                        <a:pt x="65" y="529"/>
                      </a:lnTo>
                      <a:lnTo>
                        <a:pt x="63" y="529"/>
                      </a:lnTo>
                      <a:lnTo>
                        <a:pt x="63" y="529"/>
                      </a:lnTo>
                      <a:lnTo>
                        <a:pt x="61" y="531"/>
                      </a:lnTo>
                      <a:lnTo>
                        <a:pt x="61" y="531"/>
                      </a:lnTo>
                      <a:lnTo>
                        <a:pt x="61" y="531"/>
                      </a:lnTo>
                      <a:lnTo>
                        <a:pt x="61" y="531"/>
                      </a:lnTo>
                      <a:lnTo>
                        <a:pt x="63" y="533"/>
                      </a:lnTo>
                      <a:lnTo>
                        <a:pt x="63" y="533"/>
                      </a:lnTo>
                      <a:lnTo>
                        <a:pt x="65" y="535"/>
                      </a:lnTo>
                      <a:lnTo>
                        <a:pt x="67" y="535"/>
                      </a:lnTo>
                      <a:lnTo>
                        <a:pt x="67" y="535"/>
                      </a:lnTo>
                      <a:lnTo>
                        <a:pt x="65" y="537"/>
                      </a:lnTo>
                      <a:lnTo>
                        <a:pt x="65" y="537"/>
                      </a:lnTo>
                      <a:lnTo>
                        <a:pt x="65" y="537"/>
                      </a:lnTo>
                      <a:lnTo>
                        <a:pt x="65" y="537"/>
                      </a:lnTo>
                      <a:lnTo>
                        <a:pt x="67" y="539"/>
                      </a:lnTo>
                      <a:lnTo>
                        <a:pt x="67" y="539"/>
                      </a:lnTo>
                      <a:lnTo>
                        <a:pt x="65" y="539"/>
                      </a:lnTo>
                      <a:lnTo>
                        <a:pt x="65" y="539"/>
                      </a:lnTo>
                      <a:lnTo>
                        <a:pt x="63" y="535"/>
                      </a:lnTo>
                      <a:lnTo>
                        <a:pt x="63" y="535"/>
                      </a:lnTo>
                      <a:lnTo>
                        <a:pt x="61" y="535"/>
                      </a:lnTo>
                      <a:lnTo>
                        <a:pt x="61" y="535"/>
                      </a:lnTo>
                      <a:lnTo>
                        <a:pt x="61" y="535"/>
                      </a:lnTo>
                      <a:lnTo>
                        <a:pt x="61" y="537"/>
                      </a:lnTo>
                      <a:lnTo>
                        <a:pt x="61" y="539"/>
                      </a:lnTo>
                      <a:lnTo>
                        <a:pt x="61" y="539"/>
                      </a:lnTo>
                      <a:lnTo>
                        <a:pt x="61" y="539"/>
                      </a:lnTo>
                      <a:lnTo>
                        <a:pt x="63" y="543"/>
                      </a:lnTo>
                      <a:lnTo>
                        <a:pt x="63" y="546"/>
                      </a:lnTo>
                      <a:lnTo>
                        <a:pt x="65" y="548"/>
                      </a:lnTo>
                      <a:lnTo>
                        <a:pt x="67" y="548"/>
                      </a:lnTo>
                      <a:lnTo>
                        <a:pt x="69" y="550"/>
                      </a:lnTo>
                      <a:lnTo>
                        <a:pt x="67" y="550"/>
                      </a:lnTo>
                      <a:lnTo>
                        <a:pt x="67" y="550"/>
                      </a:lnTo>
                      <a:lnTo>
                        <a:pt x="65" y="552"/>
                      </a:lnTo>
                      <a:lnTo>
                        <a:pt x="65" y="552"/>
                      </a:lnTo>
                      <a:lnTo>
                        <a:pt x="67" y="554"/>
                      </a:lnTo>
                      <a:lnTo>
                        <a:pt x="67" y="554"/>
                      </a:lnTo>
                      <a:lnTo>
                        <a:pt x="67" y="556"/>
                      </a:lnTo>
                      <a:lnTo>
                        <a:pt x="67" y="556"/>
                      </a:lnTo>
                      <a:lnTo>
                        <a:pt x="71" y="563"/>
                      </a:lnTo>
                      <a:lnTo>
                        <a:pt x="71" y="565"/>
                      </a:lnTo>
                      <a:lnTo>
                        <a:pt x="71" y="567"/>
                      </a:lnTo>
                      <a:lnTo>
                        <a:pt x="71" y="567"/>
                      </a:lnTo>
                      <a:lnTo>
                        <a:pt x="73" y="567"/>
                      </a:lnTo>
                      <a:lnTo>
                        <a:pt x="73" y="567"/>
                      </a:lnTo>
                      <a:lnTo>
                        <a:pt x="73" y="567"/>
                      </a:lnTo>
                      <a:lnTo>
                        <a:pt x="73" y="569"/>
                      </a:lnTo>
                      <a:lnTo>
                        <a:pt x="73" y="573"/>
                      </a:lnTo>
                      <a:lnTo>
                        <a:pt x="75" y="577"/>
                      </a:lnTo>
                      <a:lnTo>
                        <a:pt x="75" y="575"/>
                      </a:lnTo>
                      <a:lnTo>
                        <a:pt x="75" y="573"/>
                      </a:lnTo>
                      <a:lnTo>
                        <a:pt x="75" y="571"/>
                      </a:lnTo>
                      <a:lnTo>
                        <a:pt x="78" y="569"/>
                      </a:lnTo>
                      <a:lnTo>
                        <a:pt x="77" y="571"/>
                      </a:lnTo>
                      <a:lnTo>
                        <a:pt x="77" y="571"/>
                      </a:lnTo>
                      <a:lnTo>
                        <a:pt x="75" y="573"/>
                      </a:lnTo>
                      <a:lnTo>
                        <a:pt x="75" y="575"/>
                      </a:lnTo>
                      <a:lnTo>
                        <a:pt x="75" y="581"/>
                      </a:lnTo>
                      <a:lnTo>
                        <a:pt x="75" y="581"/>
                      </a:lnTo>
                      <a:lnTo>
                        <a:pt x="75" y="581"/>
                      </a:lnTo>
                      <a:lnTo>
                        <a:pt x="75" y="582"/>
                      </a:lnTo>
                      <a:lnTo>
                        <a:pt x="75" y="582"/>
                      </a:lnTo>
                      <a:lnTo>
                        <a:pt x="75" y="582"/>
                      </a:lnTo>
                      <a:lnTo>
                        <a:pt x="75" y="582"/>
                      </a:lnTo>
                      <a:lnTo>
                        <a:pt x="77" y="584"/>
                      </a:lnTo>
                      <a:lnTo>
                        <a:pt x="77" y="584"/>
                      </a:lnTo>
                      <a:lnTo>
                        <a:pt x="77" y="586"/>
                      </a:lnTo>
                      <a:lnTo>
                        <a:pt x="78" y="586"/>
                      </a:lnTo>
                      <a:lnTo>
                        <a:pt x="80" y="586"/>
                      </a:lnTo>
                      <a:lnTo>
                        <a:pt x="80" y="586"/>
                      </a:lnTo>
                      <a:lnTo>
                        <a:pt x="78" y="586"/>
                      </a:lnTo>
                      <a:lnTo>
                        <a:pt x="78" y="588"/>
                      </a:lnTo>
                      <a:lnTo>
                        <a:pt x="80" y="592"/>
                      </a:lnTo>
                      <a:lnTo>
                        <a:pt x="82" y="594"/>
                      </a:lnTo>
                      <a:lnTo>
                        <a:pt x="86" y="598"/>
                      </a:lnTo>
                      <a:lnTo>
                        <a:pt x="88" y="600"/>
                      </a:lnTo>
                      <a:lnTo>
                        <a:pt x="92" y="605"/>
                      </a:lnTo>
                      <a:lnTo>
                        <a:pt x="92" y="607"/>
                      </a:lnTo>
                      <a:lnTo>
                        <a:pt x="92" y="613"/>
                      </a:lnTo>
                      <a:lnTo>
                        <a:pt x="92" y="613"/>
                      </a:lnTo>
                      <a:lnTo>
                        <a:pt x="94" y="615"/>
                      </a:lnTo>
                      <a:lnTo>
                        <a:pt x="96" y="615"/>
                      </a:lnTo>
                      <a:lnTo>
                        <a:pt x="96" y="615"/>
                      </a:lnTo>
                      <a:lnTo>
                        <a:pt x="98" y="615"/>
                      </a:lnTo>
                      <a:lnTo>
                        <a:pt x="99" y="613"/>
                      </a:lnTo>
                      <a:lnTo>
                        <a:pt x="103" y="613"/>
                      </a:lnTo>
                      <a:lnTo>
                        <a:pt x="105" y="613"/>
                      </a:lnTo>
                      <a:lnTo>
                        <a:pt x="105" y="613"/>
                      </a:lnTo>
                      <a:lnTo>
                        <a:pt x="107" y="613"/>
                      </a:lnTo>
                      <a:lnTo>
                        <a:pt x="107" y="609"/>
                      </a:lnTo>
                      <a:lnTo>
                        <a:pt x="109" y="609"/>
                      </a:lnTo>
                      <a:lnTo>
                        <a:pt x="109" y="609"/>
                      </a:lnTo>
                      <a:lnTo>
                        <a:pt x="109" y="609"/>
                      </a:lnTo>
                      <a:lnTo>
                        <a:pt x="109" y="609"/>
                      </a:lnTo>
                      <a:lnTo>
                        <a:pt x="111" y="611"/>
                      </a:lnTo>
                      <a:lnTo>
                        <a:pt x="111" y="611"/>
                      </a:lnTo>
                      <a:lnTo>
                        <a:pt x="111" y="613"/>
                      </a:lnTo>
                      <a:lnTo>
                        <a:pt x="111" y="613"/>
                      </a:lnTo>
                      <a:lnTo>
                        <a:pt x="111" y="613"/>
                      </a:lnTo>
                      <a:lnTo>
                        <a:pt x="113" y="613"/>
                      </a:lnTo>
                      <a:lnTo>
                        <a:pt x="115" y="613"/>
                      </a:lnTo>
                      <a:lnTo>
                        <a:pt x="117" y="615"/>
                      </a:lnTo>
                      <a:lnTo>
                        <a:pt x="117" y="615"/>
                      </a:lnTo>
                      <a:lnTo>
                        <a:pt x="117" y="617"/>
                      </a:lnTo>
                      <a:lnTo>
                        <a:pt x="118" y="620"/>
                      </a:lnTo>
                      <a:lnTo>
                        <a:pt x="118" y="622"/>
                      </a:lnTo>
                      <a:lnTo>
                        <a:pt x="120" y="622"/>
                      </a:lnTo>
                      <a:lnTo>
                        <a:pt x="122" y="624"/>
                      </a:lnTo>
                      <a:lnTo>
                        <a:pt x="122" y="624"/>
                      </a:lnTo>
                      <a:lnTo>
                        <a:pt x="124" y="624"/>
                      </a:lnTo>
                      <a:lnTo>
                        <a:pt x="126" y="624"/>
                      </a:lnTo>
                      <a:lnTo>
                        <a:pt x="130" y="622"/>
                      </a:lnTo>
                      <a:lnTo>
                        <a:pt x="134" y="622"/>
                      </a:lnTo>
                      <a:lnTo>
                        <a:pt x="134" y="620"/>
                      </a:lnTo>
                      <a:lnTo>
                        <a:pt x="134" y="620"/>
                      </a:lnTo>
                      <a:lnTo>
                        <a:pt x="134" y="620"/>
                      </a:lnTo>
                      <a:lnTo>
                        <a:pt x="134" y="619"/>
                      </a:lnTo>
                      <a:lnTo>
                        <a:pt x="136" y="619"/>
                      </a:lnTo>
                      <a:lnTo>
                        <a:pt x="136" y="619"/>
                      </a:lnTo>
                      <a:lnTo>
                        <a:pt x="136" y="619"/>
                      </a:lnTo>
                      <a:lnTo>
                        <a:pt x="136" y="615"/>
                      </a:lnTo>
                      <a:lnTo>
                        <a:pt x="138" y="615"/>
                      </a:lnTo>
                      <a:lnTo>
                        <a:pt x="141" y="611"/>
                      </a:lnTo>
                      <a:lnTo>
                        <a:pt x="143" y="611"/>
                      </a:lnTo>
                      <a:lnTo>
                        <a:pt x="143" y="611"/>
                      </a:lnTo>
                      <a:lnTo>
                        <a:pt x="145" y="611"/>
                      </a:lnTo>
                      <a:lnTo>
                        <a:pt x="145" y="611"/>
                      </a:lnTo>
                      <a:lnTo>
                        <a:pt x="145" y="611"/>
                      </a:lnTo>
                      <a:lnTo>
                        <a:pt x="145" y="613"/>
                      </a:lnTo>
                      <a:lnTo>
                        <a:pt x="145" y="613"/>
                      </a:lnTo>
                      <a:lnTo>
                        <a:pt x="145" y="613"/>
                      </a:lnTo>
                      <a:lnTo>
                        <a:pt x="145" y="615"/>
                      </a:lnTo>
                      <a:lnTo>
                        <a:pt x="145" y="615"/>
                      </a:lnTo>
                      <a:lnTo>
                        <a:pt x="145" y="615"/>
                      </a:lnTo>
                      <a:lnTo>
                        <a:pt x="145" y="615"/>
                      </a:lnTo>
                      <a:lnTo>
                        <a:pt x="149" y="615"/>
                      </a:lnTo>
                      <a:lnTo>
                        <a:pt x="151" y="615"/>
                      </a:lnTo>
                      <a:lnTo>
                        <a:pt x="153" y="613"/>
                      </a:lnTo>
                      <a:lnTo>
                        <a:pt x="153" y="613"/>
                      </a:lnTo>
                      <a:lnTo>
                        <a:pt x="155" y="611"/>
                      </a:lnTo>
                      <a:lnTo>
                        <a:pt x="155" y="611"/>
                      </a:lnTo>
                      <a:lnTo>
                        <a:pt x="157" y="609"/>
                      </a:lnTo>
                      <a:lnTo>
                        <a:pt x="158" y="605"/>
                      </a:lnTo>
                      <a:lnTo>
                        <a:pt x="158" y="603"/>
                      </a:lnTo>
                      <a:lnTo>
                        <a:pt x="158" y="603"/>
                      </a:lnTo>
                      <a:lnTo>
                        <a:pt x="158" y="601"/>
                      </a:lnTo>
                      <a:lnTo>
                        <a:pt x="157" y="601"/>
                      </a:lnTo>
                      <a:lnTo>
                        <a:pt x="157" y="601"/>
                      </a:lnTo>
                      <a:lnTo>
                        <a:pt x="158" y="600"/>
                      </a:lnTo>
                      <a:lnTo>
                        <a:pt x="160" y="598"/>
                      </a:lnTo>
                      <a:lnTo>
                        <a:pt x="162" y="594"/>
                      </a:lnTo>
                      <a:lnTo>
                        <a:pt x="162" y="592"/>
                      </a:lnTo>
                      <a:lnTo>
                        <a:pt x="164" y="590"/>
                      </a:lnTo>
                      <a:lnTo>
                        <a:pt x="164" y="588"/>
                      </a:lnTo>
                      <a:lnTo>
                        <a:pt x="164" y="586"/>
                      </a:lnTo>
                      <a:lnTo>
                        <a:pt x="164" y="584"/>
                      </a:lnTo>
                      <a:lnTo>
                        <a:pt x="164" y="584"/>
                      </a:lnTo>
                      <a:lnTo>
                        <a:pt x="164" y="584"/>
                      </a:lnTo>
                      <a:lnTo>
                        <a:pt x="164" y="584"/>
                      </a:lnTo>
                      <a:lnTo>
                        <a:pt x="164" y="582"/>
                      </a:lnTo>
                      <a:lnTo>
                        <a:pt x="162" y="582"/>
                      </a:lnTo>
                      <a:lnTo>
                        <a:pt x="160" y="582"/>
                      </a:lnTo>
                      <a:lnTo>
                        <a:pt x="160" y="582"/>
                      </a:lnTo>
                      <a:lnTo>
                        <a:pt x="160" y="581"/>
                      </a:lnTo>
                      <a:lnTo>
                        <a:pt x="160" y="581"/>
                      </a:lnTo>
                      <a:lnTo>
                        <a:pt x="162" y="581"/>
                      </a:lnTo>
                      <a:lnTo>
                        <a:pt x="162" y="579"/>
                      </a:lnTo>
                      <a:lnTo>
                        <a:pt x="164" y="579"/>
                      </a:lnTo>
                      <a:lnTo>
                        <a:pt x="168" y="579"/>
                      </a:lnTo>
                      <a:lnTo>
                        <a:pt x="168" y="579"/>
                      </a:lnTo>
                      <a:lnTo>
                        <a:pt x="168" y="577"/>
                      </a:lnTo>
                      <a:lnTo>
                        <a:pt x="168" y="577"/>
                      </a:lnTo>
                      <a:lnTo>
                        <a:pt x="168" y="573"/>
                      </a:lnTo>
                      <a:lnTo>
                        <a:pt x="168" y="569"/>
                      </a:lnTo>
                      <a:lnTo>
                        <a:pt x="168" y="567"/>
                      </a:lnTo>
                      <a:lnTo>
                        <a:pt x="168" y="565"/>
                      </a:lnTo>
                      <a:lnTo>
                        <a:pt x="168" y="565"/>
                      </a:lnTo>
                      <a:lnTo>
                        <a:pt x="168" y="565"/>
                      </a:lnTo>
                      <a:lnTo>
                        <a:pt x="168" y="563"/>
                      </a:lnTo>
                      <a:lnTo>
                        <a:pt x="166" y="563"/>
                      </a:lnTo>
                      <a:lnTo>
                        <a:pt x="158" y="560"/>
                      </a:lnTo>
                      <a:lnTo>
                        <a:pt x="158" y="560"/>
                      </a:lnTo>
                      <a:lnTo>
                        <a:pt x="158" y="560"/>
                      </a:lnTo>
                      <a:lnTo>
                        <a:pt x="157" y="560"/>
                      </a:lnTo>
                      <a:lnTo>
                        <a:pt x="157" y="562"/>
                      </a:lnTo>
                      <a:lnTo>
                        <a:pt x="157" y="562"/>
                      </a:lnTo>
                      <a:lnTo>
                        <a:pt x="155" y="562"/>
                      </a:lnTo>
                      <a:lnTo>
                        <a:pt x="155" y="562"/>
                      </a:lnTo>
                      <a:lnTo>
                        <a:pt x="155" y="562"/>
                      </a:lnTo>
                      <a:lnTo>
                        <a:pt x="155" y="560"/>
                      </a:lnTo>
                      <a:lnTo>
                        <a:pt x="155" y="560"/>
                      </a:lnTo>
                      <a:lnTo>
                        <a:pt x="155" y="558"/>
                      </a:lnTo>
                      <a:lnTo>
                        <a:pt x="155" y="558"/>
                      </a:lnTo>
                      <a:lnTo>
                        <a:pt x="155" y="558"/>
                      </a:lnTo>
                      <a:lnTo>
                        <a:pt x="155" y="556"/>
                      </a:lnTo>
                      <a:lnTo>
                        <a:pt x="153" y="556"/>
                      </a:lnTo>
                      <a:lnTo>
                        <a:pt x="153" y="554"/>
                      </a:lnTo>
                      <a:lnTo>
                        <a:pt x="153" y="552"/>
                      </a:lnTo>
                      <a:lnTo>
                        <a:pt x="153" y="552"/>
                      </a:lnTo>
                      <a:lnTo>
                        <a:pt x="153" y="552"/>
                      </a:lnTo>
                      <a:lnTo>
                        <a:pt x="155" y="552"/>
                      </a:lnTo>
                      <a:lnTo>
                        <a:pt x="157" y="550"/>
                      </a:lnTo>
                      <a:lnTo>
                        <a:pt x="157" y="550"/>
                      </a:lnTo>
                      <a:lnTo>
                        <a:pt x="157" y="550"/>
                      </a:lnTo>
                      <a:lnTo>
                        <a:pt x="158" y="550"/>
                      </a:lnTo>
                      <a:lnTo>
                        <a:pt x="158" y="550"/>
                      </a:lnTo>
                      <a:lnTo>
                        <a:pt x="158" y="550"/>
                      </a:lnTo>
                      <a:lnTo>
                        <a:pt x="157" y="548"/>
                      </a:lnTo>
                      <a:lnTo>
                        <a:pt x="157" y="548"/>
                      </a:lnTo>
                      <a:lnTo>
                        <a:pt x="155" y="548"/>
                      </a:lnTo>
                      <a:lnTo>
                        <a:pt x="155" y="548"/>
                      </a:lnTo>
                      <a:lnTo>
                        <a:pt x="155" y="548"/>
                      </a:lnTo>
                      <a:lnTo>
                        <a:pt x="155" y="546"/>
                      </a:lnTo>
                      <a:lnTo>
                        <a:pt x="155" y="546"/>
                      </a:lnTo>
                      <a:lnTo>
                        <a:pt x="155" y="546"/>
                      </a:lnTo>
                      <a:lnTo>
                        <a:pt x="155" y="544"/>
                      </a:lnTo>
                      <a:lnTo>
                        <a:pt x="155" y="544"/>
                      </a:lnTo>
                      <a:lnTo>
                        <a:pt x="153" y="544"/>
                      </a:lnTo>
                      <a:lnTo>
                        <a:pt x="153" y="544"/>
                      </a:lnTo>
                      <a:lnTo>
                        <a:pt x="153" y="544"/>
                      </a:lnTo>
                      <a:lnTo>
                        <a:pt x="151" y="544"/>
                      </a:lnTo>
                      <a:lnTo>
                        <a:pt x="151" y="544"/>
                      </a:lnTo>
                      <a:lnTo>
                        <a:pt x="151" y="544"/>
                      </a:lnTo>
                      <a:lnTo>
                        <a:pt x="151" y="543"/>
                      </a:lnTo>
                      <a:lnTo>
                        <a:pt x="151" y="543"/>
                      </a:lnTo>
                      <a:lnTo>
                        <a:pt x="151" y="543"/>
                      </a:lnTo>
                      <a:lnTo>
                        <a:pt x="151" y="543"/>
                      </a:lnTo>
                      <a:lnTo>
                        <a:pt x="151" y="541"/>
                      </a:lnTo>
                      <a:lnTo>
                        <a:pt x="149" y="541"/>
                      </a:lnTo>
                      <a:lnTo>
                        <a:pt x="149" y="541"/>
                      </a:lnTo>
                      <a:lnTo>
                        <a:pt x="149" y="541"/>
                      </a:lnTo>
                      <a:lnTo>
                        <a:pt x="149" y="541"/>
                      </a:lnTo>
                      <a:lnTo>
                        <a:pt x="149" y="541"/>
                      </a:lnTo>
                      <a:lnTo>
                        <a:pt x="147" y="543"/>
                      </a:lnTo>
                      <a:lnTo>
                        <a:pt x="147" y="543"/>
                      </a:lnTo>
                      <a:lnTo>
                        <a:pt x="147" y="543"/>
                      </a:lnTo>
                      <a:lnTo>
                        <a:pt x="147" y="543"/>
                      </a:lnTo>
                      <a:lnTo>
                        <a:pt x="145" y="543"/>
                      </a:lnTo>
                      <a:lnTo>
                        <a:pt x="145" y="541"/>
                      </a:lnTo>
                      <a:lnTo>
                        <a:pt x="145" y="541"/>
                      </a:lnTo>
                      <a:lnTo>
                        <a:pt x="145" y="541"/>
                      </a:lnTo>
                      <a:lnTo>
                        <a:pt x="147" y="539"/>
                      </a:lnTo>
                      <a:lnTo>
                        <a:pt x="147" y="537"/>
                      </a:lnTo>
                      <a:lnTo>
                        <a:pt x="147" y="535"/>
                      </a:lnTo>
                      <a:lnTo>
                        <a:pt x="149" y="537"/>
                      </a:lnTo>
                      <a:lnTo>
                        <a:pt x="149" y="537"/>
                      </a:lnTo>
                      <a:lnTo>
                        <a:pt x="151" y="537"/>
                      </a:lnTo>
                      <a:lnTo>
                        <a:pt x="151" y="537"/>
                      </a:lnTo>
                      <a:lnTo>
                        <a:pt x="151" y="537"/>
                      </a:lnTo>
                      <a:lnTo>
                        <a:pt x="153" y="537"/>
                      </a:lnTo>
                      <a:lnTo>
                        <a:pt x="153" y="537"/>
                      </a:lnTo>
                      <a:lnTo>
                        <a:pt x="153" y="537"/>
                      </a:lnTo>
                      <a:lnTo>
                        <a:pt x="153" y="535"/>
                      </a:lnTo>
                      <a:lnTo>
                        <a:pt x="153" y="535"/>
                      </a:lnTo>
                      <a:lnTo>
                        <a:pt x="155" y="533"/>
                      </a:lnTo>
                      <a:lnTo>
                        <a:pt x="155" y="535"/>
                      </a:lnTo>
                      <a:lnTo>
                        <a:pt x="155" y="535"/>
                      </a:lnTo>
                      <a:lnTo>
                        <a:pt x="155" y="535"/>
                      </a:lnTo>
                      <a:lnTo>
                        <a:pt x="157" y="535"/>
                      </a:lnTo>
                      <a:lnTo>
                        <a:pt x="157" y="537"/>
                      </a:lnTo>
                      <a:lnTo>
                        <a:pt x="157" y="537"/>
                      </a:lnTo>
                      <a:lnTo>
                        <a:pt x="157" y="537"/>
                      </a:lnTo>
                      <a:lnTo>
                        <a:pt x="158" y="535"/>
                      </a:lnTo>
                      <a:lnTo>
                        <a:pt x="160" y="533"/>
                      </a:lnTo>
                      <a:lnTo>
                        <a:pt x="160" y="533"/>
                      </a:lnTo>
                      <a:lnTo>
                        <a:pt x="160" y="533"/>
                      </a:lnTo>
                      <a:lnTo>
                        <a:pt x="162" y="533"/>
                      </a:lnTo>
                      <a:lnTo>
                        <a:pt x="162" y="531"/>
                      </a:lnTo>
                      <a:lnTo>
                        <a:pt x="162" y="531"/>
                      </a:lnTo>
                      <a:lnTo>
                        <a:pt x="164" y="531"/>
                      </a:lnTo>
                      <a:lnTo>
                        <a:pt x="164" y="529"/>
                      </a:lnTo>
                      <a:lnTo>
                        <a:pt x="164" y="527"/>
                      </a:lnTo>
                      <a:lnTo>
                        <a:pt x="164" y="525"/>
                      </a:lnTo>
                      <a:lnTo>
                        <a:pt x="164" y="525"/>
                      </a:lnTo>
                      <a:lnTo>
                        <a:pt x="166" y="525"/>
                      </a:lnTo>
                      <a:lnTo>
                        <a:pt x="166" y="527"/>
                      </a:lnTo>
                      <a:lnTo>
                        <a:pt x="168" y="527"/>
                      </a:lnTo>
                      <a:lnTo>
                        <a:pt x="170" y="527"/>
                      </a:lnTo>
                      <a:lnTo>
                        <a:pt x="172" y="527"/>
                      </a:lnTo>
                      <a:lnTo>
                        <a:pt x="174" y="527"/>
                      </a:lnTo>
                      <a:lnTo>
                        <a:pt x="174" y="527"/>
                      </a:lnTo>
                      <a:lnTo>
                        <a:pt x="174" y="529"/>
                      </a:lnTo>
                      <a:lnTo>
                        <a:pt x="174" y="531"/>
                      </a:lnTo>
                      <a:lnTo>
                        <a:pt x="174" y="531"/>
                      </a:lnTo>
                      <a:lnTo>
                        <a:pt x="176" y="533"/>
                      </a:lnTo>
                      <a:lnTo>
                        <a:pt x="176" y="533"/>
                      </a:lnTo>
                      <a:lnTo>
                        <a:pt x="176" y="533"/>
                      </a:lnTo>
                      <a:lnTo>
                        <a:pt x="176" y="533"/>
                      </a:lnTo>
                      <a:lnTo>
                        <a:pt x="176" y="535"/>
                      </a:lnTo>
                      <a:lnTo>
                        <a:pt x="176" y="535"/>
                      </a:lnTo>
                      <a:lnTo>
                        <a:pt x="176" y="535"/>
                      </a:lnTo>
                      <a:lnTo>
                        <a:pt x="176" y="535"/>
                      </a:lnTo>
                      <a:lnTo>
                        <a:pt x="176" y="535"/>
                      </a:lnTo>
                      <a:lnTo>
                        <a:pt x="176" y="535"/>
                      </a:lnTo>
                      <a:lnTo>
                        <a:pt x="178" y="535"/>
                      </a:lnTo>
                      <a:lnTo>
                        <a:pt x="178" y="535"/>
                      </a:lnTo>
                      <a:lnTo>
                        <a:pt x="179" y="535"/>
                      </a:lnTo>
                      <a:lnTo>
                        <a:pt x="181" y="531"/>
                      </a:lnTo>
                      <a:lnTo>
                        <a:pt x="183" y="531"/>
                      </a:lnTo>
                      <a:lnTo>
                        <a:pt x="183" y="531"/>
                      </a:lnTo>
                      <a:lnTo>
                        <a:pt x="183" y="531"/>
                      </a:lnTo>
                      <a:lnTo>
                        <a:pt x="185" y="531"/>
                      </a:lnTo>
                      <a:lnTo>
                        <a:pt x="187" y="529"/>
                      </a:lnTo>
                      <a:lnTo>
                        <a:pt x="187" y="529"/>
                      </a:lnTo>
                      <a:lnTo>
                        <a:pt x="187" y="527"/>
                      </a:lnTo>
                      <a:lnTo>
                        <a:pt x="185" y="525"/>
                      </a:lnTo>
                      <a:lnTo>
                        <a:pt x="185" y="524"/>
                      </a:lnTo>
                      <a:lnTo>
                        <a:pt x="187" y="524"/>
                      </a:lnTo>
                      <a:lnTo>
                        <a:pt x="187" y="524"/>
                      </a:lnTo>
                      <a:lnTo>
                        <a:pt x="187" y="524"/>
                      </a:lnTo>
                      <a:lnTo>
                        <a:pt x="189" y="520"/>
                      </a:lnTo>
                      <a:lnTo>
                        <a:pt x="189" y="520"/>
                      </a:lnTo>
                      <a:lnTo>
                        <a:pt x="189" y="520"/>
                      </a:lnTo>
                      <a:lnTo>
                        <a:pt x="191" y="520"/>
                      </a:lnTo>
                      <a:lnTo>
                        <a:pt x="191" y="520"/>
                      </a:lnTo>
                      <a:lnTo>
                        <a:pt x="191" y="520"/>
                      </a:lnTo>
                      <a:lnTo>
                        <a:pt x="193" y="518"/>
                      </a:lnTo>
                      <a:lnTo>
                        <a:pt x="193" y="518"/>
                      </a:lnTo>
                      <a:lnTo>
                        <a:pt x="193" y="518"/>
                      </a:lnTo>
                      <a:lnTo>
                        <a:pt x="193" y="516"/>
                      </a:lnTo>
                      <a:lnTo>
                        <a:pt x="195" y="516"/>
                      </a:lnTo>
                      <a:lnTo>
                        <a:pt x="197" y="516"/>
                      </a:lnTo>
                      <a:lnTo>
                        <a:pt x="198" y="514"/>
                      </a:lnTo>
                      <a:lnTo>
                        <a:pt x="198" y="514"/>
                      </a:lnTo>
                      <a:lnTo>
                        <a:pt x="198" y="514"/>
                      </a:lnTo>
                      <a:lnTo>
                        <a:pt x="200" y="514"/>
                      </a:lnTo>
                      <a:lnTo>
                        <a:pt x="202" y="516"/>
                      </a:lnTo>
                      <a:lnTo>
                        <a:pt x="204" y="516"/>
                      </a:lnTo>
                      <a:lnTo>
                        <a:pt x="204" y="516"/>
                      </a:lnTo>
                      <a:lnTo>
                        <a:pt x="204" y="514"/>
                      </a:lnTo>
                      <a:lnTo>
                        <a:pt x="204" y="514"/>
                      </a:lnTo>
                      <a:lnTo>
                        <a:pt x="204" y="514"/>
                      </a:lnTo>
                      <a:lnTo>
                        <a:pt x="204" y="514"/>
                      </a:lnTo>
                      <a:lnTo>
                        <a:pt x="204" y="510"/>
                      </a:lnTo>
                      <a:lnTo>
                        <a:pt x="204" y="508"/>
                      </a:lnTo>
                      <a:lnTo>
                        <a:pt x="204" y="508"/>
                      </a:lnTo>
                      <a:lnTo>
                        <a:pt x="202" y="506"/>
                      </a:lnTo>
                      <a:lnTo>
                        <a:pt x="202" y="506"/>
                      </a:lnTo>
                      <a:lnTo>
                        <a:pt x="202" y="506"/>
                      </a:lnTo>
                      <a:lnTo>
                        <a:pt x="202" y="504"/>
                      </a:lnTo>
                      <a:lnTo>
                        <a:pt x="204" y="504"/>
                      </a:lnTo>
                      <a:lnTo>
                        <a:pt x="208" y="504"/>
                      </a:lnTo>
                      <a:lnTo>
                        <a:pt x="210" y="503"/>
                      </a:lnTo>
                      <a:lnTo>
                        <a:pt x="210" y="503"/>
                      </a:lnTo>
                      <a:lnTo>
                        <a:pt x="210" y="503"/>
                      </a:lnTo>
                      <a:lnTo>
                        <a:pt x="212" y="501"/>
                      </a:lnTo>
                      <a:lnTo>
                        <a:pt x="212" y="501"/>
                      </a:lnTo>
                      <a:lnTo>
                        <a:pt x="212" y="499"/>
                      </a:lnTo>
                      <a:lnTo>
                        <a:pt x="214" y="497"/>
                      </a:lnTo>
                      <a:lnTo>
                        <a:pt x="214" y="497"/>
                      </a:lnTo>
                      <a:lnTo>
                        <a:pt x="214" y="497"/>
                      </a:lnTo>
                      <a:lnTo>
                        <a:pt x="218" y="497"/>
                      </a:lnTo>
                      <a:lnTo>
                        <a:pt x="221" y="497"/>
                      </a:lnTo>
                      <a:lnTo>
                        <a:pt x="221" y="497"/>
                      </a:lnTo>
                      <a:lnTo>
                        <a:pt x="221" y="497"/>
                      </a:lnTo>
                      <a:lnTo>
                        <a:pt x="223" y="497"/>
                      </a:lnTo>
                      <a:lnTo>
                        <a:pt x="223" y="499"/>
                      </a:lnTo>
                      <a:lnTo>
                        <a:pt x="223" y="499"/>
                      </a:lnTo>
                      <a:lnTo>
                        <a:pt x="223" y="501"/>
                      </a:lnTo>
                      <a:lnTo>
                        <a:pt x="225" y="501"/>
                      </a:lnTo>
                      <a:lnTo>
                        <a:pt x="227" y="501"/>
                      </a:lnTo>
                      <a:lnTo>
                        <a:pt x="227" y="503"/>
                      </a:lnTo>
                      <a:lnTo>
                        <a:pt x="227" y="503"/>
                      </a:lnTo>
                      <a:lnTo>
                        <a:pt x="229" y="503"/>
                      </a:lnTo>
                      <a:lnTo>
                        <a:pt x="229" y="504"/>
                      </a:lnTo>
                      <a:lnTo>
                        <a:pt x="231" y="504"/>
                      </a:lnTo>
                      <a:lnTo>
                        <a:pt x="231" y="504"/>
                      </a:lnTo>
                      <a:lnTo>
                        <a:pt x="233" y="504"/>
                      </a:lnTo>
                      <a:lnTo>
                        <a:pt x="235" y="504"/>
                      </a:lnTo>
                      <a:lnTo>
                        <a:pt x="240" y="501"/>
                      </a:lnTo>
                      <a:lnTo>
                        <a:pt x="240" y="501"/>
                      </a:lnTo>
                      <a:lnTo>
                        <a:pt x="240" y="499"/>
                      </a:lnTo>
                      <a:lnTo>
                        <a:pt x="240" y="497"/>
                      </a:lnTo>
                      <a:lnTo>
                        <a:pt x="240" y="497"/>
                      </a:lnTo>
                      <a:lnTo>
                        <a:pt x="240" y="497"/>
                      </a:lnTo>
                      <a:lnTo>
                        <a:pt x="246" y="495"/>
                      </a:lnTo>
                      <a:lnTo>
                        <a:pt x="248" y="495"/>
                      </a:lnTo>
                      <a:lnTo>
                        <a:pt x="248" y="495"/>
                      </a:lnTo>
                      <a:lnTo>
                        <a:pt x="250" y="493"/>
                      </a:lnTo>
                      <a:lnTo>
                        <a:pt x="252" y="493"/>
                      </a:lnTo>
                      <a:lnTo>
                        <a:pt x="256" y="493"/>
                      </a:lnTo>
                      <a:lnTo>
                        <a:pt x="258" y="493"/>
                      </a:lnTo>
                      <a:lnTo>
                        <a:pt x="258" y="495"/>
                      </a:lnTo>
                      <a:lnTo>
                        <a:pt x="258" y="495"/>
                      </a:lnTo>
                      <a:lnTo>
                        <a:pt x="259" y="495"/>
                      </a:lnTo>
                      <a:lnTo>
                        <a:pt x="259" y="495"/>
                      </a:lnTo>
                      <a:lnTo>
                        <a:pt x="261" y="495"/>
                      </a:lnTo>
                      <a:lnTo>
                        <a:pt x="263" y="495"/>
                      </a:lnTo>
                      <a:lnTo>
                        <a:pt x="265" y="493"/>
                      </a:lnTo>
                      <a:lnTo>
                        <a:pt x="265" y="493"/>
                      </a:lnTo>
                      <a:lnTo>
                        <a:pt x="267" y="493"/>
                      </a:lnTo>
                      <a:lnTo>
                        <a:pt x="267" y="491"/>
                      </a:lnTo>
                      <a:lnTo>
                        <a:pt x="267" y="491"/>
                      </a:lnTo>
                      <a:lnTo>
                        <a:pt x="269" y="491"/>
                      </a:lnTo>
                      <a:lnTo>
                        <a:pt x="269" y="491"/>
                      </a:lnTo>
                      <a:lnTo>
                        <a:pt x="271" y="493"/>
                      </a:lnTo>
                      <a:lnTo>
                        <a:pt x="273" y="495"/>
                      </a:lnTo>
                      <a:lnTo>
                        <a:pt x="275" y="495"/>
                      </a:lnTo>
                      <a:lnTo>
                        <a:pt x="275" y="495"/>
                      </a:lnTo>
                      <a:lnTo>
                        <a:pt x="277" y="493"/>
                      </a:lnTo>
                      <a:lnTo>
                        <a:pt x="277" y="493"/>
                      </a:lnTo>
                      <a:lnTo>
                        <a:pt x="277" y="493"/>
                      </a:lnTo>
                      <a:lnTo>
                        <a:pt x="277" y="491"/>
                      </a:lnTo>
                      <a:lnTo>
                        <a:pt x="277" y="491"/>
                      </a:lnTo>
                      <a:lnTo>
                        <a:pt x="277" y="489"/>
                      </a:lnTo>
                      <a:lnTo>
                        <a:pt x="275" y="487"/>
                      </a:lnTo>
                      <a:lnTo>
                        <a:pt x="275" y="487"/>
                      </a:lnTo>
                      <a:lnTo>
                        <a:pt x="275" y="485"/>
                      </a:lnTo>
                      <a:lnTo>
                        <a:pt x="275" y="485"/>
                      </a:lnTo>
                      <a:lnTo>
                        <a:pt x="277" y="485"/>
                      </a:lnTo>
                      <a:lnTo>
                        <a:pt x="277" y="484"/>
                      </a:lnTo>
                      <a:lnTo>
                        <a:pt x="277" y="484"/>
                      </a:lnTo>
                      <a:lnTo>
                        <a:pt x="277" y="482"/>
                      </a:lnTo>
                      <a:lnTo>
                        <a:pt x="277" y="480"/>
                      </a:lnTo>
                      <a:lnTo>
                        <a:pt x="275" y="480"/>
                      </a:lnTo>
                      <a:lnTo>
                        <a:pt x="275" y="478"/>
                      </a:lnTo>
                      <a:lnTo>
                        <a:pt x="273" y="478"/>
                      </a:lnTo>
                      <a:lnTo>
                        <a:pt x="273" y="476"/>
                      </a:lnTo>
                      <a:lnTo>
                        <a:pt x="273" y="474"/>
                      </a:lnTo>
                      <a:lnTo>
                        <a:pt x="273" y="474"/>
                      </a:lnTo>
                      <a:lnTo>
                        <a:pt x="275" y="472"/>
                      </a:lnTo>
                      <a:lnTo>
                        <a:pt x="275" y="472"/>
                      </a:lnTo>
                      <a:lnTo>
                        <a:pt x="275" y="470"/>
                      </a:lnTo>
                      <a:lnTo>
                        <a:pt x="275" y="470"/>
                      </a:lnTo>
                      <a:lnTo>
                        <a:pt x="275" y="468"/>
                      </a:lnTo>
                      <a:lnTo>
                        <a:pt x="275" y="466"/>
                      </a:lnTo>
                      <a:lnTo>
                        <a:pt x="273" y="466"/>
                      </a:lnTo>
                      <a:lnTo>
                        <a:pt x="273" y="465"/>
                      </a:lnTo>
                      <a:lnTo>
                        <a:pt x="271" y="465"/>
                      </a:lnTo>
                      <a:lnTo>
                        <a:pt x="271" y="465"/>
                      </a:lnTo>
                      <a:lnTo>
                        <a:pt x="271" y="463"/>
                      </a:lnTo>
                      <a:lnTo>
                        <a:pt x="271" y="461"/>
                      </a:lnTo>
                      <a:lnTo>
                        <a:pt x="269" y="461"/>
                      </a:lnTo>
                      <a:lnTo>
                        <a:pt x="269" y="457"/>
                      </a:lnTo>
                      <a:lnTo>
                        <a:pt x="269" y="455"/>
                      </a:lnTo>
                      <a:lnTo>
                        <a:pt x="269" y="453"/>
                      </a:lnTo>
                      <a:lnTo>
                        <a:pt x="271" y="453"/>
                      </a:lnTo>
                      <a:lnTo>
                        <a:pt x="271" y="451"/>
                      </a:lnTo>
                      <a:lnTo>
                        <a:pt x="271" y="451"/>
                      </a:lnTo>
                      <a:lnTo>
                        <a:pt x="273" y="447"/>
                      </a:lnTo>
                      <a:lnTo>
                        <a:pt x="273" y="447"/>
                      </a:lnTo>
                      <a:lnTo>
                        <a:pt x="275" y="447"/>
                      </a:lnTo>
                      <a:lnTo>
                        <a:pt x="275" y="446"/>
                      </a:lnTo>
                      <a:lnTo>
                        <a:pt x="277" y="446"/>
                      </a:lnTo>
                      <a:lnTo>
                        <a:pt x="277" y="446"/>
                      </a:lnTo>
                      <a:lnTo>
                        <a:pt x="279" y="447"/>
                      </a:lnTo>
                      <a:lnTo>
                        <a:pt x="279" y="449"/>
                      </a:lnTo>
                      <a:lnTo>
                        <a:pt x="280" y="451"/>
                      </a:lnTo>
                      <a:lnTo>
                        <a:pt x="282" y="451"/>
                      </a:lnTo>
                      <a:lnTo>
                        <a:pt x="284" y="451"/>
                      </a:lnTo>
                      <a:lnTo>
                        <a:pt x="286" y="451"/>
                      </a:lnTo>
                      <a:lnTo>
                        <a:pt x="286" y="453"/>
                      </a:lnTo>
                      <a:lnTo>
                        <a:pt x="288" y="453"/>
                      </a:lnTo>
                      <a:lnTo>
                        <a:pt x="288" y="455"/>
                      </a:lnTo>
                      <a:lnTo>
                        <a:pt x="288" y="455"/>
                      </a:lnTo>
                      <a:lnTo>
                        <a:pt x="290" y="455"/>
                      </a:lnTo>
                      <a:lnTo>
                        <a:pt x="292" y="455"/>
                      </a:lnTo>
                      <a:lnTo>
                        <a:pt x="292" y="453"/>
                      </a:lnTo>
                      <a:lnTo>
                        <a:pt x="294" y="451"/>
                      </a:lnTo>
                      <a:lnTo>
                        <a:pt x="296" y="453"/>
                      </a:lnTo>
                      <a:lnTo>
                        <a:pt x="298" y="451"/>
                      </a:lnTo>
                      <a:lnTo>
                        <a:pt x="298" y="453"/>
                      </a:lnTo>
                      <a:lnTo>
                        <a:pt x="299" y="453"/>
                      </a:lnTo>
                      <a:lnTo>
                        <a:pt x="299" y="455"/>
                      </a:lnTo>
                      <a:lnTo>
                        <a:pt x="299" y="457"/>
                      </a:lnTo>
                      <a:lnTo>
                        <a:pt x="299" y="459"/>
                      </a:lnTo>
                      <a:lnTo>
                        <a:pt x="301" y="459"/>
                      </a:lnTo>
                      <a:lnTo>
                        <a:pt x="301" y="459"/>
                      </a:lnTo>
                      <a:lnTo>
                        <a:pt x="303" y="461"/>
                      </a:lnTo>
                      <a:lnTo>
                        <a:pt x="303" y="461"/>
                      </a:lnTo>
                      <a:lnTo>
                        <a:pt x="305" y="459"/>
                      </a:lnTo>
                      <a:lnTo>
                        <a:pt x="305" y="459"/>
                      </a:lnTo>
                      <a:lnTo>
                        <a:pt x="309" y="459"/>
                      </a:lnTo>
                      <a:lnTo>
                        <a:pt x="311" y="459"/>
                      </a:lnTo>
                      <a:lnTo>
                        <a:pt x="311" y="459"/>
                      </a:lnTo>
                      <a:lnTo>
                        <a:pt x="313" y="459"/>
                      </a:lnTo>
                      <a:lnTo>
                        <a:pt x="313" y="459"/>
                      </a:lnTo>
                      <a:lnTo>
                        <a:pt x="315" y="457"/>
                      </a:lnTo>
                      <a:lnTo>
                        <a:pt x="319" y="455"/>
                      </a:lnTo>
                      <a:lnTo>
                        <a:pt x="320" y="455"/>
                      </a:lnTo>
                      <a:lnTo>
                        <a:pt x="320" y="455"/>
                      </a:lnTo>
                      <a:lnTo>
                        <a:pt x="322" y="457"/>
                      </a:lnTo>
                      <a:lnTo>
                        <a:pt x="324" y="457"/>
                      </a:lnTo>
                      <a:lnTo>
                        <a:pt x="324" y="455"/>
                      </a:lnTo>
                      <a:lnTo>
                        <a:pt x="326" y="455"/>
                      </a:lnTo>
                      <a:lnTo>
                        <a:pt x="328" y="455"/>
                      </a:lnTo>
                      <a:lnTo>
                        <a:pt x="328" y="455"/>
                      </a:lnTo>
                      <a:lnTo>
                        <a:pt x="330" y="455"/>
                      </a:lnTo>
                      <a:lnTo>
                        <a:pt x="330" y="455"/>
                      </a:lnTo>
                      <a:lnTo>
                        <a:pt x="332" y="457"/>
                      </a:lnTo>
                      <a:lnTo>
                        <a:pt x="334" y="457"/>
                      </a:lnTo>
                      <a:lnTo>
                        <a:pt x="334" y="457"/>
                      </a:lnTo>
                      <a:lnTo>
                        <a:pt x="336" y="457"/>
                      </a:lnTo>
                      <a:lnTo>
                        <a:pt x="338" y="457"/>
                      </a:lnTo>
                      <a:lnTo>
                        <a:pt x="340" y="459"/>
                      </a:lnTo>
                      <a:lnTo>
                        <a:pt x="341" y="459"/>
                      </a:lnTo>
                      <a:lnTo>
                        <a:pt x="341" y="457"/>
                      </a:lnTo>
                      <a:lnTo>
                        <a:pt x="343" y="457"/>
                      </a:lnTo>
                      <a:lnTo>
                        <a:pt x="345" y="455"/>
                      </a:lnTo>
                      <a:lnTo>
                        <a:pt x="345" y="455"/>
                      </a:lnTo>
                      <a:lnTo>
                        <a:pt x="343" y="453"/>
                      </a:lnTo>
                      <a:lnTo>
                        <a:pt x="341" y="451"/>
                      </a:lnTo>
                      <a:lnTo>
                        <a:pt x="341" y="451"/>
                      </a:lnTo>
                      <a:lnTo>
                        <a:pt x="341" y="449"/>
                      </a:lnTo>
                      <a:lnTo>
                        <a:pt x="340" y="447"/>
                      </a:lnTo>
                      <a:lnTo>
                        <a:pt x="340" y="447"/>
                      </a:lnTo>
                      <a:lnTo>
                        <a:pt x="340" y="446"/>
                      </a:lnTo>
                      <a:lnTo>
                        <a:pt x="340" y="446"/>
                      </a:lnTo>
                      <a:lnTo>
                        <a:pt x="340" y="444"/>
                      </a:lnTo>
                      <a:lnTo>
                        <a:pt x="341" y="444"/>
                      </a:lnTo>
                      <a:lnTo>
                        <a:pt x="341" y="442"/>
                      </a:lnTo>
                      <a:lnTo>
                        <a:pt x="341" y="442"/>
                      </a:lnTo>
                      <a:lnTo>
                        <a:pt x="340" y="440"/>
                      </a:lnTo>
                      <a:lnTo>
                        <a:pt x="340" y="440"/>
                      </a:lnTo>
                      <a:lnTo>
                        <a:pt x="341" y="438"/>
                      </a:lnTo>
                      <a:lnTo>
                        <a:pt x="341" y="438"/>
                      </a:lnTo>
                      <a:lnTo>
                        <a:pt x="341" y="438"/>
                      </a:lnTo>
                      <a:lnTo>
                        <a:pt x="340" y="436"/>
                      </a:lnTo>
                      <a:lnTo>
                        <a:pt x="340" y="43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lnTo>
                        <a:pt x="340" y="432"/>
                      </a:lnTo>
                      <a:lnTo>
                        <a:pt x="345" y="430"/>
                      </a:lnTo>
                      <a:lnTo>
                        <a:pt x="347" y="428"/>
                      </a:lnTo>
                      <a:lnTo>
                        <a:pt x="347" y="428"/>
                      </a:lnTo>
                      <a:lnTo>
                        <a:pt x="347" y="427"/>
                      </a:lnTo>
                      <a:lnTo>
                        <a:pt x="349" y="427"/>
                      </a:lnTo>
                      <a:lnTo>
                        <a:pt x="349" y="427"/>
                      </a:lnTo>
                      <a:lnTo>
                        <a:pt x="351" y="425"/>
                      </a:lnTo>
                      <a:lnTo>
                        <a:pt x="353" y="425"/>
                      </a:lnTo>
                      <a:lnTo>
                        <a:pt x="353" y="425"/>
                      </a:lnTo>
                      <a:lnTo>
                        <a:pt x="353" y="423"/>
                      </a:lnTo>
                      <a:lnTo>
                        <a:pt x="353" y="423"/>
                      </a:lnTo>
                      <a:lnTo>
                        <a:pt x="353" y="423"/>
                      </a:lnTo>
                      <a:lnTo>
                        <a:pt x="353" y="421"/>
                      </a:lnTo>
                      <a:lnTo>
                        <a:pt x="353" y="421"/>
                      </a:lnTo>
                      <a:lnTo>
                        <a:pt x="355" y="421"/>
                      </a:lnTo>
                      <a:lnTo>
                        <a:pt x="355" y="421"/>
                      </a:lnTo>
                      <a:lnTo>
                        <a:pt x="357" y="419"/>
                      </a:lnTo>
                      <a:lnTo>
                        <a:pt x="357" y="419"/>
                      </a:lnTo>
                      <a:lnTo>
                        <a:pt x="357" y="417"/>
                      </a:lnTo>
                      <a:lnTo>
                        <a:pt x="359" y="417"/>
                      </a:lnTo>
                      <a:lnTo>
                        <a:pt x="359" y="417"/>
                      </a:lnTo>
                      <a:lnTo>
                        <a:pt x="360" y="419"/>
                      </a:lnTo>
                      <a:lnTo>
                        <a:pt x="362" y="419"/>
                      </a:lnTo>
                      <a:lnTo>
                        <a:pt x="364" y="417"/>
                      </a:lnTo>
                      <a:lnTo>
                        <a:pt x="364" y="417"/>
                      </a:lnTo>
                      <a:lnTo>
                        <a:pt x="364" y="419"/>
                      </a:lnTo>
                      <a:lnTo>
                        <a:pt x="366" y="421"/>
                      </a:lnTo>
                      <a:lnTo>
                        <a:pt x="368" y="421"/>
                      </a:lnTo>
                      <a:lnTo>
                        <a:pt x="368" y="421"/>
                      </a:lnTo>
                      <a:lnTo>
                        <a:pt x="370" y="423"/>
                      </a:lnTo>
                      <a:lnTo>
                        <a:pt x="372" y="425"/>
                      </a:lnTo>
                      <a:lnTo>
                        <a:pt x="374" y="419"/>
                      </a:lnTo>
                      <a:lnTo>
                        <a:pt x="374" y="417"/>
                      </a:lnTo>
                      <a:lnTo>
                        <a:pt x="374" y="415"/>
                      </a:lnTo>
                      <a:lnTo>
                        <a:pt x="376" y="415"/>
                      </a:lnTo>
                      <a:lnTo>
                        <a:pt x="378" y="413"/>
                      </a:lnTo>
                      <a:lnTo>
                        <a:pt x="378" y="413"/>
                      </a:lnTo>
                      <a:lnTo>
                        <a:pt x="380" y="413"/>
                      </a:lnTo>
                      <a:lnTo>
                        <a:pt x="380" y="413"/>
                      </a:lnTo>
                      <a:lnTo>
                        <a:pt x="380" y="411"/>
                      </a:lnTo>
                      <a:lnTo>
                        <a:pt x="380" y="409"/>
                      </a:lnTo>
                      <a:lnTo>
                        <a:pt x="378" y="407"/>
                      </a:lnTo>
                      <a:lnTo>
                        <a:pt x="378" y="406"/>
                      </a:lnTo>
                      <a:lnTo>
                        <a:pt x="380" y="406"/>
                      </a:lnTo>
                      <a:lnTo>
                        <a:pt x="380" y="406"/>
                      </a:lnTo>
                      <a:lnTo>
                        <a:pt x="381" y="406"/>
                      </a:lnTo>
                      <a:lnTo>
                        <a:pt x="385" y="407"/>
                      </a:lnTo>
                      <a:lnTo>
                        <a:pt x="387" y="407"/>
                      </a:lnTo>
                      <a:lnTo>
                        <a:pt x="389" y="406"/>
                      </a:lnTo>
                      <a:lnTo>
                        <a:pt x="389" y="406"/>
                      </a:lnTo>
                      <a:lnTo>
                        <a:pt x="391" y="402"/>
                      </a:lnTo>
                      <a:lnTo>
                        <a:pt x="391" y="400"/>
                      </a:lnTo>
                      <a:lnTo>
                        <a:pt x="391" y="398"/>
                      </a:lnTo>
                      <a:lnTo>
                        <a:pt x="391" y="396"/>
                      </a:lnTo>
                      <a:lnTo>
                        <a:pt x="391" y="394"/>
                      </a:lnTo>
                      <a:lnTo>
                        <a:pt x="391" y="392"/>
                      </a:lnTo>
                      <a:lnTo>
                        <a:pt x="393" y="388"/>
                      </a:lnTo>
                      <a:lnTo>
                        <a:pt x="393" y="387"/>
                      </a:lnTo>
                      <a:lnTo>
                        <a:pt x="393" y="385"/>
                      </a:lnTo>
                      <a:lnTo>
                        <a:pt x="393" y="381"/>
                      </a:lnTo>
                      <a:lnTo>
                        <a:pt x="393" y="381"/>
                      </a:lnTo>
                      <a:lnTo>
                        <a:pt x="395" y="379"/>
                      </a:lnTo>
                      <a:lnTo>
                        <a:pt x="397" y="377"/>
                      </a:lnTo>
                      <a:lnTo>
                        <a:pt x="399" y="377"/>
                      </a:lnTo>
                      <a:lnTo>
                        <a:pt x="402" y="379"/>
                      </a:lnTo>
                      <a:lnTo>
                        <a:pt x="402" y="379"/>
                      </a:lnTo>
                      <a:lnTo>
                        <a:pt x="402" y="377"/>
                      </a:lnTo>
                      <a:lnTo>
                        <a:pt x="404" y="377"/>
                      </a:lnTo>
                      <a:lnTo>
                        <a:pt x="406" y="377"/>
                      </a:lnTo>
                      <a:lnTo>
                        <a:pt x="406" y="377"/>
                      </a:lnTo>
                      <a:lnTo>
                        <a:pt x="408" y="377"/>
                      </a:lnTo>
                      <a:lnTo>
                        <a:pt x="410" y="377"/>
                      </a:lnTo>
                      <a:lnTo>
                        <a:pt x="410" y="377"/>
                      </a:lnTo>
                      <a:lnTo>
                        <a:pt x="410" y="375"/>
                      </a:lnTo>
                      <a:lnTo>
                        <a:pt x="410" y="373"/>
                      </a:lnTo>
                      <a:lnTo>
                        <a:pt x="410" y="373"/>
                      </a:lnTo>
                      <a:lnTo>
                        <a:pt x="412" y="371"/>
                      </a:lnTo>
                      <a:lnTo>
                        <a:pt x="412" y="371"/>
                      </a:lnTo>
                      <a:lnTo>
                        <a:pt x="418" y="368"/>
                      </a:lnTo>
                      <a:lnTo>
                        <a:pt x="421" y="366"/>
                      </a:lnTo>
                      <a:lnTo>
                        <a:pt x="421" y="366"/>
                      </a:lnTo>
                      <a:lnTo>
                        <a:pt x="421" y="366"/>
                      </a:lnTo>
                      <a:lnTo>
                        <a:pt x="423" y="364"/>
                      </a:lnTo>
                      <a:lnTo>
                        <a:pt x="423" y="364"/>
                      </a:lnTo>
                      <a:lnTo>
                        <a:pt x="423" y="362"/>
                      </a:lnTo>
                      <a:lnTo>
                        <a:pt x="423" y="358"/>
                      </a:lnTo>
                      <a:lnTo>
                        <a:pt x="423" y="356"/>
                      </a:lnTo>
                      <a:lnTo>
                        <a:pt x="423" y="356"/>
                      </a:lnTo>
                      <a:lnTo>
                        <a:pt x="427" y="352"/>
                      </a:lnTo>
                      <a:lnTo>
                        <a:pt x="427" y="350"/>
                      </a:lnTo>
                      <a:lnTo>
                        <a:pt x="429" y="350"/>
                      </a:lnTo>
                      <a:lnTo>
                        <a:pt x="429" y="350"/>
                      </a:lnTo>
                      <a:lnTo>
                        <a:pt x="431" y="350"/>
                      </a:lnTo>
                      <a:lnTo>
                        <a:pt x="431" y="352"/>
                      </a:lnTo>
                      <a:lnTo>
                        <a:pt x="433" y="352"/>
                      </a:lnTo>
                      <a:lnTo>
                        <a:pt x="433" y="354"/>
                      </a:lnTo>
                      <a:lnTo>
                        <a:pt x="433" y="354"/>
                      </a:lnTo>
                      <a:lnTo>
                        <a:pt x="433" y="360"/>
                      </a:lnTo>
                      <a:lnTo>
                        <a:pt x="433" y="360"/>
                      </a:lnTo>
                      <a:lnTo>
                        <a:pt x="435" y="362"/>
                      </a:lnTo>
                      <a:lnTo>
                        <a:pt x="435" y="362"/>
                      </a:lnTo>
                      <a:lnTo>
                        <a:pt x="437" y="362"/>
                      </a:lnTo>
                      <a:lnTo>
                        <a:pt x="439" y="364"/>
                      </a:lnTo>
                      <a:lnTo>
                        <a:pt x="441" y="364"/>
                      </a:lnTo>
                      <a:lnTo>
                        <a:pt x="441" y="366"/>
                      </a:lnTo>
                      <a:lnTo>
                        <a:pt x="442" y="368"/>
                      </a:lnTo>
                      <a:lnTo>
                        <a:pt x="442" y="368"/>
                      </a:lnTo>
                      <a:lnTo>
                        <a:pt x="442" y="368"/>
                      </a:lnTo>
                      <a:lnTo>
                        <a:pt x="442" y="368"/>
                      </a:lnTo>
                      <a:lnTo>
                        <a:pt x="444" y="368"/>
                      </a:lnTo>
                      <a:lnTo>
                        <a:pt x="446" y="368"/>
                      </a:lnTo>
                      <a:lnTo>
                        <a:pt x="448" y="366"/>
                      </a:lnTo>
                      <a:lnTo>
                        <a:pt x="448" y="366"/>
                      </a:lnTo>
                      <a:lnTo>
                        <a:pt x="448" y="366"/>
                      </a:lnTo>
                      <a:lnTo>
                        <a:pt x="452" y="366"/>
                      </a:lnTo>
                      <a:lnTo>
                        <a:pt x="454" y="364"/>
                      </a:lnTo>
                      <a:lnTo>
                        <a:pt x="454" y="362"/>
                      </a:lnTo>
                      <a:lnTo>
                        <a:pt x="454" y="362"/>
                      </a:lnTo>
                      <a:lnTo>
                        <a:pt x="452" y="362"/>
                      </a:lnTo>
                      <a:lnTo>
                        <a:pt x="448" y="358"/>
                      </a:lnTo>
                      <a:lnTo>
                        <a:pt x="448" y="358"/>
                      </a:lnTo>
                      <a:lnTo>
                        <a:pt x="448" y="358"/>
                      </a:lnTo>
                      <a:lnTo>
                        <a:pt x="450" y="356"/>
                      </a:lnTo>
                      <a:lnTo>
                        <a:pt x="450" y="356"/>
                      </a:lnTo>
                      <a:lnTo>
                        <a:pt x="452" y="354"/>
                      </a:lnTo>
                      <a:lnTo>
                        <a:pt x="452" y="354"/>
                      </a:lnTo>
                      <a:lnTo>
                        <a:pt x="452" y="352"/>
                      </a:lnTo>
                      <a:lnTo>
                        <a:pt x="452" y="350"/>
                      </a:lnTo>
                      <a:lnTo>
                        <a:pt x="452" y="350"/>
                      </a:lnTo>
                      <a:lnTo>
                        <a:pt x="454" y="349"/>
                      </a:lnTo>
                      <a:lnTo>
                        <a:pt x="454" y="349"/>
                      </a:lnTo>
                      <a:lnTo>
                        <a:pt x="454" y="349"/>
                      </a:lnTo>
                      <a:lnTo>
                        <a:pt x="454" y="347"/>
                      </a:lnTo>
                      <a:lnTo>
                        <a:pt x="454" y="347"/>
                      </a:lnTo>
                      <a:lnTo>
                        <a:pt x="456" y="345"/>
                      </a:lnTo>
                      <a:lnTo>
                        <a:pt x="456" y="345"/>
                      </a:lnTo>
                      <a:lnTo>
                        <a:pt x="456" y="343"/>
                      </a:lnTo>
                      <a:lnTo>
                        <a:pt x="456" y="343"/>
                      </a:lnTo>
                      <a:lnTo>
                        <a:pt x="458" y="341"/>
                      </a:lnTo>
                      <a:lnTo>
                        <a:pt x="458" y="341"/>
                      </a:lnTo>
                      <a:lnTo>
                        <a:pt x="460" y="341"/>
                      </a:lnTo>
                      <a:lnTo>
                        <a:pt x="463" y="341"/>
                      </a:lnTo>
                      <a:lnTo>
                        <a:pt x="463" y="341"/>
                      </a:lnTo>
                      <a:lnTo>
                        <a:pt x="465" y="341"/>
                      </a:lnTo>
                      <a:lnTo>
                        <a:pt x="465" y="339"/>
                      </a:lnTo>
                      <a:lnTo>
                        <a:pt x="465" y="339"/>
                      </a:lnTo>
                      <a:lnTo>
                        <a:pt x="467" y="337"/>
                      </a:lnTo>
                      <a:lnTo>
                        <a:pt x="467" y="335"/>
                      </a:lnTo>
                      <a:lnTo>
                        <a:pt x="467" y="333"/>
                      </a:lnTo>
                      <a:lnTo>
                        <a:pt x="467" y="331"/>
                      </a:lnTo>
                      <a:lnTo>
                        <a:pt x="467" y="331"/>
                      </a:lnTo>
                      <a:lnTo>
                        <a:pt x="467" y="331"/>
                      </a:lnTo>
                      <a:lnTo>
                        <a:pt x="467" y="330"/>
                      </a:lnTo>
                      <a:lnTo>
                        <a:pt x="467" y="328"/>
                      </a:lnTo>
                      <a:lnTo>
                        <a:pt x="469" y="328"/>
                      </a:lnTo>
                      <a:lnTo>
                        <a:pt x="469" y="328"/>
                      </a:lnTo>
                      <a:lnTo>
                        <a:pt x="471" y="328"/>
                      </a:lnTo>
                      <a:lnTo>
                        <a:pt x="473" y="328"/>
                      </a:lnTo>
                      <a:lnTo>
                        <a:pt x="473" y="328"/>
                      </a:lnTo>
                      <a:lnTo>
                        <a:pt x="475" y="328"/>
                      </a:lnTo>
                      <a:lnTo>
                        <a:pt x="475" y="326"/>
                      </a:lnTo>
                      <a:lnTo>
                        <a:pt x="477" y="320"/>
                      </a:lnTo>
                      <a:lnTo>
                        <a:pt x="479" y="318"/>
                      </a:lnTo>
                      <a:lnTo>
                        <a:pt x="479" y="316"/>
                      </a:lnTo>
                      <a:lnTo>
                        <a:pt x="481" y="316"/>
                      </a:lnTo>
                      <a:lnTo>
                        <a:pt x="482" y="316"/>
                      </a:lnTo>
                      <a:lnTo>
                        <a:pt x="482" y="314"/>
                      </a:lnTo>
                      <a:lnTo>
                        <a:pt x="484" y="314"/>
                      </a:lnTo>
                      <a:lnTo>
                        <a:pt x="486" y="314"/>
                      </a:lnTo>
                      <a:lnTo>
                        <a:pt x="486" y="314"/>
                      </a:lnTo>
                      <a:lnTo>
                        <a:pt x="486" y="312"/>
                      </a:lnTo>
                      <a:lnTo>
                        <a:pt x="486" y="312"/>
                      </a:lnTo>
                      <a:lnTo>
                        <a:pt x="486" y="312"/>
                      </a:lnTo>
                      <a:lnTo>
                        <a:pt x="484" y="310"/>
                      </a:lnTo>
                      <a:lnTo>
                        <a:pt x="481" y="309"/>
                      </a:lnTo>
                      <a:lnTo>
                        <a:pt x="481" y="307"/>
                      </a:lnTo>
                      <a:lnTo>
                        <a:pt x="479" y="307"/>
                      </a:lnTo>
                      <a:lnTo>
                        <a:pt x="479" y="305"/>
                      </a:lnTo>
                      <a:lnTo>
                        <a:pt x="479" y="305"/>
                      </a:lnTo>
                      <a:lnTo>
                        <a:pt x="479" y="303"/>
                      </a:lnTo>
                      <a:lnTo>
                        <a:pt x="479" y="303"/>
                      </a:lnTo>
                      <a:lnTo>
                        <a:pt x="479" y="303"/>
                      </a:lnTo>
                      <a:lnTo>
                        <a:pt x="477" y="303"/>
                      </a:lnTo>
                      <a:lnTo>
                        <a:pt x="477" y="303"/>
                      </a:lnTo>
                      <a:lnTo>
                        <a:pt x="477" y="303"/>
                      </a:lnTo>
                      <a:lnTo>
                        <a:pt x="477" y="303"/>
                      </a:lnTo>
                      <a:lnTo>
                        <a:pt x="477" y="301"/>
                      </a:lnTo>
                      <a:lnTo>
                        <a:pt x="477" y="301"/>
                      </a:lnTo>
                      <a:lnTo>
                        <a:pt x="477" y="301"/>
                      </a:lnTo>
                      <a:lnTo>
                        <a:pt x="477" y="299"/>
                      </a:lnTo>
                      <a:lnTo>
                        <a:pt x="475" y="299"/>
                      </a:lnTo>
                      <a:lnTo>
                        <a:pt x="475" y="299"/>
                      </a:lnTo>
                      <a:lnTo>
                        <a:pt x="473" y="299"/>
                      </a:lnTo>
                      <a:lnTo>
                        <a:pt x="473" y="299"/>
                      </a:lnTo>
                      <a:lnTo>
                        <a:pt x="473" y="299"/>
                      </a:lnTo>
                      <a:lnTo>
                        <a:pt x="473" y="299"/>
                      </a:lnTo>
                      <a:lnTo>
                        <a:pt x="473" y="299"/>
                      </a:lnTo>
                      <a:lnTo>
                        <a:pt x="473" y="297"/>
                      </a:lnTo>
                      <a:lnTo>
                        <a:pt x="473" y="297"/>
                      </a:lnTo>
                      <a:lnTo>
                        <a:pt x="471" y="295"/>
                      </a:lnTo>
                      <a:lnTo>
                        <a:pt x="471" y="293"/>
                      </a:lnTo>
                      <a:lnTo>
                        <a:pt x="471" y="293"/>
                      </a:lnTo>
                      <a:lnTo>
                        <a:pt x="471" y="293"/>
                      </a:lnTo>
                      <a:lnTo>
                        <a:pt x="473" y="291"/>
                      </a:lnTo>
                      <a:lnTo>
                        <a:pt x="473" y="291"/>
                      </a:lnTo>
                      <a:lnTo>
                        <a:pt x="475" y="290"/>
                      </a:lnTo>
                      <a:lnTo>
                        <a:pt x="477" y="288"/>
                      </a:lnTo>
                      <a:lnTo>
                        <a:pt x="477" y="288"/>
                      </a:lnTo>
                      <a:lnTo>
                        <a:pt x="477" y="288"/>
                      </a:lnTo>
                      <a:lnTo>
                        <a:pt x="479" y="288"/>
                      </a:lnTo>
                      <a:lnTo>
                        <a:pt x="479" y="286"/>
                      </a:lnTo>
                      <a:lnTo>
                        <a:pt x="479" y="286"/>
                      </a:lnTo>
                      <a:lnTo>
                        <a:pt x="479" y="286"/>
                      </a:lnTo>
                      <a:lnTo>
                        <a:pt x="479" y="284"/>
                      </a:lnTo>
                      <a:lnTo>
                        <a:pt x="479" y="284"/>
                      </a:lnTo>
                      <a:lnTo>
                        <a:pt x="479" y="282"/>
                      </a:lnTo>
                      <a:lnTo>
                        <a:pt x="479" y="282"/>
                      </a:lnTo>
                      <a:lnTo>
                        <a:pt x="481" y="280"/>
                      </a:lnTo>
                      <a:lnTo>
                        <a:pt x="481" y="276"/>
                      </a:lnTo>
                      <a:lnTo>
                        <a:pt x="481" y="274"/>
                      </a:lnTo>
                      <a:lnTo>
                        <a:pt x="482" y="274"/>
                      </a:lnTo>
                      <a:lnTo>
                        <a:pt x="484" y="272"/>
                      </a:lnTo>
                      <a:lnTo>
                        <a:pt x="484" y="271"/>
                      </a:lnTo>
                      <a:lnTo>
                        <a:pt x="484" y="271"/>
                      </a:lnTo>
                      <a:lnTo>
                        <a:pt x="482" y="271"/>
                      </a:lnTo>
                      <a:lnTo>
                        <a:pt x="482" y="271"/>
                      </a:lnTo>
                      <a:lnTo>
                        <a:pt x="482" y="269"/>
                      </a:lnTo>
                      <a:lnTo>
                        <a:pt x="482" y="269"/>
                      </a:lnTo>
                      <a:lnTo>
                        <a:pt x="484" y="267"/>
                      </a:lnTo>
                      <a:lnTo>
                        <a:pt x="484" y="267"/>
                      </a:lnTo>
                      <a:lnTo>
                        <a:pt x="484" y="267"/>
                      </a:lnTo>
                      <a:lnTo>
                        <a:pt x="486" y="267"/>
                      </a:lnTo>
                      <a:lnTo>
                        <a:pt x="486" y="267"/>
                      </a:lnTo>
                      <a:lnTo>
                        <a:pt x="488" y="267"/>
                      </a:lnTo>
                      <a:lnTo>
                        <a:pt x="488" y="267"/>
                      </a:lnTo>
                      <a:lnTo>
                        <a:pt x="490" y="267"/>
                      </a:lnTo>
                      <a:lnTo>
                        <a:pt x="490" y="267"/>
                      </a:lnTo>
                      <a:lnTo>
                        <a:pt x="492" y="267"/>
                      </a:lnTo>
                      <a:lnTo>
                        <a:pt x="494" y="267"/>
                      </a:lnTo>
                      <a:lnTo>
                        <a:pt x="494" y="267"/>
                      </a:lnTo>
                      <a:lnTo>
                        <a:pt x="496" y="271"/>
                      </a:lnTo>
                      <a:lnTo>
                        <a:pt x="496" y="271"/>
                      </a:lnTo>
                      <a:lnTo>
                        <a:pt x="498" y="272"/>
                      </a:lnTo>
                      <a:lnTo>
                        <a:pt x="500" y="272"/>
                      </a:lnTo>
                      <a:lnTo>
                        <a:pt x="500" y="272"/>
                      </a:lnTo>
                      <a:lnTo>
                        <a:pt x="501" y="272"/>
                      </a:lnTo>
                      <a:lnTo>
                        <a:pt x="503" y="272"/>
                      </a:lnTo>
                      <a:lnTo>
                        <a:pt x="503" y="272"/>
                      </a:lnTo>
                      <a:lnTo>
                        <a:pt x="503" y="272"/>
                      </a:lnTo>
                      <a:lnTo>
                        <a:pt x="505" y="272"/>
                      </a:lnTo>
                      <a:lnTo>
                        <a:pt x="505" y="272"/>
                      </a:lnTo>
                      <a:lnTo>
                        <a:pt x="509" y="272"/>
                      </a:lnTo>
                      <a:lnTo>
                        <a:pt x="509" y="272"/>
                      </a:lnTo>
                      <a:lnTo>
                        <a:pt x="511" y="272"/>
                      </a:lnTo>
                      <a:lnTo>
                        <a:pt x="511" y="271"/>
                      </a:lnTo>
                      <a:lnTo>
                        <a:pt x="511" y="269"/>
                      </a:lnTo>
                      <a:lnTo>
                        <a:pt x="511" y="269"/>
                      </a:lnTo>
                      <a:lnTo>
                        <a:pt x="511" y="263"/>
                      </a:lnTo>
                      <a:lnTo>
                        <a:pt x="511" y="263"/>
                      </a:lnTo>
                      <a:lnTo>
                        <a:pt x="511" y="261"/>
                      </a:lnTo>
                      <a:lnTo>
                        <a:pt x="511" y="261"/>
                      </a:lnTo>
                      <a:lnTo>
                        <a:pt x="511" y="261"/>
                      </a:lnTo>
                      <a:lnTo>
                        <a:pt x="511" y="259"/>
                      </a:lnTo>
                      <a:lnTo>
                        <a:pt x="513" y="257"/>
                      </a:lnTo>
                      <a:lnTo>
                        <a:pt x="513" y="255"/>
                      </a:lnTo>
                      <a:lnTo>
                        <a:pt x="515" y="253"/>
                      </a:lnTo>
                      <a:lnTo>
                        <a:pt x="515" y="253"/>
                      </a:lnTo>
                      <a:lnTo>
                        <a:pt x="517" y="253"/>
                      </a:lnTo>
                      <a:lnTo>
                        <a:pt x="521" y="253"/>
                      </a:lnTo>
                      <a:lnTo>
                        <a:pt x="521" y="252"/>
                      </a:lnTo>
                      <a:lnTo>
                        <a:pt x="522" y="252"/>
                      </a:lnTo>
                      <a:lnTo>
                        <a:pt x="522" y="252"/>
                      </a:lnTo>
                      <a:lnTo>
                        <a:pt x="522" y="250"/>
                      </a:lnTo>
                      <a:lnTo>
                        <a:pt x="522" y="250"/>
                      </a:lnTo>
                      <a:lnTo>
                        <a:pt x="522" y="244"/>
                      </a:lnTo>
                      <a:lnTo>
                        <a:pt x="522" y="242"/>
                      </a:lnTo>
                      <a:lnTo>
                        <a:pt x="522" y="240"/>
                      </a:lnTo>
                      <a:lnTo>
                        <a:pt x="524" y="238"/>
                      </a:lnTo>
                      <a:lnTo>
                        <a:pt x="524" y="236"/>
                      </a:lnTo>
                      <a:lnTo>
                        <a:pt x="526" y="234"/>
                      </a:lnTo>
                      <a:lnTo>
                        <a:pt x="526" y="233"/>
                      </a:lnTo>
                      <a:lnTo>
                        <a:pt x="530" y="231"/>
                      </a:lnTo>
                      <a:lnTo>
                        <a:pt x="530" y="231"/>
                      </a:lnTo>
                      <a:lnTo>
                        <a:pt x="530" y="231"/>
                      </a:lnTo>
                      <a:lnTo>
                        <a:pt x="532" y="229"/>
                      </a:lnTo>
                      <a:lnTo>
                        <a:pt x="532" y="229"/>
                      </a:lnTo>
                      <a:lnTo>
                        <a:pt x="532" y="227"/>
                      </a:lnTo>
                      <a:lnTo>
                        <a:pt x="532" y="227"/>
                      </a:lnTo>
                      <a:lnTo>
                        <a:pt x="530" y="225"/>
                      </a:lnTo>
                      <a:lnTo>
                        <a:pt x="530" y="225"/>
                      </a:lnTo>
                      <a:lnTo>
                        <a:pt x="528" y="225"/>
                      </a:lnTo>
                      <a:lnTo>
                        <a:pt x="528" y="225"/>
                      </a:lnTo>
                      <a:lnTo>
                        <a:pt x="524" y="215"/>
                      </a:lnTo>
                      <a:lnTo>
                        <a:pt x="524" y="213"/>
                      </a:lnTo>
                      <a:lnTo>
                        <a:pt x="524" y="212"/>
                      </a:lnTo>
                      <a:lnTo>
                        <a:pt x="528" y="213"/>
                      </a:lnTo>
                      <a:lnTo>
                        <a:pt x="530" y="213"/>
                      </a:lnTo>
                      <a:lnTo>
                        <a:pt x="530" y="213"/>
                      </a:lnTo>
                      <a:lnTo>
                        <a:pt x="530" y="215"/>
                      </a:lnTo>
                      <a:lnTo>
                        <a:pt x="532" y="217"/>
                      </a:lnTo>
                      <a:lnTo>
                        <a:pt x="532" y="217"/>
                      </a:lnTo>
                      <a:lnTo>
                        <a:pt x="532" y="217"/>
                      </a:lnTo>
                      <a:lnTo>
                        <a:pt x="532" y="217"/>
                      </a:lnTo>
                      <a:lnTo>
                        <a:pt x="538" y="221"/>
                      </a:lnTo>
                      <a:lnTo>
                        <a:pt x="540" y="221"/>
                      </a:lnTo>
                      <a:lnTo>
                        <a:pt x="540" y="219"/>
                      </a:lnTo>
                      <a:lnTo>
                        <a:pt x="540" y="219"/>
                      </a:lnTo>
                      <a:lnTo>
                        <a:pt x="540" y="219"/>
                      </a:lnTo>
                      <a:lnTo>
                        <a:pt x="540" y="219"/>
                      </a:lnTo>
                      <a:lnTo>
                        <a:pt x="541" y="219"/>
                      </a:lnTo>
                      <a:lnTo>
                        <a:pt x="541" y="219"/>
                      </a:lnTo>
                      <a:lnTo>
                        <a:pt x="541" y="217"/>
                      </a:lnTo>
                      <a:lnTo>
                        <a:pt x="541" y="217"/>
                      </a:lnTo>
                      <a:lnTo>
                        <a:pt x="543" y="217"/>
                      </a:lnTo>
                      <a:lnTo>
                        <a:pt x="543" y="217"/>
                      </a:lnTo>
                      <a:lnTo>
                        <a:pt x="543" y="217"/>
                      </a:lnTo>
                      <a:lnTo>
                        <a:pt x="545" y="219"/>
                      </a:lnTo>
                      <a:lnTo>
                        <a:pt x="545" y="219"/>
                      </a:lnTo>
                      <a:lnTo>
                        <a:pt x="547" y="219"/>
                      </a:lnTo>
                      <a:lnTo>
                        <a:pt x="547" y="219"/>
                      </a:lnTo>
                      <a:lnTo>
                        <a:pt x="549" y="219"/>
                      </a:lnTo>
                      <a:lnTo>
                        <a:pt x="551" y="219"/>
                      </a:lnTo>
                      <a:lnTo>
                        <a:pt x="557" y="221"/>
                      </a:lnTo>
                      <a:lnTo>
                        <a:pt x="561" y="223"/>
                      </a:lnTo>
                      <a:lnTo>
                        <a:pt x="561" y="223"/>
                      </a:lnTo>
                      <a:lnTo>
                        <a:pt x="562" y="223"/>
                      </a:lnTo>
                      <a:lnTo>
                        <a:pt x="566" y="223"/>
                      </a:lnTo>
                      <a:lnTo>
                        <a:pt x="568" y="223"/>
                      </a:lnTo>
                      <a:lnTo>
                        <a:pt x="570" y="225"/>
                      </a:lnTo>
                      <a:lnTo>
                        <a:pt x="570" y="225"/>
                      </a:lnTo>
                      <a:lnTo>
                        <a:pt x="570" y="225"/>
                      </a:lnTo>
                      <a:lnTo>
                        <a:pt x="572" y="227"/>
                      </a:lnTo>
                      <a:lnTo>
                        <a:pt x="572" y="227"/>
                      </a:lnTo>
                      <a:lnTo>
                        <a:pt x="572" y="227"/>
                      </a:lnTo>
                      <a:lnTo>
                        <a:pt x="572" y="227"/>
                      </a:lnTo>
                      <a:lnTo>
                        <a:pt x="574" y="234"/>
                      </a:lnTo>
                      <a:lnTo>
                        <a:pt x="576" y="234"/>
                      </a:lnTo>
                      <a:lnTo>
                        <a:pt x="576" y="236"/>
                      </a:lnTo>
                      <a:lnTo>
                        <a:pt x="576" y="236"/>
                      </a:lnTo>
                      <a:lnTo>
                        <a:pt x="578" y="236"/>
                      </a:lnTo>
                      <a:lnTo>
                        <a:pt x="580" y="238"/>
                      </a:lnTo>
                      <a:lnTo>
                        <a:pt x="580" y="238"/>
                      </a:lnTo>
                      <a:lnTo>
                        <a:pt x="580" y="238"/>
                      </a:lnTo>
                      <a:lnTo>
                        <a:pt x="580" y="240"/>
                      </a:lnTo>
                      <a:lnTo>
                        <a:pt x="580" y="240"/>
                      </a:lnTo>
                      <a:lnTo>
                        <a:pt x="582" y="240"/>
                      </a:lnTo>
                      <a:lnTo>
                        <a:pt x="583" y="240"/>
                      </a:lnTo>
                      <a:lnTo>
                        <a:pt x="583" y="242"/>
                      </a:lnTo>
                      <a:lnTo>
                        <a:pt x="585" y="242"/>
                      </a:lnTo>
                      <a:lnTo>
                        <a:pt x="585" y="242"/>
                      </a:lnTo>
                      <a:lnTo>
                        <a:pt x="585" y="242"/>
                      </a:lnTo>
                      <a:lnTo>
                        <a:pt x="585" y="242"/>
                      </a:lnTo>
                      <a:lnTo>
                        <a:pt x="587" y="242"/>
                      </a:lnTo>
                      <a:lnTo>
                        <a:pt x="589" y="242"/>
                      </a:lnTo>
                      <a:lnTo>
                        <a:pt x="589" y="242"/>
                      </a:lnTo>
                      <a:lnTo>
                        <a:pt x="591" y="240"/>
                      </a:lnTo>
                      <a:lnTo>
                        <a:pt x="591" y="238"/>
                      </a:lnTo>
                      <a:lnTo>
                        <a:pt x="593" y="238"/>
                      </a:lnTo>
                      <a:lnTo>
                        <a:pt x="593" y="238"/>
                      </a:lnTo>
                      <a:lnTo>
                        <a:pt x="597" y="236"/>
                      </a:lnTo>
                      <a:lnTo>
                        <a:pt x="602" y="234"/>
                      </a:lnTo>
                      <a:lnTo>
                        <a:pt x="602" y="234"/>
                      </a:lnTo>
                      <a:lnTo>
                        <a:pt x="604" y="234"/>
                      </a:lnTo>
                      <a:lnTo>
                        <a:pt x="606" y="236"/>
                      </a:lnTo>
                      <a:lnTo>
                        <a:pt x="606" y="236"/>
                      </a:lnTo>
                      <a:lnTo>
                        <a:pt x="608" y="236"/>
                      </a:lnTo>
                      <a:lnTo>
                        <a:pt x="608" y="240"/>
                      </a:lnTo>
                      <a:lnTo>
                        <a:pt x="610" y="240"/>
                      </a:lnTo>
                      <a:lnTo>
                        <a:pt x="610" y="240"/>
                      </a:lnTo>
                      <a:lnTo>
                        <a:pt x="610" y="240"/>
                      </a:lnTo>
                      <a:lnTo>
                        <a:pt x="620" y="242"/>
                      </a:lnTo>
                      <a:lnTo>
                        <a:pt x="620" y="242"/>
                      </a:lnTo>
                      <a:lnTo>
                        <a:pt x="622" y="242"/>
                      </a:lnTo>
                      <a:lnTo>
                        <a:pt x="622" y="244"/>
                      </a:lnTo>
                      <a:lnTo>
                        <a:pt x="622" y="246"/>
                      </a:lnTo>
                      <a:lnTo>
                        <a:pt x="623" y="246"/>
                      </a:lnTo>
                      <a:lnTo>
                        <a:pt x="623" y="246"/>
                      </a:lnTo>
                      <a:lnTo>
                        <a:pt x="625" y="246"/>
                      </a:lnTo>
                      <a:lnTo>
                        <a:pt x="633" y="246"/>
                      </a:lnTo>
                      <a:lnTo>
                        <a:pt x="633" y="246"/>
                      </a:lnTo>
                      <a:lnTo>
                        <a:pt x="633" y="246"/>
                      </a:lnTo>
                      <a:lnTo>
                        <a:pt x="637" y="246"/>
                      </a:lnTo>
                      <a:lnTo>
                        <a:pt x="637" y="246"/>
                      </a:lnTo>
                      <a:lnTo>
                        <a:pt x="637" y="248"/>
                      </a:lnTo>
                      <a:lnTo>
                        <a:pt x="639" y="248"/>
                      </a:lnTo>
                      <a:lnTo>
                        <a:pt x="639" y="248"/>
                      </a:lnTo>
                      <a:lnTo>
                        <a:pt x="639" y="248"/>
                      </a:lnTo>
                      <a:lnTo>
                        <a:pt x="639" y="248"/>
                      </a:lnTo>
                      <a:lnTo>
                        <a:pt x="641" y="248"/>
                      </a:lnTo>
                      <a:lnTo>
                        <a:pt x="641" y="248"/>
                      </a:lnTo>
                      <a:lnTo>
                        <a:pt x="641" y="248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42" y="246"/>
                      </a:lnTo>
                      <a:lnTo>
                        <a:pt x="642" y="246"/>
                      </a:lnTo>
                      <a:lnTo>
                        <a:pt x="642" y="244"/>
                      </a:lnTo>
                      <a:lnTo>
                        <a:pt x="642" y="244"/>
                      </a:lnTo>
                      <a:lnTo>
                        <a:pt x="644" y="244"/>
                      </a:lnTo>
                      <a:lnTo>
                        <a:pt x="644" y="242"/>
                      </a:lnTo>
                      <a:lnTo>
                        <a:pt x="652" y="240"/>
                      </a:lnTo>
                      <a:lnTo>
                        <a:pt x="652" y="240"/>
                      </a:lnTo>
                      <a:lnTo>
                        <a:pt x="652" y="240"/>
                      </a:lnTo>
                      <a:lnTo>
                        <a:pt x="654" y="240"/>
                      </a:lnTo>
                      <a:lnTo>
                        <a:pt x="660" y="240"/>
                      </a:lnTo>
                      <a:lnTo>
                        <a:pt x="662" y="242"/>
                      </a:lnTo>
                      <a:lnTo>
                        <a:pt x="662" y="242"/>
                      </a:lnTo>
                      <a:lnTo>
                        <a:pt x="663" y="244"/>
                      </a:lnTo>
                      <a:lnTo>
                        <a:pt x="663" y="246"/>
                      </a:lnTo>
                      <a:lnTo>
                        <a:pt x="665" y="248"/>
                      </a:lnTo>
                      <a:lnTo>
                        <a:pt x="665" y="248"/>
                      </a:lnTo>
                      <a:lnTo>
                        <a:pt x="667" y="248"/>
                      </a:lnTo>
                      <a:lnTo>
                        <a:pt x="667" y="250"/>
                      </a:lnTo>
                      <a:lnTo>
                        <a:pt x="667" y="250"/>
                      </a:lnTo>
                      <a:lnTo>
                        <a:pt x="669" y="250"/>
                      </a:lnTo>
                      <a:lnTo>
                        <a:pt x="671" y="250"/>
                      </a:lnTo>
                      <a:lnTo>
                        <a:pt x="671" y="250"/>
                      </a:lnTo>
                      <a:lnTo>
                        <a:pt x="671" y="250"/>
                      </a:lnTo>
                      <a:lnTo>
                        <a:pt x="673" y="252"/>
                      </a:lnTo>
                      <a:lnTo>
                        <a:pt x="673" y="252"/>
                      </a:lnTo>
                      <a:lnTo>
                        <a:pt x="673" y="253"/>
                      </a:lnTo>
                      <a:lnTo>
                        <a:pt x="675" y="253"/>
                      </a:lnTo>
                      <a:lnTo>
                        <a:pt x="675" y="253"/>
                      </a:lnTo>
                      <a:lnTo>
                        <a:pt x="675" y="255"/>
                      </a:lnTo>
                      <a:lnTo>
                        <a:pt x="675" y="257"/>
                      </a:lnTo>
                      <a:lnTo>
                        <a:pt x="675" y="257"/>
                      </a:lnTo>
                      <a:lnTo>
                        <a:pt x="675" y="259"/>
                      </a:lnTo>
                      <a:lnTo>
                        <a:pt x="675" y="263"/>
                      </a:lnTo>
                      <a:lnTo>
                        <a:pt x="675" y="265"/>
                      </a:lnTo>
                      <a:lnTo>
                        <a:pt x="675" y="265"/>
                      </a:lnTo>
                      <a:lnTo>
                        <a:pt x="675" y="267"/>
                      </a:lnTo>
                      <a:lnTo>
                        <a:pt x="675" y="269"/>
                      </a:lnTo>
                      <a:lnTo>
                        <a:pt x="675" y="271"/>
                      </a:lnTo>
                      <a:lnTo>
                        <a:pt x="673" y="271"/>
                      </a:lnTo>
                      <a:lnTo>
                        <a:pt x="673" y="272"/>
                      </a:lnTo>
                      <a:lnTo>
                        <a:pt x="673" y="272"/>
                      </a:lnTo>
                      <a:lnTo>
                        <a:pt x="673" y="272"/>
                      </a:lnTo>
                      <a:lnTo>
                        <a:pt x="673" y="272"/>
                      </a:lnTo>
                      <a:lnTo>
                        <a:pt x="673" y="274"/>
                      </a:lnTo>
                      <a:lnTo>
                        <a:pt x="673" y="276"/>
                      </a:lnTo>
                      <a:lnTo>
                        <a:pt x="673" y="278"/>
                      </a:lnTo>
                      <a:lnTo>
                        <a:pt x="673" y="280"/>
                      </a:lnTo>
                      <a:lnTo>
                        <a:pt x="673" y="282"/>
                      </a:lnTo>
                      <a:lnTo>
                        <a:pt x="671" y="282"/>
                      </a:lnTo>
                      <a:lnTo>
                        <a:pt x="669" y="286"/>
                      </a:lnTo>
                      <a:lnTo>
                        <a:pt x="667" y="288"/>
                      </a:lnTo>
                      <a:lnTo>
                        <a:pt x="665" y="290"/>
                      </a:lnTo>
                      <a:lnTo>
                        <a:pt x="667" y="293"/>
                      </a:lnTo>
                      <a:lnTo>
                        <a:pt x="667" y="293"/>
                      </a:lnTo>
                      <a:lnTo>
                        <a:pt x="673" y="293"/>
                      </a:lnTo>
                      <a:lnTo>
                        <a:pt x="673" y="295"/>
                      </a:lnTo>
                      <a:lnTo>
                        <a:pt x="675" y="301"/>
                      </a:lnTo>
                      <a:lnTo>
                        <a:pt x="675" y="305"/>
                      </a:lnTo>
                      <a:lnTo>
                        <a:pt x="675" y="309"/>
                      </a:lnTo>
                      <a:lnTo>
                        <a:pt x="675" y="310"/>
                      </a:lnTo>
                      <a:lnTo>
                        <a:pt x="675" y="312"/>
                      </a:lnTo>
                      <a:lnTo>
                        <a:pt x="671" y="314"/>
                      </a:lnTo>
                      <a:lnTo>
                        <a:pt x="671" y="316"/>
                      </a:lnTo>
                      <a:lnTo>
                        <a:pt x="677" y="318"/>
                      </a:lnTo>
                      <a:lnTo>
                        <a:pt x="679" y="320"/>
                      </a:lnTo>
                      <a:lnTo>
                        <a:pt x="683" y="322"/>
                      </a:lnTo>
                      <a:lnTo>
                        <a:pt x="684" y="324"/>
                      </a:lnTo>
                      <a:lnTo>
                        <a:pt x="684" y="324"/>
                      </a:lnTo>
                      <a:lnTo>
                        <a:pt x="686" y="328"/>
                      </a:lnTo>
                      <a:lnTo>
                        <a:pt x="686" y="328"/>
                      </a:lnTo>
                      <a:lnTo>
                        <a:pt x="694" y="328"/>
                      </a:lnTo>
                      <a:lnTo>
                        <a:pt x="702" y="328"/>
                      </a:lnTo>
                      <a:lnTo>
                        <a:pt x="702" y="328"/>
                      </a:lnTo>
                      <a:lnTo>
                        <a:pt x="703" y="326"/>
                      </a:lnTo>
                      <a:lnTo>
                        <a:pt x="703" y="324"/>
                      </a:lnTo>
                      <a:lnTo>
                        <a:pt x="703" y="324"/>
                      </a:lnTo>
                      <a:lnTo>
                        <a:pt x="703" y="322"/>
                      </a:lnTo>
                      <a:lnTo>
                        <a:pt x="703" y="320"/>
                      </a:lnTo>
                      <a:lnTo>
                        <a:pt x="703" y="320"/>
                      </a:lnTo>
                      <a:lnTo>
                        <a:pt x="709" y="316"/>
                      </a:lnTo>
                      <a:lnTo>
                        <a:pt x="711" y="314"/>
                      </a:lnTo>
                      <a:lnTo>
                        <a:pt x="711" y="312"/>
                      </a:lnTo>
                      <a:lnTo>
                        <a:pt x="705" y="307"/>
                      </a:lnTo>
                      <a:lnTo>
                        <a:pt x="703" y="303"/>
                      </a:lnTo>
                      <a:lnTo>
                        <a:pt x="703" y="301"/>
                      </a:lnTo>
                      <a:lnTo>
                        <a:pt x="705" y="297"/>
                      </a:lnTo>
                      <a:lnTo>
                        <a:pt x="711" y="290"/>
                      </a:lnTo>
                      <a:lnTo>
                        <a:pt x="713" y="288"/>
                      </a:lnTo>
                      <a:lnTo>
                        <a:pt x="713" y="286"/>
                      </a:lnTo>
                      <a:lnTo>
                        <a:pt x="713" y="284"/>
                      </a:lnTo>
                      <a:lnTo>
                        <a:pt x="715" y="276"/>
                      </a:lnTo>
                      <a:lnTo>
                        <a:pt x="717" y="274"/>
                      </a:lnTo>
                      <a:lnTo>
                        <a:pt x="717" y="272"/>
                      </a:lnTo>
                      <a:lnTo>
                        <a:pt x="719" y="272"/>
                      </a:lnTo>
                      <a:lnTo>
                        <a:pt x="721" y="272"/>
                      </a:lnTo>
                      <a:lnTo>
                        <a:pt x="721" y="271"/>
                      </a:lnTo>
                      <a:lnTo>
                        <a:pt x="723" y="267"/>
                      </a:lnTo>
                      <a:lnTo>
                        <a:pt x="723" y="267"/>
                      </a:lnTo>
                      <a:lnTo>
                        <a:pt x="724" y="265"/>
                      </a:lnTo>
                      <a:lnTo>
                        <a:pt x="726" y="265"/>
                      </a:lnTo>
                      <a:lnTo>
                        <a:pt x="726" y="265"/>
                      </a:lnTo>
                      <a:lnTo>
                        <a:pt x="728" y="263"/>
                      </a:lnTo>
                      <a:lnTo>
                        <a:pt x="728" y="261"/>
                      </a:lnTo>
                      <a:lnTo>
                        <a:pt x="730" y="261"/>
                      </a:lnTo>
                      <a:lnTo>
                        <a:pt x="732" y="259"/>
                      </a:lnTo>
                      <a:lnTo>
                        <a:pt x="734" y="261"/>
                      </a:lnTo>
                      <a:lnTo>
                        <a:pt x="734" y="265"/>
                      </a:lnTo>
                      <a:lnTo>
                        <a:pt x="736" y="267"/>
                      </a:lnTo>
                      <a:lnTo>
                        <a:pt x="738" y="267"/>
                      </a:lnTo>
                      <a:lnTo>
                        <a:pt x="740" y="267"/>
                      </a:lnTo>
                      <a:lnTo>
                        <a:pt x="742" y="267"/>
                      </a:lnTo>
                      <a:lnTo>
                        <a:pt x="743" y="269"/>
                      </a:lnTo>
                      <a:lnTo>
                        <a:pt x="743" y="271"/>
                      </a:lnTo>
                      <a:lnTo>
                        <a:pt x="745" y="272"/>
                      </a:lnTo>
                      <a:lnTo>
                        <a:pt x="745" y="272"/>
                      </a:lnTo>
                      <a:lnTo>
                        <a:pt x="745" y="272"/>
                      </a:lnTo>
                      <a:lnTo>
                        <a:pt x="747" y="271"/>
                      </a:lnTo>
                      <a:lnTo>
                        <a:pt x="747" y="271"/>
                      </a:lnTo>
                      <a:lnTo>
                        <a:pt x="749" y="269"/>
                      </a:lnTo>
                      <a:lnTo>
                        <a:pt x="751" y="269"/>
                      </a:lnTo>
                      <a:lnTo>
                        <a:pt x="755" y="267"/>
                      </a:lnTo>
                      <a:lnTo>
                        <a:pt x="755" y="265"/>
                      </a:lnTo>
                      <a:lnTo>
                        <a:pt x="755" y="265"/>
                      </a:lnTo>
                      <a:lnTo>
                        <a:pt x="755" y="263"/>
                      </a:lnTo>
                      <a:lnTo>
                        <a:pt x="753" y="261"/>
                      </a:lnTo>
                      <a:lnTo>
                        <a:pt x="753" y="259"/>
                      </a:lnTo>
                      <a:lnTo>
                        <a:pt x="753" y="259"/>
                      </a:lnTo>
                      <a:lnTo>
                        <a:pt x="755" y="259"/>
                      </a:lnTo>
                      <a:lnTo>
                        <a:pt x="755" y="257"/>
                      </a:lnTo>
                      <a:lnTo>
                        <a:pt x="757" y="257"/>
                      </a:lnTo>
                      <a:lnTo>
                        <a:pt x="759" y="257"/>
                      </a:lnTo>
                      <a:lnTo>
                        <a:pt x="761" y="257"/>
                      </a:lnTo>
                      <a:lnTo>
                        <a:pt x="761" y="255"/>
                      </a:lnTo>
                      <a:lnTo>
                        <a:pt x="761" y="253"/>
                      </a:lnTo>
                      <a:lnTo>
                        <a:pt x="763" y="253"/>
                      </a:lnTo>
                      <a:lnTo>
                        <a:pt x="761" y="25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g142a8b75624_19_0"/>
                <p:cNvSpPr/>
                <p:nvPr/>
              </p:nvSpPr>
              <p:spPr>
                <a:xfrm>
                  <a:off x="4783138" y="2701925"/>
                  <a:ext cx="1289050" cy="9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584" extrusionOk="0">
                      <a:moveTo>
                        <a:pt x="810" y="230"/>
                      </a:moveTo>
                      <a:lnTo>
                        <a:pt x="810" y="230"/>
                      </a:lnTo>
                      <a:lnTo>
                        <a:pt x="808" y="228"/>
                      </a:lnTo>
                      <a:lnTo>
                        <a:pt x="808" y="228"/>
                      </a:lnTo>
                      <a:lnTo>
                        <a:pt x="808" y="224"/>
                      </a:lnTo>
                      <a:lnTo>
                        <a:pt x="808" y="224"/>
                      </a:lnTo>
                      <a:lnTo>
                        <a:pt x="806" y="224"/>
                      </a:lnTo>
                      <a:lnTo>
                        <a:pt x="806" y="222"/>
                      </a:lnTo>
                      <a:lnTo>
                        <a:pt x="802" y="222"/>
                      </a:lnTo>
                      <a:lnTo>
                        <a:pt x="802" y="222"/>
                      </a:lnTo>
                      <a:lnTo>
                        <a:pt x="802" y="222"/>
                      </a:lnTo>
                      <a:lnTo>
                        <a:pt x="802" y="222"/>
                      </a:lnTo>
                      <a:lnTo>
                        <a:pt x="802" y="218"/>
                      </a:lnTo>
                      <a:lnTo>
                        <a:pt x="802" y="218"/>
                      </a:lnTo>
                      <a:lnTo>
                        <a:pt x="800" y="218"/>
                      </a:lnTo>
                      <a:lnTo>
                        <a:pt x="800" y="218"/>
                      </a:lnTo>
                      <a:lnTo>
                        <a:pt x="800" y="218"/>
                      </a:lnTo>
                      <a:lnTo>
                        <a:pt x="793" y="220"/>
                      </a:lnTo>
                      <a:lnTo>
                        <a:pt x="793" y="220"/>
                      </a:lnTo>
                      <a:lnTo>
                        <a:pt x="791" y="222"/>
                      </a:lnTo>
                      <a:lnTo>
                        <a:pt x="787" y="220"/>
                      </a:lnTo>
                      <a:lnTo>
                        <a:pt x="777" y="218"/>
                      </a:lnTo>
                      <a:lnTo>
                        <a:pt x="776" y="218"/>
                      </a:lnTo>
                      <a:lnTo>
                        <a:pt x="776" y="218"/>
                      </a:lnTo>
                      <a:lnTo>
                        <a:pt x="776" y="218"/>
                      </a:lnTo>
                      <a:lnTo>
                        <a:pt x="774" y="220"/>
                      </a:lnTo>
                      <a:lnTo>
                        <a:pt x="774" y="220"/>
                      </a:lnTo>
                      <a:lnTo>
                        <a:pt x="776" y="222"/>
                      </a:lnTo>
                      <a:lnTo>
                        <a:pt x="776" y="224"/>
                      </a:lnTo>
                      <a:lnTo>
                        <a:pt x="776" y="224"/>
                      </a:lnTo>
                      <a:lnTo>
                        <a:pt x="774" y="226"/>
                      </a:lnTo>
                      <a:lnTo>
                        <a:pt x="774" y="226"/>
                      </a:lnTo>
                      <a:lnTo>
                        <a:pt x="772" y="226"/>
                      </a:lnTo>
                      <a:lnTo>
                        <a:pt x="768" y="226"/>
                      </a:lnTo>
                      <a:lnTo>
                        <a:pt x="764" y="226"/>
                      </a:lnTo>
                      <a:lnTo>
                        <a:pt x="764" y="226"/>
                      </a:lnTo>
                      <a:lnTo>
                        <a:pt x="764" y="226"/>
                      </a:lnTo>
                      <a:lnTo>
                        <a:pt x="766" y="222"/>
                      </a:lnTo>
                      <a:lnTo>
                        <a:pt x="766" y="220"/>
                      </a:lnTo>
                      <a:lnTo>
                        <a:pt x="764" y="220"/>
                      </a:lnTo>
                      <a:lnTo>
                        <a:pt x="764" y="220"/>
                      </a:lnTo>
                      <a:lnTo>
                        <a:pt x="764" y="218"/>
                      </a:lnTo>
                      <a:lnTo>
                        <a:pt x="762" y="218"/>
                      </a:lnTo>
                      <a:lnTo>
                        <a:pt x="762" y="218"/>
                      </a:lnTo>
                      <a:lnTo>
                        <a:pt x="762" y="220"/>
                      </a:lnTo>
                      <a:lnTo>
                        <a:pt x="762" y="220"/>
                      </a:lnTo>
                      <a:lnTo>
                        <a:pt x="760" y="220"/>
                      </a:lnTo>
                      <a:lnTo>
                        <a:pt x="760" y="218"/>
                      </a:lnTo>
                      <a:lnTo>
                        <a:pt x="760" y="218"/>
                      </a:lnTo>
                      <a:lnTo>
                        <a:pt x="760" y="218"/>
                      </a:lnTo>
                      <a:lnTo>
                        <a:pt x="760" y="213"/>
                      </a:lnTo>
                      <a:lnTo>
                        <a:pt x="760" y="211"/>
                      </a:lnTo>
                      <a:lnTo>
                        <a:pt x="760" y="211"/>
                      </a:lnTo>
                      <a:lnTo>
                        <a:pt x="758" y="211"/>
                      </a:lnTo>
                      <a:lnTo>
                        <a:pt x="758" y="211"/>
                      </a:lnTo>
                      <a:lnTo>
                        <a:pt x="758" y="211"/>
                      </a:lnTo>
                      <a:lnTo>
                        <a:pt x="758" y="213"/>
                      </a:lnTo>
                      <a:lnTo>
                        <a:pt x="758" y="213"/>
                      </a:lnTo>
                      <a:lnTo>
                        <a:pt x="756" y="215"/>
                      </a:lnTo>
                      <a:lnTo>
                        <a:pt x="756" y="215"/>
                      </a:lnTo>
                      <a:lnTo>
                        <a:pt x="756" y="215"/>
                      </a:lnTo>
                      <a:lnTo>
                        <a:pt x="755" y="213"/>
                      </a:lnTo>
                      <a:lnTo>
                        <a:pt x="755" y="213"/>
                      </a:lnTo>
                      <a:lnTo>
                        <a:pt x="755" y="213"/>
                      </a:lnTo>
                      <a:lnTo>
                        <a:pt x="755" y="211"/>
                      </a:lnTo>
                      <a:lnTo>
                        <a:pt x="755" y="211"/>
                      </a:lnTo>
                      <a:lnTo>
                        <a:pt x="755" y="209"/>
                      </a:lnTo>
                      <a:lnTo>
                        <a:pt x="755" y="207"/>
                      </a:lnTo>
                      <a:lnTo>
                        <a:pt x="755" y="207"/>
                      </a:lnTo>
                      <a:lnTo>
                        <a:pt x="755" y="205"/>
                      </a:lnTo>
                      <a:lnTo>
                        <a:pt x="755" y="205"/>
                      </a:lnTo>
                      <a:lnTo>
                        <a:pt x="755" y="205"/>
                      </a:lnTo>
                      <a:lnTo>
                        <a:pt x="753" y="205"/>
                      </a:lnTo>
                      <a:lnTo>
                        <a:pt x="749" y="209"/>
                      </a:lnTo>
                      <a:lnTo>
                        <a:pt x="749" y="209"/>
                      </a:lnTo>
                      <a:lnTo>
                        <a:pt x="749" y="209"/>
                      </a:lnTo>
                      <a:lnTo>
                        <a:pt x="747" y="209"/>
                      </a:lnTo>
                      <a:lnTo>
                        <a:pt x="747" y="209"/>
                      </a:lnTo>
                      <a:lnTo>
                        <a:pt x="747" y="209"/>
                      </a:lnTo>
                      <a:lnTo>
                        <a:pt x="745" y="209"/>
                      </a:lnTo>
                      <a:lnTo>
                        <a:pt x="741" y="205"/>
                      </a:lnTo>
                      <a:lnTo>
                        <a:pt x="739" y="203"/>
                      </a:lnTo>
                      <a:lnTo>
                        <a:pt x="737" y="203"/>
                      </a:lnTo>
                      <a:lnTo>
                        <a:pt x="736" y="203"/>
                      </a:lnTo>
                      <a:lnTo>
                        <a:pt x="734" y="203"/>
                      </a:lnTo>
                      <a:lnTo>
                        <a:pt x="732" y="203"/>
                      </a:lnTo>
                      <a:lnTo>
                        <a:pt x="732" y="203"/>
                      </a:lnTo>
                      <a:lnTo>
                        <a:pt x="724" y="198"/>
                      </a:lnTo>
                      <a:lnTo>
                        <a:pt x="724" y="198"/>
                      </a:lnTo>
                      <a:lnTo>
                        <a:pt x="724" y="196"/>
                      </a:lnTo>
                      <a:lnTo>
                        <a:pt x="724" y="196"/>
                      </a:lnTo>
                      <a:lnTo>
                        <a:pt x="724" y="196"/>
                      </a:lnTo>
                      <a:lnTo>
                        <a:pt x="724" y="194"/>
                      </a:lnTo>
                      <a:lnTo>
                        <a:pt x="724" y="194"/>
                      </a:lnTo>
                      <a:lnTo>
                        <a:pt x="724" y="192"/>
                      </a:lnTo>
                      <a:lnTo>
                        <a:pt x="724" y="192"/>
                      </a:lnTo>
                      <a:lnTo>
                        <a:pt x="722" y="190"/>
                      </a:lnTo>
                      <a:lnTo>
                        <a:pt x="722" y="190"/>
                      </a:lnTo>
                      <a:lnTo>
                        <a:pt x="722" y="190"/>
                      </a:lnTo>
                      <a:lnTo>
                        <a:pt x="722" y="188"/>
                      </a:lnTo>
                      <a:lnTo>
                        <a:pt x="720" y="186"/>
                      </a:lnTo>
                      <a:lnTo>
                        <a:pt x="720" y="186"/>
                      </a:lnTo>
                      <a:lnTo>
                        <a:pt x="718" y="186"/>
                      </a:lnTo>
                      <a:lnTo>
                        <a:pt x="718" y="186"/>
                      </a:lnTo>
                      <a:lnTo>
                        <a:pt x="716" y="186"/>
                      </a:lnTo>
                      <a:lnTo>
                        <a:pt x="716" y="186"/>
                      </a:lnTo>
                      <a:lnTo>
                        <a:pt x="715" y="188"/>
                      </a:lnTo>
                      <a:lnTo>
                        <a:pt x="715" y="188"/>
                      </a:lnTo>
                      <a:lnTo>
                        <a:pt x="713" y="188"/>
                      </a:lnTo>
                      <a:lnTo>
                        <a:pt x="711" y="188"/>
                      </a:lnTo>
                      <a:lnTo>
                        <a:pt x="711" y="186"/>
                      </a:lnTo>
                      <a:lnTo>
                        <a:pt x="709" y="186"/>
                      </a:lnTo>
                      <a:lnTo>
                        <a:pt x="709" y="184"/>
                      </a:lnTo>
                      <a:lnTo>
                        <a:pt x="709" y="184"/>
                      </a:lnTo>
                      <a:lnTo>
                        <a:pt x="709" y="182"/>
                      </a:lnTo>
                      <a:lnTo>
                        <a:pt x="705" y="182"/>
                      </a:lnTo>
                      <a:lnTo>
                        <a:pt x="701" y="182"/>
                      </a:lnTo>
                      <a:lnTo>
                        <a:pt x="699" y="182"/>
                      </a:lnTo>
                      <a:lnTo>
                        <a:pt x="697" y="182"/>
                      </a:lnTo>
                      <a:lnTo>
                        <a:pt x="697" y="180"/>
                      </a:lnTo>
                      <a:lnTo>
                        <a:pt x="696" y="180"/>
                      </a:lnTo>
                      <a:lnTo>
                        <a:pt x="696" y="180"/>
                      </a:lnTo>
                      <a:lnTo>
                        <a:pt x="696" y="178"/>
                      </a:lnTo>
                      <a:lnTo>
                        <a:pt x="697" y="178"/>
                      </a:lnTo>
                      <a:lnTo>
                        <a:pt x="697" y="178"/>
                      </a:lnTo>
                      <a:lnTo>
                        <a:pt x="697" y="178"/>
                      </a:lnTo>
                      <a:lnTo>
                        <a:pt x="696" y="177"/>
                      </a:lnTo>
                      <a:lnTo>
                        <a:pt x="696" y="177"/>
                      </a:lnTo>
                      <a:lnTo>
                        <a:pt x="696" y="175"/>
                      </a:lnTo>
                      <a:lnTo>
                        <a:pt x="696" y="173"/>
                      </a:lnTo>
                      <a:lnTo>
                        <a:pt x="694" y="169"/>
                      </a:lnTo>
                      <a:lnTo>
                        <a:pt x="684" y="173"/>
                      </a:lnTo>
                      <a:lnTo>
                        <a:pt x="682" y="173"/>
                      </a:lnTo>
                      <a:lnTo>
                        <a:pt x="682" y="173"/>
                      </a:lnTo>
                      <a:lnTo>
                        <a:pt x="684" y="173"/>
                      </a:lnTo>
                      <a:lnTo>
                        <a:pt x="686" y="175"/>
                      </a:lnTo>
                      <a:lnTo>
                        <a:pt x="686" y="177"/>
                      </a:lnTo>
                      <a:lnTo>
                        <a:pt x="686" y="177"/>
                      </a:lnTo>
                      <a:lnTo>
                        <a:pt x="686" y="178"/>
                      </a:lnTo>
                      <a:lnTo>
                        <a:pt x="686" y="178"/>
                      </a:lnTo>
                      <a:lnTo>
                        <a:pt x="684" y="178"/>
                      </a:lnTo>
                      <a:lnTo>
                        <a:pt x="682" y="178"/>
                      </a:lnTo>
                      <a:lnTo>
                        <a:pt x="678" y="178"/>
                      </a:lnTo>
                      <a:lnTo>
                        <a:pt x="678" y="178"/>
                      </a:lnTo>
                      <a:lnTo>
                        <a:pt x="676" y="178"/>
                      </a:lnTo>
                      <a:lnTo>
                        <a:pt x="676" y="178"/>
                      </a:lnTo>
                      <a:lnTo>
                        <a:pt x="676" y="177"/>
                      </a:lnTo>
                      <a:lnTo>
                        <a:pt x="676" y="177"/>
                      </a:lnTo>
                      <a:lnTo>
                        <a:pt x="676" y="175"/>
                      </a:lnTo>
                      <a:lnTo>
                        <a:pt x="678" y="175"/>
                      </a:lnTo>
                      <a:lnTo>
                        <a:pt x="676" y="175"/>
                      </a:lnTo>
                      <a:lnTo>
                        <a:pt x="676" y="175"/>
                      </a:lnTo>
                      <a:lnTo>
                        <a:pt x="676" y="173"/>
                      </a:lnTo>
                      <a:lnTo>
                        <a:pt x="675" y="173"/>
                      </a:lnTo>
                      <a:lnTo>
                        <a:pt x="673" y="173"/>
                      </a:lnTo>
                      <a:lnTo>
                        <a:pt x="673" y="173"/>
                      </a:lnTo>
                      <a:lnTo>
                        <a:pt x="671" y="173"/>
                      </a:lnTo>
                      <a:lnTo>
                        <a:pt x="669" y="173"/>
                      </a:lnTo>
                      <a:lnTo>
                        <a:pt x="669" y="173"/>
                      </a:lnTo>
                      <a:lnTo>
                        <a:pt x="667" y="173"/>
                      </a:lnTo>
                      <a:lnTo>
                        <a:pt x="665" y="173"/>
                      </a:lnTo>
                      <a:lnTo>
                        <a:pt x="665" y="173"/>
                      </a:lnTo>
                      <a:lnTo>
                        <a:pt x="665" y="173"/>
                      </a:lnTo>
                      <a:lnTo>
                        <a:pt x="665" y="177"/>
                      </a:lnTo>
                      <a:lnTo>
                        <a:pt x="665" y="178"/>
                      </a:lnTo>
                      <a:lnTo>
                        <a:pt x="665" y="178"/>
                      </a:lnTo>
                      <a:lnTo>
                        <a:pt x="665" y="180"/>
                      </a:lnTo>
                      <a:lnTo>
                        <a:pt x="665" y="180"/>
                      </a:lnTo>
                      <a:lnTo>
                        <a:pt x="663" y="182"/>
                      </a:lnTo>
                      <a:lnTo>
                        <a:pt x="663" y="184"/>
                      </a:lnTo>
                      <a:lnTo>
                        <a:pt x="659" y="188"/>
                      </a:lnTo>
                      <a:lnTo>
                        <a:pt x="659" y="188"/>
                      </a:lnTo>
                      <a:lnTo>
                        <a:pt x="659" y="188"/>
                      </a:lnTo>
                      <a:lnTo>
                        <a:pt x="659" y="190"/>
                      </a:lnTo>
                      <a:lnTo>
                        <a:pt x="659" y="190"/>
                      </a:lnTo>
                      <a:lnTo>
                        <a:pt x="659" y="190"/>
                      </a:lnTo>
                      <a:lnTo>
                        <a:pt x="659" y="190"/>
                      </a:lnTo>
                      <a:lnTo>
                        <a:pt x="659" y="192"/>
                      </a:lnTo>
                      <a:lnTo>
                        <a:pt x="659" y="192"/>
                      </a:lnTo>
                      <a:lnTo>
                        <a:pt x="659" y="192"/>
                      </a:lnTo>
                      <a:lnTo>
                        <a:pt x="659" y="194"/>
                      </a:lnTo>
                      <a:lnTo>
                        <a:pt x="659" y="194"/>
                      </a:lnTo>
                      <a:lnTo>
                        <a:pt x="659" y="194"/>
                      </a:lnTo>
                      <a:lnTo>
                        <a:pt x="659" y="194"/>
                      </a:lnTo>
                      <a:lnTo>
                        <a:pt x="657" y="194"/>
                      </a:lnTo>
                      <a:lnTo>
                        <a:pt x="656" y="196"/>
                      </a:lnTo>
                      <a:lnTo>
                        <a:pt x="656" y="196"/>
                      </a:lnTo>
                      <a:lnTo>
                        <a:pt x="656" y="196"/>
                      </a:lnTo>
                      <a:lnTo>
                        <a:pt x="652" y="199"/>
                      </a:lnTo>
                      <a:lnTo>
                        <a:pt x="650" y="198"/>
                      </a:lnTo>
                      <a:lnTo>
                        <a:pt x="646" y="194"/>
                      </a:lnTo>
                      <a:lnTo>
                        <a:pt x="644" y="194"/>
                      </a:lnTo>
                      <a:lnTo>
                        <a:pt x="644" y="194"/>
                      </a:lnTo>
                      <a:lnTo>
                        <a:pt x="642" y="194"/>
                      </a:lnTo>
                      <a:lnTo>
                        <a:pt x="640" y="194"/>
                      </a:lnTo>
                      <a:lnTo>
                        <a:pt x="640" y="194"/>
                      </a:lnTo>
                      <a:lnTo>
                        <a:pt x="638" y="194"/>
                      </a:lnTo>
                      <a:lnTo>
                        <a:pt x="636" y="194"/>
                      </a:lnTo>
                      <a:lnTo>
                        <a:pt x="636" y="194"/>
                      </a:lnTo>
                      <a:lnTo>
                        <a:pt x="635" y="192"/>
                      </a:lnTo>
                      <a:lnTo>
                        <a:pt x="635" y="192"/>
                      </a:lnTo>
                      <a:lnTo>
                        <a:pt x="635" y="192"/>
                      </a:lnTo>
                      <a:lnTo>
                        <a:pt x="633" y="192"/>
                      </a:lnTo>
                      <a:lnTo>
                        <a:pt x="629" y="192"/>
                      </a:lnTo>
                      <a:lnTo>
                        <a:pt x="627" y="192"/>
                      </a:lnTo>
                      <a:lnTo>
                        <a:pt x="625" y="194"/>
                      </a:lnTo>
                      <a:lnTo>
                        <a:pt x="623" y="192"/>
                      </a:lnTo>
                      <a:lnTo>
                        <a:pt x="621" y="192"/>
                      </a:lnTo>
                      <a:lnTo>
                        <a:pt x="621" y="192"/>
                      </a:lnTo>
                      <a:lnTo>
                        <a:pt x="621" y="190"/>
                      </a:lnTo>
                      <a:lnTo>
                        <a:pt x="621" y="190"/>
                      </a:lnTo>
                      <a:lnTo>
                        <a:pt x="621" y="190"/>
                      </a:lnTo>
                      <a:lnTo>
                        <a:pt x="623" y="188"/>
                      </a:lnTo>
                      <a:lnTo>
                        <a:pt x="623" y="188"/>
                      </a:lnTo>
                      <a:lnTo>
                        <a:pt x="623" y="188"/>
                      </a:lnTo>
                      <a:lnTo>
                        <a:pt x="623" y="186"/>
                      </a:lnTo>
                      <a:lnTo>
                        <a:pt x="623" y="186"/>
                      </a:lnTo>
                      <a:lnTo>
                        <a:pt x="623" y="184"/>
                      </a:lnTo>
                      <a:lnTo>
                        <a:pt x="625" y="184"/>
                      </a:lnTo>
                      <a:lnTo>
                        <a:pt x="625" y="184"/>
                      </a:lnTo>
                      <a:lnTo>
                        <a:pt x="625" y="182"/>
                      </a:lnTo>
                      <a:lnTo>
                        <a:pt x="625" y="182"/>
                      </a:lnTo>
                      <a:lnTo>
                        <a:pt x="627" y="180"/>
                      </a:lnTo>
                      <a:lnTo>
                        <a:pt x="627" y="180"/>
                      </a:lnTo>
                      <a:lnTo>
                        <a:pt x="627" y="178"/>
                      </a:lnTo>
                      <a:lnTo>
                        <a:pt x="627" y="177"/>
                      </a:lnTo>
                      <a:lnTo>
                        <a:pt x="631" y="171"/>
                      </a:lnTo>
                      <a:lnTo>
                        <a:pt x="631" y="169"/>
                      </a:lnTo>
                      <a:lnTo>
                        <a:pt x="631" y="169"/>
                      </a:lnTo>
                      <a:lnTo>
                        <a:pt x="629" y="167"/>
                      </a:lnTo>
                      <a:lnTo>
                        <a:pt x="629" y="167"/>
                      </a:lnTo>
                      <a:lnTo>
                        <a:pt x="629" y="167"/>
                      </a:lnTo>
                      <a:lnTo>
                        <a:pt x="627" y="167"/>
                      </a:lnTo>
                      <a:lnTo>
                        <a:pt x="627" y="167"/>
                      </a:lnTo>
                      <a:lnTo>
                        <a:pt x="625" y="167"/>
                      </a:lnTo>
                      <a:lnTo>
                        <a:pt x="625" y="169"/>
                      </a:lnTo>
                      <a:lnTo>
                        <a:pt x="625" y="169"/>
                      </a:lnTo>
                      <a:lnTo>
                        <a:pt x="625" y="169"/>
                      </a:lnTo>
                      <a:lnTo>
                        <a:pt x="625" y="169"/>
                      </a:lnTo>
                      <a:lnTo>
                        <a:pt x="625" y="169"/>
                      </a:lnTo>
                      <a:lnTo>
                        <a:pt x="623" y="173"/>
                      </a:lnTo>
                      <a:lnTo>
                        <a:pt x="623" y="173"/>
                      </a:lnTo>
                      <a:lnTo>
                        <a:pt x="623" y="173"/>
                      </a:lnTo>
                      <a:lnTo>
                        <a:pt x="621" y="173"/>
                      </a:lnTo>
                      <a:lnTo>
                        <a:pt x="621" y="173"/>
                      </a:lnTo>
                      <a:lnTo>
                        <a:pt x="614" y="175"/>
                      </a:lnTo>
                      <a:lnTo>
                        <a:pt x="614" y="175"/>
                      </a:lnTo>
                      <a:lnTo>
                        <a:pt x="614" y="175"/>
                      </a:lnTo>
                      <a:lnTo>
                        <a:pt x="612" y="175"/>
                      </a:lnTo>
                      <a:lnTo>
                        <a:pt x="612" y="175"/>
                      </a:lnTo>
                      <a:lnTo>
                        <a:pt x="612" y="175"/>
                      </a:lnTo>
                      <a:lnTo>
                        <a:pt x="614" y="175"/>
                      </a:lnTo>
                      <a:lnTo>
                        <a:pt x="617" y="178"/>
                      </a:lnTo>
                      <a:lnTo>
                        <a:pt x="617" y="178"/>
                      </a:lnTo>
                      <a:lnTo>
                        <a:pt x="617" y="180"/>
                      </a:lnTo>
                      <a:lnTo>
                        <a:pt x="617" y="180"/>
                      </a:lnTo>
                      <a:lnTo>
                        <a:pt x="617" y="180"/>
                      </a:lnTo>
                      <a:lnTo>
                        <a:pt x="615" y="182"/>
                      </a:lnTo>
                      <a:lnTo>
                        <a:pt x="614" y="182"/>
                      </a:lnTo>
                      <a:lnTo>
                        <a:pt x="614" y="182"/>
                      </a:lnTo>
                      <a:lnTo>
                        <a:pt x="612" y="182"/>
                      </a:lnTo>
                      <a:lnTo>
                        <a:pt x="610" y="182"/>
                      </a:lnTo>
                      <a:lnTo>
                        <a:pt x="610" y="182"/>
                      </a:lnTo>
                      <a:lnTo>
                        <a:pt x="610" y="182"/>
                      </a:lnTo>
                      <a:lnTo>
                        <a:pt x="606" y="178"/>
                      </a:lnTo>
                      <a:lnTo>
                        <a:pt x="606" y="178"/>
                      </a:lnTo>
                      <a:lnTo>
                        <a:pt x="606" y="177"/>
                      </a:lnTo>
                      <a:lnTo>
                        <a:pt x="604" y="175"/>
                      </a:lnTo>
                      <a:lnTo>
                        <a:pt x="604" y="175"/>
                      </a:lnTo>
                      <a:lnTo>
                        <a:pt x="604" y="175"/>
                      </a:lnTo>
                      <a:lnTo>
                        <a:pt x="602" y="175"/>
                      </a:lnTo>
                      <a:lnTo>
                        <a:pt x="602" y="175"/>
                      </a:lnTo>
                      <a:lnTo>
                        <a:pt x="602" y="175"/>
                      </a:lnTo>
                      <a:lnTo>
                        <a:pt x="602" y="175"/>
                      </a:lnTo>
                      <a:lnTo>
                        <a:pt x="602" y="177"/>
                      </a:lnTo>
                      <a:lnTo>
                        <a:pt x="602" y="177"/>
                      </a:lnTo>
                      <a:lnTo>
                        <a:pt x="602" y="178"/>
                      </a:lnTo>
                      <a:lnTo>
                        <a:pt x="602" y="178"/>
                      </a:lnTo>
                      <a:lnTo>
                        <a:pt x="602" y="178"/>
                      </a:lnTo>
                      <a:lnTo>
                        <a:pt x="600" y="178"/>
                      </a:lnTo>
                      <a:lnTo>
                        <a:pt x="600" y="178"/>
                      </a:lnTo>
                      <a:lnTo>
                        <a:pt x="598" y="178"/>
                      </a:lnTo>
                      <a:lnTo>
                        <a:pt x="596" y="178"/>
                      </a:lnTo>
                      <a:lnTo>
                        <a:pt x="595" y="178"/>
                      </a:lnTo>
                      <a:lnTo>
                        <a:pt x="593" y="178"/>
                      </a:lnTo>
                      <a:lnTo>
                        <a:pt x="593" y="178"/>
                      </a:lnTo>
                      <a:lnTo>
                        <a:pt x="593" y="178"/>
                      </a:lnTo>
                      <a:lnTo>
                        <a:pt x="593" y="178"/>
                      </a:lnTo>
                      <a:lnTo>
                        <a:pt x="593" y="180"/>
                      </a:lnTo>
                      <a:lnTo>
                        <a:pt x="593" y="180"/>
                      </a:lnTo>
                      <a:lnTo>
                        <a:pt x="595" y="182"/>
                      </a:lnTo>
                      <a:lnTo>
                        <a:pt x="595" y="182"/>
                      </a:lnTo>
                      <a:lnTo>
                        <a:pt x="595" y="182"/>
                      </a:lnTo>
                      <a:lnTo>
                        <a:pt x="598" y="184"/>
                      </a:lnTo>
                      <a:lnTo>
                        <a:pt x="598" y="184"/>
                      </a:lnTo>
                      <a:lnTo>
                        <a:pt x="598" y="184"/>
                      </a:lnTo>
                      <a:lnTo>
                        <a:pt x="598" y="186"/>
                      </a:lnTo>
                      <a:lnTo>
                        <a:pt x="595" y="188"/>
                      </a:lnTo>
                      <a:lnTo>
                        <a:pt x="595" y="188"/>
                      </a:lnTo>
                      <a:lnTo>
                        <a:pt x="593" y="188"/>
                      </a:lnTo>
                      <a:lnTo>
                        <a:pt x="593" y="188"/>
                      </a:lnTo>
                      <a:lnTo>
                        <a:pt x="593" y="188"/>
                      </a:lnTo>
                      <a:lnTo>
                        <a:pt x="591" y="184"/>
                      </a:lnTo>
                      <a:lnTo>
                        <a:pt x="589" y="184"/>
                      </a:lnTo>
                      <a:lnTo>
                        <a:pt x="589" y="182"/>
                      </a:lnTo>
                      <a:lnTo>
                        <a:pt x="589" y="184"/>
                      </a:lnTo>
                      <a:lnTo>
                        <a:pt x="589" y="184"/>
                      </a:lnTo>
                      <a:lnTo>
                        <a:pt x="589" y="184"/>
                      </a:lnTo>
                      <a:lnTo>
                        <a:pt x="589" y="186"/>
                      </a:lnTo>
                      <a:lnTo>
                        <a:pt x="589" y="188"/>
                      </a:lnTo>
                      <a:lnTo>
                        <a:pt x="589" y="188"/>
                      </a:lnTo>
                      <a:lnTo>
                        <a:pt x="587" y="188"/>
                      </a:lnTo>
                      <a:lnTo>
                        <a:pt x="587" y="188"/>
                      </a:lnTo>
                      <a:lnTo>
                        <a:pt x="587" y="188"/>
                      </a:lnTo>
                      <a:lnTo>
                        <a:pt x="585" y="188"/>
                      </a:lnTo>
                      <a:lnTo>
                        <a:pt x="585" y="188"/>
                      </a:lnTo>
                      <a:lnTo>
                        <a:pt x="583" y="188"/>
                      </a:lnTo>
                      <a:lnTo>
                        <a:pt x="581" y="188"/>
                      </a:lnTo>
                      <a:lnTo>
                        <a:pt x="579" y="188"/>
                      </a:lnTo>
                      <a:lnTo>
                        <a:pt x="577" y="188"/>
                      </a:lnTo>
                      <a:lnTo>
                        <a:pt x="577" y="188"/>
                      </a:lnTo>
                      <a:lnTo>
                        <a:pt x="577" y="186"/>
                      </a:lnTo>
                      <a:lnTo>
                        <a:pt x="575" y="186"/>
                      </a:lnTo>
                      <a:lnTo>
                        <a:pt x="575" y="182"/>
                      </a:lnTo>
                      <a:lnTo>
                        <a:pt x="575" y="182"/>
                      </a:lnTo>
                      <a:lnTo>
                        <a:pt x="575" y="180"/>
                      </a:lnTo>
                      <a:lnTo>
                        <a:pt x="575" y="180"/>
                      </a:lnTo>
                      <a:lnTo>
                        <a:pt x="575" y="180"/>
                      </a:lnTo>
                      <a:lnTo>
                        <a:pt x="575" y="180"/>
                      </a:lnTo>
                      <a:lnTo>
                        <a:pt x="577" y="180"/>
                      </a:lnTo>
                      <a:lnTo>
                        <a:pt x="577" y="180"/>
                      </a:lnTo>
                      <a:lnTo>
                        <a:pt x="579" y="180"/>
                      </a:lnTo>
                      <a:lnTo>
                        <a:pt x="579" y="180"/>
                      </a:lnTo>
                      <a:lnTo>
                        <a:pt x="581" y="178"/>
                      </a:lnTo>
                      <a:lnTo>
                        <a:pt x="583" y="177"/>
                      </a:lnTo>
                      <a:lnTo>
                        <a:pt x="583" y="177"/>
                      </a:lnTo>
                      <a:lnTo>
                        <a:pt x="583" y="175"/>
                      </a:lnTo>
                      <a:lnTo>
                        <a:pt x="583" y="175"/>
                      </a:lnTo>
                      <a:lnTo>
                        <a:pt x="585" y="175"/>
                      </a:lnTo>
                      <a:lnTo>
                        <a:pt x="585" y="175"/>
                      </a:lnTo>
                      <a:lnTo>
                        <a:pt x="585" y="175"/>
                      </a:lnTo>
                      <a:lnTo>
                        <a:pt x="587" y="173"/>
                      </a:lnTo>
                      <a:lnTo>
                        <a:pt x="589" y="173"/>
                      </a:lnTo>
                      <a:lnTo>
                        <a:pt x="589" y="173"/>
                      </a:lnTo>
                      <a:lnTo>
                        <a:pt x="589" y="171"/>
                      </a:lnTo>
                      <a:lnTo>
                        <a:pt x="591" y="171"/>
                      </a:lnTo>
                      <a:lnTo>
                        <a:pt x="591" y="171"/>
                      </a:lnTo>
                      <a:lnTo>
                        <a:pt x="589" y="171"/>
                      </a:lnTo>
                      <a:lnTo>
                        <a:pt x="589" y="169"/>
                      </a:lnTo>
                      <a:lnTo>
                        <a:pt x="589" y="169"/>
                      </a:lnTo>
                      <a:lnTo>
                        <a:pt x="589" y="167"/>
                      </a:lnTo>
                      <a:lnTo>
                        <a:pt x="589" y="165"/>
                      </a:lnTo>
                      <a:lnTo>
                        <a:pt x="589" y="165"/>
                      </a:lnTo>
                      <a:lnTo>
                        <a:pt x="587" y="165"/>
                      </a:lnTo>
                      <a:lnTo>
                        <a:pt x="587" y="165"/>
                      </a:lnTo>
                      <a:lnTo>
                        <a:pt x="587" y="165"/>
                      </a:lnTo>
                      <a:lnTo>
                        <a:pt x="587" y="165"/>
                      </a:lnTo>
                      <a:lnTo>
                        <a:pt x="585" y="165"/>
                      </a:lnTo>
                      <a:lnTo>
                        <a:pt x="585" y="165"/>
                      </a:lnTo>
                      <a:lnTo>
                        <a:pt x="585" y="165"/>
                      </a:lnTo>
                      <a:lnTo>
                        <a:pt x="585" y="163"/>
                      </a:lnTo>
                      <a:lnTo>
                        <a:pt x="585" y="163"/>
                      </a:lnTo>
                      <a:lnTo>
                        <a:pt x="583" y="161"/>
                      </a:lnTo>
                      <a:lnTo>
                        <a:pt x="583" y="161"/>
                      </a:lnTo>
                      <a:lnTo>
                        <a:pt x="581" y="161"/>
                      </a:lnTo>
                      <a:lnTo>
                        <a:pt x="581" y="159"/>
                      </a:lnTo>
                      <a:lnTo>
                        <a:pt x="581" y="159"/>
                      </a:lnTo>
                      <a:lnTo>
                        <a:pt x="579" y="156"/>
                      </a:lnTo>
                      <a:lnTo>
                        <a:pt x="579" y="152"/>
                      </a:lnTo>
                      <a:lnTo>
                        <a:pt x="579" y="152"/>
                      </a:lnTo>
                      <a:lnTo>
                        <a:pt x="579" y="150"/>
                      </a:lnTo>
                      <a:lnTo>
                        <a:pt x="577" y="148"/>
                      </a:lnTo>
                      <a:lnTo>
                        <a:pt x="577" y="148"/>
                      </a:lnTo>
                      <a:lnTo>
                        <a:pt x="575" y="148"/>
                      </a:lnTo>
                      <a:lnTo>
                        <a:pt x="575" y="148"/>
                      </a:lnTo>
                      <a:lnTo>
                        <a:pt x="574" y="148"/>
                      </a:lnTo>
                      <a:lnTo>
                        <a:pt x="572" y="148"/>
                      </a:lnTo>
                      <a:lnTo>
                        <a:pt x="572" y="148"/>
                      </a:lnTo>
                      <a:lnTo>
                        <a:pt x="572" y="148"/>
                      </a:lnTo>
                      <a:lnTo>
                        <a:pt x="570" y="148"/>
                      </a:lnTo>
                      <a:lnTo>
                        <a:pt x="570" y="148"/>
                      </a:lnTo>
                      <a:lnTo>
                        <a:pt x="568" y="148"/>
                      </a:lnTo>
                      <a:lnTo>
                        <a:pt x="568" y="148"/>
                      </a:lnTo>
                      <a:lnTo>
                        <a:pt x="568" y="150"/>
                      </a:lnTo>
                      <a:lnTo>
                        <a:pt x="568" y="150"/>
                      </a:lnTo>
                      <a:lnTo>
                        <a:pt x="566" y="150"/>
                      </a:lnTo>
                      <a:lnTo>
                        <a:pt x="562" y="154"/>
                      </a:lnTo>
                      <a:lnTo>
                        <a:pt x="562" y="154"/>
                      </a:lnTo>
                      <a:lnTo>
                        <a:pt x="562" y="154"/>
                      </a:lnTo>
                      <a:lnTo>
                        <a:pt x="560" y="154"/>
                      </a:lnTo>
                      <a:lnTo>
                        <a:pt x="558" y="152"/>
                      </a:lnTo>
                      <a:lnTo>
                        <a:pt x="553" y="156"/>
                      </a:lnTo>
                      <a:lnTo>
                        <a:pt x="551" y="158"/>
                      </a:lnTo>
                      <a:lnTo>
                        <a:pt x="549" y="159"/>
                      </a:lnTo>
                      <a:lnTo>
                        <a:pt x="545" y="161"/>
                      </a:lnTo>
                      <a:lnTo>
                        <a:pt x="543" y="163"/>
                      </a:lnTo>
                      <a:lnTo>
                        <a:pt x="541" y="163"/>
                      </a:lnTo>
                      <a:lnTo>
                        <a:pt x="539" y="163"/>
                      </a:lnTo>
                      <a:lnTo>
                        <a:pt x="537" y="165"/>
                      </a:lnTo>
                      <a:lnTo>
                        <a:pt x="535" y="165"/>
                      </a:lnTo>
                      <a:lnTo>
                        <a:pt x="535" y="165"/>
                      </a:lnTo>
                      <a:lnTo>
                        <a:pt x="535" y="167"/>
                      </a:lnTo>
                      <a:lnTo>
                        <a:pt x="535" y="167"/>
                      </a:lnTo>
                      <a:lnTo>
                        <a:pt x="535" y="167"/>
                      </a:lnTo>
                      <a:lnTo>
                        <a:pt x="535" y="169"/>
                      </a:lnTo>
                      <a:lnTo>
                        <a:pt x="535" y="169"/>
                      </a:lnTo>
                      <a:lnTo>
                        <a:pt x="537" y="169"/>
                      </a:lnTo>
                      <a:lnTo>
                        <a:pt x="537" y="171"/>
                      </a:lnTo>
                      <a:lnTo>
                        <a:pt x="539" y="173"/>
                      </a:lnTo>
                      <a:lnTo>
                        <a:pt x="539" y="173"/>
                      </a:lnTo>
                      <a:lnTo>
                        <a:pt x="539" y="175"/>
                      </a:lnTo>
                      <a:lnTo>
                        <a:pt x="537" y="175"/>
                      </a:lnTo>
                      <a:lnTo>
                        <a:pt x="537" y="175"/>
                      </a:lnTo>
                      <a:lnTo>
                        <a:pt x="535" y="175"/>
                      </a:lnTo>
                      <a:lnTo>
                        <a:pt x="534" y="177"/>
                      </a:lnTo>
                      <a:lnTo>
                        <a:pt x="532" y="177"/>
                      </a:lnTo>
                      <a:lnTo>
                        <a:pt x="532" y="177"/>
                      </a:lnTo>
                      <a:lnTo>
                        <a:pt x="530" y="175"/>
                      </a:lnTo>
                      <a:lnTo>
                        <a:pt x="530" y="175"/>
                      </a:lnTo>
                      <a:lnTo>
                        <a:pt x="530" y="175"/>
                      </a:lnTo>
                      <a:lnTo>
                        <a:pt x="530" y="173"/>
                      </a:lnTo>
                      <a:lnTo>
                        <a:pt x="526" y="175"/>
                      </a:lnTo>
                      <a:lnTo>
                        <a:pt x="520" y="175"/>
                      </a:lnTo>
                      <a:lnTo>
                        <a:pt x="518" y="175"/>
                      </a:lnTo>
                      <a:lnTo>
                        <a:pt x="516" y="173"/>
                      </a:lnTo>
                      <a:lnTo>
                        <a:pt x="513" y="173"/>
                      </a:lnTo>
                      <a:lnTo>
                        <a:pt x="511" y="171"/>
                      </a:lnTo>
                      <a:lnTo>
                        <a:pt x="511" y="171"/>
                      </a:lnTo>
                      <a:lnTo>
                        <a:pt x="509" y="171"/>
                      </a:lnTo>
                      <a:lnTo>
                        <a:pt x="509" y="171"/>
                      </a:lnTo>
                      <a:lnTo>
                        <a:pt x="507" y="173"/>
                      </a:lnTo>
                      <a:lnTo>
                        <a:pt x="507" y="173"/>
                      </a:lnTo>
                      <a:lnTo>
                        <a:pt x="505" y="177"/>
                      </a:lnTo>
                      <a:lnTo>
                        <a:pt x="505" y="177"/>
                      </a:lnTo>
                      <a:lnTo>
                        <a:pt x="505" y="178"/>
                      </a:lnTo>
                      <a:lnTo>
                        <a:pt x="503" y="178"/>
                      </a:lnTo>
                      <a:lnTo>
                        <a:pt x="501" y="178"/>
                      </a:lnTo>
                      <a:lnTo>
                        <a:pt x="501" y="178"/>
                      </a:lnTo>
                      <a:lnTo>
                        <a:pt x="501" y="178"/>
                      </a:lnTo>
                      <a:lnTo>
                        <a:pt x="499" y="178"/>
                      </a:lnTo>
                      <a:lnTo>
                        <a:pt x="499" y="177"/>
                      </a:lnTo>
                      <a:lnTo>
                        <a:pt x="499" y="177"/>
                      </a:lnTo>
                      <a:lnTo>
                        <a:pt x="499" y="177"/>
                      </a:lnTo>
                      <a:lnTo>
                        <a:pt x="499" y="175"/>
                      </a:lnTo>
                      <a:lnTo>
                        <a:pt x="497" y="175"/>
                      </a:lnTo>
                      <a:lnTo>
                        <a:pt x="495" y="175"/>
                      </a:lnTo>
                      <a:lnTo>
                        <a:pt x="495" y="175"/>
                      </a:lnTo>
                      <a:lnTo>
                        <a:pt x="495" y="177"/>
                      </a:lnTo>
                      <a:lnTo>
                        <a:pt x="495" y="177"/>
                      </a:lnTo>
                      <a:lnTo>
                        <a:pt x="495" y="178"/>
                      </a:lnTo>
                      <a:lnTo>
                        <a:pt x="495" y="180"/>
                      </a:lnTo>
                      <a:lnTo>
                        <a:pt x="495" y="180"/>
                      </a:lnTo>
                      <a:lnTo>
                        <a:pt x="495" y="182"/>
                      </a:lnTo>
                      <a:lnTo>
                        <a:pt x="492" y="182"/>
                      </a:lnTo>
                      <a:lnTo>
                        <a:pt x="490" y="182"/>
                      </a:lnTo>
                      <a:lnTo>
                        <a:pt x="490" y="182"/>
                      </a:lnTo>
                      <a:lnTo>
                        <a:pt x="490" y="180"/>
                      </a:lnTo>
                      <a:lnTo>
                        <a:pt x="490" y="180"/>
                      </a:lnTo>
                      <a:lnTo>
                        <a:pt x="490" y="178"/>
                      </a:lnTo>
                      <a:lnTo>
                        <a:pt x="490" y="177"/>
                      </a:lnTo>
                      <a:lnTo>
                        <a:pt x="490" y="175"/>
                      </a:lnTo>
                      <a:lnTo>
                        <a:pt x="490" y="175"/>
                      </a:lnTo>
                      <a:lnTo>
                        <a:pt x="490" y="175"/>
                      </a:lnTo>
                      <a:lnTo>
                        <a:pt x="492" y="171"/>
                      </a:lnTo>
                      <a:lnTo>
                        <a:pt x="494" y="171"/>
                      </a:lnTo>
                      <a:lnTo>
                        <a:pt x="495" y="167"/>
                      </a:lnTo>
                      <a:lnTo>
                        <a:pt x="497" y="163"/>
                      </a:lnTo>
                      <a:lnTo>
                        <a:pt x="499" y="161"/>
                      </a:lnTo>
                      <a:lnTo>
                        <a:pt x="499" y="159"/>
                      </a:lnTo>
                      <a:lnTo>
                        <a:pt x="499" y="159"/>
                      </a:lnTo>
                      <a:lnTo>
                        <a:pt x="497" y="159"/>
                      </a:lnTo>
                      <a:lnTo>
                        <a:pt x="497" y="159"/>
                      </a:lnTo>
                      <a:lnTo>
                        <a:pt x="495" y="161"/>
                      </a:lnTo>
                      <a:lnTo>
                        <a:pt x="495" y="161"/>
                      </a:lnTo>
                      <a:lnTo>
                        <a:pt x="494" y="161"/>
                      </a:lnTo>
                      <a:lnTo>
                        <a:pt x="494" y="161"/>
                      </a:lnTo>
                      <a:lnTo>
                        <a:pt x="494" y="161"/>
                      </a:lnTo>
                      <a:lnTo>
                        <a:pt x="492" y="161"/>
                      </a:lnTo>
                      <a:lnTo>
                        <a:pt x="490" y="161"/>
                      </a:lnTo>
                      <a:lnTo>
                        <a:pt x="490" y="163"/>
                      </a:lnTo>
                      <a:lnTo>
                        <a:pt x="490" y="163"/>
                      </a:lnTo>
                      <a:lnTo>
                        <a:pt x="490" y="163"/>
                      </a:lnTo>
                      <a:lnTo>
                        <a:pt x="490" y="165"/>
                      </a:lnTo>
                      <a:lnTo>
                        <a:pt x="488" y="165"/>
                      </a:lnTo>
                      <a:lnTo>
                        <a:pt x="488" y="165"/>
                      </a:lnTo>
                      <a:lnTo>
                        <a:pt x="488" y="165"/>
                      </a:lnTo>
                      <a:lnTo>
                        <a:pt x="486" y="165"/>
                      </a:lnTo>
                      <a:lnTo>
                        <a:pt x="486" y="163"/>
                      </a:lnTo>
                      <a:lnTo>
                        <a:pt x="486" y="161"/>
                      </a:lnTo>
                      <a:lnTo>
                        <a:pt x="486" y="161"/>
                      </a:lnTo>
                      <a:lnTo>
                        <a:pt x="486" y="159"/>
                      </a:lnTo>
                      <a:lnTo>
                        <a:pt x="486" y="159"/>
                      </a:lnTo>
                      <a:lnTo>
                        <a:pt x="486" y="159"/>
                      </a:lnTo>
                      <a:lnTo>
                        <a:pt x="488" y="156"/>
                      </a:lnTo>
                      <a:lnTo>
                        <a:pt x="488" y="154"/>
                      </a:lnTo>
                      <a:lnTo>
                        <a:pt x="488" y="154"/>
                      </a:lnTo>
                      <a:lnTo>
                        <a:pt x="488" y="152"/>
                      </a:lnTo>
                      <a:lnTo>
                        <a:pt x="488" y="152"/>
                      </a:lnTo>
                      <a:lnTo>
                        <a:pt x="486" y="152"/>
                      </a:lnTo>
                      <a:lnTo>
                        <a:pt x="484" y="156"/>
                      </a:lnTo>
                      <a:lnTo>
                        <a:pt x="482" y="158"/>
                      </a:lnTo>
                      <a:lnTo>
                        <a:pt x="482" y="159"/>
                      </a:lnTo>
                      <a:lnTo>
                        <a:pt x="482" y="159"/>
                      </a:lnTo>
                      <a:lnTo>
                        <a:pt x="482" y="161"/>
                      </a:lnTo>
                      <a:lnTo>
                        <a:pt x="486" y="169"/>
                      </a:lnTo>
                      <a:lnTo>
                        <a:pt x="486" y="171"/>
                      </a:lnTo>
                      <a:lnTo>
                        <a:pt x="486" y="171"/>
                      </a:lnTo>
                      <a:lnTo>
                        <a:pt x="486" y="173"/>
                      </a:lnTo>
                      <a:lnTo>
                        <a:pt x="484" y="173"/>
                      </a:lnTo>
                      <a:lnTo>
                        <a:pt x="484" y="173"/>
                      </a:lnTo>
                      <a:lnTo>
                        <a:pt x="482" y="173"/>
                      </a:lnTo>
                      <a:lnTo>
                        <a:pt x="480" y="171"/>
                      </a:lnTo>
                      <a:lnTo>
                        <a:pt x="480" y="171"/>
                      </a:lnTo>
                      <a:lnTo>
                        <a:pt x="478" y="173"/>
                      </a:lnTo>
                      <a:lnTo>
                        <a:pt x="478" y="173"/>
                      </a:lnTo>
                      <a:lnTo>
                        <a:pt x="476" y="171"/>
                      </a:lnTo>
                      <a:lnTo>
                        <a:pt x="474" y="171"/>
                      </a:lnTo>
                      <a:lnTo>
                        <a:pt x="474" y="171"/>
                      </a:lnTo>
                      <a:lnTo>
                        <a:pt x="473" y="173"/>
                      </a:lnTo>
                      <a:lnTo>
                        <a:pt x="473" y="173"/>
                      </a:lnTo>
                      <a:lnTo>
                        <a:pt x="473" y="175"/>
                      </a:lnTo>
                      <a:lnTo>
                        <a:pt x="471" y="175"/>
                      </a:lnTo>
                      <a:lnTo>
                        <a:pt x="471" y="175"/>
                      </a:lnTo>
                      <a:lnTo>
                        <a:pt x="469" y="175"/>
                      </a:lnTo>
                      <a:lnTo>
                        <a:pt x="469" y="175"/>
                      </a:lnTo>
                      <a:lnTo>
                        <a:pt x="469" y="171"/>
                      </a:lnTo>
                      <a:lnTo>
                        <a:pt x="469" y="169"/>
                      </a:lnTo>
                      <a:lnTo>
                        <a:pt x="467" y="169"/>
                      </a:lnTo>
                      <a:lnTo>
                        <a:pt x="467" y="169"/>
                      </a:lnTo>
                      <a:lnTo>
                        <a:pt x="463" y="171"/>
                      </a:lnTo>
                      <a:lnTo>
                        <a:pt x="461" y="171"/>
                      </a:lnTo>
                      <a:lnTo>
                        <a:pt x="461" y="173"/>
                      </a:lnTo>
                      <a:lnTo>
                        <a:pt x="459" y="171"/>
                      </a:lnTo>
                      <a:lnTo>
                        <a:pt x="459" y="171"/>
                      </a:lnTo>
                      <a:lnTo>
                        <a:pt x="459" y="171"/>
                      </a:lnTo>
                      <a:lnTo>
                        <a:pt x="459" y="169"/>
                      </a:lnTo>
                      <a:lnTo>
                        <a:pt x="459" y="167"/>
                      </a:lnTo>
                      <a:lnTo>
                        <a:pt x="459" y="167"/>
                      </a:lnTo>
                      <a:lnTo>
                        <a:pt x="463" y="163"/>
                      </a:lnTo>
                      <a:lnTo>
                        <a:pt x="463" y="163"/>
                      </a:lnTo>
                      <a:lnTo>
                        <a:pt x="463" y="163"/>
                      </a:lnTo>
                      <a:lnTo>
                        <a:pt x="463" y="163"/>
                      </a:lnTo>
                      <a:lnTo>
                        <a:pt x="461" y="163"/>
                      </a:lnTo>
                      <a:lnTo>
                        <a:pt x="461" y="161"/>
                      </a:lnTo>
                      <a:lnTo>
                        <a:pt x="461" y="161"/>
                      </a:lnTo>
                      <a:lnTo>
                        <a:pt x="461" y="161"/>
                      </a:lnTo>
                      <a:lnTo>
                        <a:pt x="459" y="161"/>
                      </a:lnTo>
                      <a:lnTo>
                        <a:pt x="459" y="161"/>
                      </a:lnTo>
                      <a:lnTo>
                        <a:pt x="457" y="161"/>
                      </a:lnTo>
                      <a:lnTo>
                        <a:pt x="457" y="161"/>
                      </a:lnTo>
                      <a:lnTo>
                        <a:pt x="457" y="161"/>
                      </a:lnTo>
                      <a:lnTo>
                        <a:pt x="457" y="163"/>
                      </a:lnTo>
                      <a:lnTo>
                        <a:pt x="457" y="165"/>
                      </a:lnTo>
                      <a:lnTo>
                        <a:pt x="457" y="165"/>
                      </a:lnTo>
                      <a:lnTo>
                        <a:pt x="455" y="167"/>
                      </a:lnTo>
                      <a:lnTo>
                        <a:pt x="455" y="167"/>
                      </a:lnTo>
                      <a:lnTo>
                        <a:pt x="454" y="167"/>
                      </a:lnTo>
                      <a:lnTo>
                        <a:pt x="454" y="167"/>
                      </a:lnTo>
                      <a:lnTo>
                        <a:pt x="452" y="167"/>
                      </a:lnTo>
                      <a:lnTo>
                        <a:pt x="452" y="169"/>
                      </a:lnTo>
                      <a:lnTo>
                        <a:pt x="450" y="171"/>
                      </a:lnTo>
                      <a:lnTo>
                        <a:pt x="448" y="171"/>
                      </a:lnTo>
                      <a:lnTo>
                        <a:pt x="448" y="173"/>
                      </a:lnTo>
                      <a:lnTo>
                        <a:pt x="446" y="171"/>
                      </a:lnTo>
                      <a:lnTo>
                        <a:pt x="446" y="171"/>
                      </a:lnTo>
                      <a:lnTo>
                        <a:pt x="446" y="169"/>
                      </a:lnTo>
                      <a:lnTo>
                        <a:pt x="446" y="167"/>
                      </a:lnTo>
                      <a:lnTo>
                        <a:pt x="446" y="165"/>
                      </a:lnTo>
                      <a:lnTo>
                        <a:pt x="448" y="163"/>
                      </a:lnTo>
                      <a:lnTo>
                        <a:pt x="448" y="163"/>
                      </a:lnTo>
                      <a:lnTo>
                        <a:pt x="450" y="161"/>
                      </a:lnTo>
                      <a:lnTo>
                        <a:pt x="452" y="159"/>
                      </a:lnTo>
                      <a:lnTo>
                        <a:pt x="452" y="159"/>
                      </a:lnTo>
                      <a:lnTo>
                        <a:pt x="452" y="159"/>
                      </a:lnTo>
                      <a:lnTo>
                        <a:pt x="454" y="158"/>
                      </a:lnTo>
                      <a:lnTo>
                        <a:pt x="454" y="158"/>
                      </a:lnTo>
                      <a:lnTo>
                        <a:pt x="452" y="156"/>
                      </a:lnTo>
                      <a:lnTo>
                        <a:pt x="452" y="154"/>
                      </a:lnTo>
                      <a:lnTo>
                        <a:pt x="454" y="154"/>
                      </a:lnTo>
                      <a:lnTo>
                        <a:pt x="454" y="150"/>
                      </a:lnTo>
                      <a:lnTo>
                        <a:pt x="455" y="150"/>
                      </a:lnTo>
                      <a:lnTo>
                        <a:pt x="455" y="146"/>
                      </a:lnTo>
                      <a:lnTo>
                        <a:pt x="455" y="146"/>
                      </a:lnTo>
                      <a:lnTo>
                        <a:pt x="455" y="144"/>
                      </a:lnTo>
                      <a:lnTo>
                        <a:pt x="454" y="144"/>
                      </a:lnTo>
                      <a:lnTo>
                        <a:pt x="454" y="144"/>
                      </a:lnTo>
                      <a:lnTo>
                        <a:pt x="454" y="144"/>
                      </a:lnTo>
                      <a:lnTo>
                        <a:pt x="452" y="144"/>
                      </a:lnTo>
                      <a:lnTo>
                        <a:pt x="452" y="144"/>
                      </a:lnTo>
                      <a:lnTo>
                        <a:pt x="450" y="144"/>
                      </a:lnTo>
                      <a:lnTo>
                        <a:pt x="450" y="144"/>
                      </a:lnTo>
                      <a:lnTo>
                        <a:pt x="450" y="144"/>
                      </a:lnTo>
                      <a:lnTo>
                        <a:pt x="450" y="142"/>
                      </a:lnTo>
                      <a:lnTo>
                        <a:pt x="452" y="140"/>
                      </a:lnTo>
                      <a:lnTo>
                        <a:pt x="452" y="140"/>
                      </a:lnTo>
                      <a:lnTo>
                        <a:pt x="452" y="139"/>
                      </a:lnTo>
                      <a:lnTo>
                        <a:pt x="452" y="137"/>
                      </a:lnTo>
                      <a:lnTo>
                        <a:pt x="450" y="137"/>
                      </a:lnTo>
                      <a:lnTo>
                        <a:pt x="450" y="135"/>
                      </a:lnTo>
                      <a:lnTo>
                        <a:pt x="448" y="135"/>
                      </a:lnTo>
                      <a:lnTo>
                        <a:pt x="448" y="135"/>
                      </a:lnTo>
                      <a:lnTo>
                        <a:pt x="446" y="137"/>
                      </a:lnTo>
                      <a:lnTo>
                        <a:pt x="446" y="137"/>
                      </a:lnTo>
                      <a:lnTo>
                        <a:pt x="446" y="139"/>
                      </a:lnTo>
                      <a:lnTo>
                        <a:pt x="446" y="139"/>
                      </a:lnTo>
                      <a:lnTo>
                        <a:pt x="444" y="140"/>
                      </a:lnTo>
                      <a:lnTo>
                        <a:pt x="444" y="140"/>
                      </a:lnTo>
                      <a:lnTo>
                        <a:pt x="446" y="144"/>
                      </a:lnTo>
                      <a:lnTo>
                        <a:pt x="446" y="146"/>
                      </a:lnTo>
                      <a:lnTo>
                        <a:pt x="444" y="146"/>
                      </a:lnTo>
                      <a:lnTo>
                        <a:pt x="444" y="146"/>
                      </a:lnTo>
                      <a:lnTo>
                        <a:pt x="442" y="148"/>
                      </a:lnTo>
                      <a:lnTo>
                        <a:pt x="440" y="146"/>
                      </a:lnTo>
                      <a:lnTo>
                        <a:pt x="440" y="146"/>
                      </a:lnTo>
                      <a:lnTo>
                        <a:pt x="440" y="144"/>
                      </a:lnTo>
                      <a:lnTo>
                        <a:pt x="440" y="140"/>
                      </a:lnTo>
                      <a:lnTo>
                        <a:pt x="440" y="139"/>
                      </a:lnTo>
                      <a:lnTo>
                        <a:pt x="440" y="139"/>
                      </a:lnTo>
                      <a:lnTo>
                        <a:pt x="440" y="139"/>
                      </a:lnTo>
                      <a:lnTo>
                        <a:pt x="438" y="137"/>
                      </a:lnTo>
                      <a:lnTo>
                        <a:pt x="436" y="137"/>
                      </a:lnTo>
                      <a:lnTo>
                        <a:pt x="436" y="139"/>
                      </a:lnTo>
                      <a:lnTo>
                        <a:pt x="434" y="139"/>
                      </a:lnTo>
                      <a:lnTo>
                        <a:pt x="434" y="139"/>
                      </a:lnTo>
                      <a:lnTo>
                        <a:pt x="433" y="139"/>
                      </a:lnTo>
                      <a:lnTo>
                        <a:pt x="433" y="140"/>
                      </a:lnTo>
                      <a:lnTo>
                        <a:pt x="433" y="142"/>
                      </a:lnTo>
                      <a:lnTo>
                        <a:pt x="433" y="142"/>
                      </a:lnTo>
                      <a:lnTo>
                        <a:pt x="434" y="144"/>
                      </a:lnTo>
                      <a:lnTo>
                        <a:pt x="434" y="146"/>
                      </a:lnTo>
                      <a:lnTo>
                        <a:pt x="434" y="146"/>
                      </a:lnTo>
                      <a:lnTo>
                        <a:pt x="434" y="148"/>
                      </a:lnTo>
                      <a:lnTo>
                        <a:pt x="434" y="148"/>
                      </a:lnTo>
                      <a:lnTo>
                        <a:pt x="434" y="150"/>
                      </a:lnTo>
                      <a:lnTo>
                        <a:pt x="434" y="150"/>
                      </a:lnTo>
                      <a:lnTo>
                        <a:pt x="434" y="150"/>
                      </a:lnTo>
                      <a:lnTo>
                        <a:pt x="434" y="152"/>
                      </a:lnTo>
                      <a:lnTo>
                        <a:pt x="434" y="154"/>
                      </a:lnTo>
                      <a:lnTo>
                        <a:pt x="434" y="154"/>
                      </a:lnTo>
                      <a:lnTo>
                        <a:pt x="433" y="154"/>
                      </a:lnTo>
                      <a:lnTo>
                        <a:pt x="433" y="154"/>
                      </a:lnTo>
                      <a:lnTo>
                        <a:pt x="433" y="154"/>
                      </a:lnTo>
                      <a:lnTo>
                        <a:pt x="431" y="152"/>
                      </a:lnTo>
                      <a:lnTo>
                        <a:pt x="431" y="152"/>
                      </a:lnTo>
                      <a:lnTo>
                        <a:pt x="429" y="150"/>
                      </a:lnTo>
                      <a:lnTo>
                        <a:pt x="429" y="150"/>
                      </a:lnTo>
                      <a:lnTo>
                        <a:pt x="427" y="148"/>
                      </a:lnTo>
                      <a:lnTo>
                        <a:pt x="427" y="148"/>
                      </a:lnTo>
                      <a:lnTo>
                        <a:pt x="427" y="148"/>
                      </a:lnTo>
                      <a:lnTo>
                        <a:pt x="425" y="148"/>
                      </a:lnTo>
                      <a:lnTo>
                        <a:pt x="423" y="148"/>
                      </a:lnTo>
                      <a:lnTo>
                        <a:pt x="421" y="148"/>
                      </a:lnTo>
                      <a:lnTo>
                        <a:pt x="421" y="148"/>
                      </a:lnTo>
                      <a:lnTo>
                        <a:pt x="419" y="148"/>
                      </a:lnTo>
                      <a:lnTo>
                        <a:pt x="419" y="148"/>
                      </a:lnTo>
                      <a:lnTo>
                        <a:pt x="419" y="150"/>
                      </a:lnTo>
                      <a:lnTo>
                        <a:pt x="419" y="150"/>
                      </a:lnTo>
                      <a:lnTo>
                        <a:pt x="419" y="150"/>
                      </a:lnTo>
                      <a:lnTo>
                        <a:pt x="419" y="152"/>
                      </a:lnTo>
                      <a:lnTo>
                        <a:pt x="419" y="152"/>
                      </a:lnTo>
                      <a:lnTo>
                        <a:pt x="419" y="152"/>
                      </a:lnTo>
                      <a:lnTo>
                        <a:pt x="417" y="154"/>
                      </a:lnTo>
                      <a:lnTo>
                        <a:pt x="417" y="154"/>
                      </a:lnTo>
                      <a:lnTo>
                        <a:pt x="415" y="158"/>
                      </a:lnTo>
                      <a:lnTo>
                        <a:pt x="413" y="159"/>
                      </a:lnTo>
                      <a:lnTo>
                        <a:pt x="413" y="159"/>
                      </a:lnTo>
                      <a:lnTo>
                        <a:pt x="413" y="161"/>
                      </a:lnTo>
                      <a:lnTo>
                        <a:pt x="413" y="161"/>
                      </a:lnTo>
                      <a:lnTo>
                        <a:pt x="413" y="163"/>
                      </a:lnTo>
                      <a:lnTo>
                        <a:pt x="413" y="163"/>
                      </a:lnTo>
                      <a:lnTo>
                        <a:pt x="415" y="163"/>
                      </a:lnTo>
                      <a:lnTo>
                        <a:pt x="417" y="165"/>
                      </a:lnTo>
                      <a:lnTo>
                        <a:pt x="417" y="167"/>
                      </a:lnTo>
                      <a:lnTo>
                        <a:pt x="419" y="169"/>
                      </a:lnTo>
                      <a:lnTo>
                        <a:pt x="423" y="177"/>
                      </a:lnTo>
                      <a:lnTo>
                        <a:pt x="423" y="178"/>
                      </a:lnTo>
                      <a:lnTo>
                        <a:pt x="423" y="182"/>
                      </a:lnTo>
                      <a:lnTo>
                        <a:pt x="425" y="194"/>
                      </a:lnTo>
                      <a:lnTo>
                        <a:pt x="427" y="196"/>
                      </a:lnTo>
                      <a:lnTo>
                        <a:pt x="427" y="198"/>
                      </a:lnTo>
                      <a:lnTo>
                        <a:pt x="431" y="201"/>
                      </a:lnTo>
                      <a:lnTo>
                        <a:pt x="433" y="203"/>
                      </a:lnTo>
                      <a:lnTo>
                        <a:pt x="433" y="205"/>
                      </a:lnTo>
                      <a:lnTo>
                        <a:pt x="434" y="207"/>
                      </a:lnTo>
                      <a:lnTo>
                        <a:pt x="434" y="209"/>
                      </a:lnTo>
                      <a:lnTo>
                        <a:pt x="434" y="213"/>
                      </a:lnTo>
                      <a:lnTo>
                        <a:pt x="434" y="217"/>
                      </a:lnTo>
                      <a:lnTo>
                        <a:pt x="434" y="218"/>
                      </a:lnTo>
                      <a:lnTo>
                        <a:pt x="434" y="218"/>
                      </a:lnTo>
                      <a:lnTo>
                        <a:pt x="434" y="218"/>
                      </a:lnTo>
                      <a:lnTo>
                        <a:pt x="433" y="220"/>
                      </a:lnTo>
                      <a:lnTo>
                        <a:pt x="433" y="222"/>
                      </a:lnTo>
                      <a:lnTo>
                        <a:pt x="433" y="224"/>
                      </a:lnTo>
                      <a:lnTo>
                        <a:pt x="433" y="224"/>
                      </a:lnTo>
                      <a:lnTo>
                        <a:pt x="433" y="226"/>
                      </a:lnTo>
                      <a:lnTo>
                        <a:pt x="434" y="226"/>
                      </a:lnTo>
                      <a:lnTo>
                        <a:pt x="434" y="228"/>
                      </a:lnTo>
                      <a:lnTo>
                        <a:pt x="436" y="228"/>
                      </a:lnTo>
                      <a:lnTo>
                        <a:pt x="436" y="226"/>
                      </a:lnTo>
                      <a:lnTo>
                        <a:pt x="440" y="226"/>
                      </a:lnTo>
                      <a:lnTo>
                        <a:pt x="442" y="226"/>
                      </a:lnTo>
                      <a:lnTo>
                        <a:pt x="442" y="226"/>
                      </a:lnTo>
                      <a:lnTo>
                        <a:pt x="444" y="226"/>
                      </a:lnTo>
                      <a:lnTo>
                        <a:pt x="446" y="226"/>
                      </a:lnTo>
                      <a:lnTo>
                        <a:pt x="446" y="228"/>
                      </a:lnTo>
                      <a:lnTo>
                        <a:pt x="448" y="230"/>
                      </a:lnTo>
                      <a:lnTo>
                        <a:pt x="448" y="230"/>
                      </a:lnTo>
                      <a:lnTo>
                        <a:pt x="448" y="232"/>
                      </a:lnTo>
                      <a:lnTo>
                        <a:pt x="448" y="234"/>
                      </a:lnTo>
                      <a:lnTo>
                        <a:pt x="450" y="236"/>
                      </a:lnTo>
                      <a:lnTo>
                        <a:pt x="452" y="237"/>
                      </a:lnTo>
                      <a:lnTo>
                        <a:pt x="452" y="237"/>
                      </a:lnTo>
                      <a:lnTo>
                        <a:pt x="450" y="239"/>
                      </a:lnTo>
                      <a:lnTo>
                        <a:pt x="450" y="239"/>
                      </a:lnTo>
                      <a:lnTo>
                        <a:pt x="450" y="241"/>
                      </a:lnTo>
                      <a:lnTo>
                        <a:pt x="450" y="241"/>
                      </a:lnTo>
                      <a:lnTo>
                        <a:pt x="450" y="241"/>
                      </a:lnTo>
                      <a:lnTo>
                        <a:pt x="452" y="241"/>
                      </a:lnTo>
                      <a:lnTo>
                        <a:pt x="452" y="241"/>
                      </a:lnTo>
                      <a:lnTo>
                        <a:pt x="452" y="243"/>
                      </a:lnTo>
                      <a:lnTo>
                        <a:pt x="454" y="243"/>
                      </a:lnTo>
                      <a:lnTo>
                        <a:pt x="455" y="243"/>
                      </a:lnTo>
                      <a:lnTo>
                        <a:pt x="457" y="243"/>
                      </a:lnTo>
                      <a:lnTo>
                        <a:pt x="457" y="247"/>
                      </a:lnTo>
                      <a:lnTo>
                        <a:pt x="455" y="249"/>
                      </a:lnTo>
                      <a:lnTo>
                        <a:pt x="455" y="251"/>
                      </a:lnTo>
                      <a:lnTo>
                        <a:pt x="454" y="251"/>
                      </a:lnTo>
                      <a:lnTo>
                        <a:pt x="454" y="253"/>
                      </a:lnTo>
                      <a:lnTo>
                        <a:pt x="454" y="253"/>
                      </a:lnTo>
                      <a:lnTo>
                        <a:pt x="450" y="256"/>
                      </a:lnTo>
                      <a:lnTo>
                        <a:pt x="448" y="258"/>
                      </a:lnTo>
                      <a:lnTo>
                        <a:pt x="448" y="260"/>
                      </a:lnTo>
                      <a:lnTo>
                        <a:pt x="446" y="264"/>
                      </a:lnTo>
                      <a:lnTo>
                        <a:pt x="444" y="266"/>
                      </a:lnTo>
                      <a:lnTo>
                        <a:pt x="442" y="268"/>
                      </a:lnTo>
                      <a:lnTo>
                        <a:pt x="440" y="268"/>
                      </a:lnTo>
                      <a:lnTo>
                        <a:pt x="440" y="270"/>
                      </a:lnTo>
                      <a:lnTo>
                        <a:pt x="438" y="268"/>
                      </a:lnTo>
                      <a:lnTo>
                        <a:pt x="436" y="268"/>
                      </a:lnTo>
                      <a:lnTo>
                        <a:pt x="436" y="266"/>
                      </a:lnTo>
                      <a:lnTo>
                        <a:pt x="436" y="264"/>
                      </a:lnTo>
                      <a:lnTo>
                        <a:pt x="436" y="264"/>
                      </a:lnTo>
                      <a:lnTo>
                        <a:pt x="436" y="262"/>
                      </a:lnTo>
                      <a:lnTo>
                        <a:pt x="434" y="262"/>
                      </a:lnTo>
                      <a:lnTo>
                        <a:pt x="434" y="262"/>
                      </a:lnTo>
                      <a:lnTo>
                        <a:pt x="433" y="262"/>
                      </a:lnTo>
                      <a:lnTo>
                        <a:pt x="431" y="262"/>
                      </a:lnTo>
                      <a:lnTo>
                        <a:pt x="429" y="262"/>
                      </a:lnTo>
                      <a:lnTo>
                        <a:pt x="427" y="260"/>
                      </a:lnTo>
                      <a:lnTo>
                        <a:pt x="425" y="260"/>
                      </a:lnTo>
                      <a:lnTo>
                        <a:pt x="423" y="256"/>
                      </a:lnTo>
                      <a:lnTo>
                        <a:pt x="421" y="256"/>
                      </a:lnTo>
                      <a:lnTo>
                        <a:pt x="415" y="251"/>
                      </a:lnTo>
                      <a:lnTo>
                        <a:pt x="413" y="251"/>
                      </a:lnTo>
                      <a:lnTo>
                        <a:pt x="412" y="249"/>
                      </a:lnTo>
                      <a:lnTo>
                        <a:pt x="410" y="249"/>
                      </a:lnTo>
                      <a:lnTo>
                        <a:pt x="410" y="249"/>
                      </a:lnTo>
                      <a:lnTo>
                        <a:pt x="410" y="251"/>
                      </a:lnTo>
                      <a:lnTo>
                        <a:pt x="408" y="251"/>
                      </a:lnTo>
                      <a:lnTo>
                        <a:pt x="408" y="253"/>
                      </a:lnTo>
                      <a:lnTo>
                        <a:pt x="408" y="253"/>
                      </a:lnTo>
                      <a:lnTo>
                        <a:pt x="408" y="255"/>
                      </a:lnTo>
                      <a:lnTo>
                        <a:pt x="408" y="255"/>
                      </a:lnTo>
                      <a:lnTo>
                        <a:pt x="408" y="256"/>
                      </a:lnTo>
                      <a:lnTo>
                        <a:pt x="408" y="256"/>
                      </a:lnTo>
                      <a:lnTo>
                        <a:pt x="406" y="258"/>
                      </a:lnTo>
                      <a:lnTo>
                        <a:pt x="406" y="258"/>
                      </a:lnTo>
                      <a:lnTo>
                        <a:pt x="404" y="260"/>
                      </a:lnTo>
                      <a:lnTo>
                        <a:pt x="402" y="260"/>
                      </a:lnTo>
                      <a:lnTo>
                        <a:pt x="400" y="260"/>
                      </a:lnTo>
                      <a:lnTo>
                        <a:pt x="398" y="260"/>
                      </a:lnTo>
                      <a:lnTo>
                        <a:pt x="398" y="258"/>
                      </a:lnTo>
                      <a:lnTo>
                        <a:pt x="396" y="258"/>
                      </a:lnTo>
                      <a:lnTo>
                        <a:pt x="396" y="256"/>
                      </a:lnTo>
                      <a:lnTo>
                        <a:pt x="396" y="255"/>
                      </a:lnTo>
                      <a:lnTo>
                        <a:pt x="396" y="255"/>
                      </a:lnTo>
                      <a:lnTo>
                        <a:pt x="398" y="251"/>
                      </a:lnTo>
                      <a:lnTo>
                        <a:pt x="398" y="251"/>
                      </a:lnTo>
                      <a:lnTo>
                        <a:pt x="398" y="249"/>
                      </a:lnTo>
                      <a:lnTo>
                        <a:pt x="398" y="249"/>
                      </a:lnTo>
                      <a:lnTo>
                        <a:pt x="396" y="249"/>
                      </a:lnTo>
                      <a:lnTo>
                        <a:pt x="394" y="247"/>
                      </a:lnTo>
                      <a:lnTo>
                        <a:pt x="393" y="247"/>
                      </a:lnTo>
                      <a:lnTo>
                        <a:pt x="393" y="245"/>
                      </a:lnTo>
                      <a:lnTo>
                        <a:pt x="391" y="243"/>
                      </a:lnTo>
                      <a:lnTo>
                        <a:pt x="391" y="243"/>
                      </a:lnTo>
                      <a:lnTo>
                        <a:pt x="391" y="243"/>
                      </a:lnTo>
                      <a:lnTo>
                        <a:pt x="389" y="241"/>
                      </a:lnTo>
                      <a:lnTo>
                        <a:pt x="389" y="241"/>
                      </a:lnTo>
                      <a:lnTo>
                        <a:pt x="389" y="241"/>
                      </a:lnTo>
                      <a:lnTo>
                        <a:pt x="387" y="239"/>
                      </a:lnTo>
                      <a:lnTo>
                        <a:pt x="387" y="239"/>
                      </a:lnTo>
                      <a:lnTo>
                        <a:pt x="387" y="237"/>
                      </a:lnTo>
                      <a:lnTo>
                        <a:pt x="389" y="234"/>
                      </a:lnTo>
                      <a:lnTo>
                        <a:pt x="391" y="232"/>
                      </a:lnTo>
                      <a:lnTo>
                        <a:pt x="391" y="230"/>
                      </a:lnTo>
                      <a:lnTo>
                        <a:pt x="391" y="228"/>
                      </a:lnTo>
                      <a:lnTo>
                        <a:pt x="391" y="228"/>
                      </a:lnTo>
                      <a:lnTo>
                        <a:pt x="391" y="226"/>
                      </a:lnTo>
                      <a:lnTo>
                        <a:pt x="391" y="226"/>
                      </a:lnTo>
                      <a:lnTo>
                        <a:pt x="391" y="224"/>
                      </a:lnTo>
                      <a:lnTo>
                        <a:pt x="391" y="224"/>
                      </a:lnTo>
                      <a:lnTo>
                        <a:pt x="391" y="220"/>
                      </a:lnTo>
                      <a:lnTo>
                        <a:pt x="389" y="218"/>
                      </a:lnTo>
                      <a:lnTo>
                        <a:pt x="389" y="218"/>
                      </a:lnTo>
                      <a:lnTo>
                        <a:pt x="387" y="217"/>
                      </a:lnTo>
                      <a:lnTo>
                        <a:pt x="387" y="215"/>
                      </a:lnTo>
                      <a:lnTo>
                        <a:pt x="387" y="213"/>
                      </a:lnTo>
                      <a:lnTo>
                        <a:pt x="387" y="211"/>
                      </a:lnTo>
                      <a:lnTo>
                        <a:pt x="385" y="205"/>
                      </a:lnTo>
                      <a:lnTo>
                        <a:pt x="385" y="205"/>
                      </a:lnTo>
                      <a:lnTo>
                        <a:pt x="383" y="205"/>
                      </a:lnTo>
                      <a:lnTo>
                        <a:pt x="383" y="205"/>
                      </a:lnTo>
                      <a:lnTo>
                        <a:pt x="381" y="203"/>
                      </a:lnTo>
                      <a:lnTo>
                        <a:pt x="381" y="201"/>
                      </a:lnTo>
                      <a:lnTo>
                        <a:pt x="383" y="201"/>
                      </a:lnTo>
                      <a:lnTo>
                        <a:pt x="387" y="198"/>
                      </a:lnTo>
                      <a:lnTo>
                        <a:pt x="391" y="196"/>
                      </a:lnTo>
                      <a:lnTo>
                        <a:pt x="394" y="192"/>
                      </a:lnTo>
                      <a:lnTo>
                        <a:pt x="396" y="190"/>
                      </a:lnTo>
                      <a:lnTo>
                        <a:pt x="396" y="188"/>
                      </a:lnTo>
                      <a:lnTo>
                        <a:pt x="398" y="184"/>
                      </a:lnTo>
                      <a:lnTo>
                        <a:pt x="396" y="182"/>
                      </a:lnTo>
                      <a:lnTo>
                        <a:pt x="396" y="180"/>
                      </a:lnTo>
                      <a:lnTo>
                        <a:pt x="396" y="180"/>
                      </a:lnTo>
                      <a:lnTo>
                        <a:pt x="398" y="178"/>
                      </a:lnTo>
                      <a:lnTo>
                        <a:pt x="398" y="177"/>
                      </a:lnTo>
                      <a:lnTo>
                        <a:pt x="398" y="175"/>
                      </a:lnTo>
                      <a:lnTo>
                        <a:pt x="400" y="173"/>
                      </a:lnTo>
                      <a:lnTo>
                        <a:pt x="400" y="171"/>
                      </a:lnTo>
                      <a:lnTo>
                        <a:pt x="400" y="169"/>
                      </a:lnTo>
                      <a:lnTo>
                        <a:pt x="400" y="169"/>
                      </a:lnTo>
                      <a:lnTo>
                        <a:pt x="398" y="167"/>
                      </a:lnTo>
                      <a:lnTo>
                        <a:pt x="394" y="156"/>
                      </a:lnTo>
                      <a:lnTo>
                        <a:pt x="393" y="154"/>
                      </a:lnTo>
                      <a:lnTo>
                        <a:pt x="391" y="154"/>
                      </a:lnTo>
                      <a:lnTo>
                        <a:pt x="391" y="152"/>
                      </a:lnTo>
                      <a:lnTo>
                        <a:pt x="389" y="150"/>
                      </a:lnTo>
                      <a:lnTo>
                        <a:pt x="389" y="150"/>
                      </a:lnTo>
                      <a:lnTo>
                        <a:pt x="391" y="148"/>
                      </a:lnTo>
                      <a:lnTo>
                        <a:pt x="391" y="148"/>
                      </a:lnTo>
                      <a:lnTo>
                        <a:pt x="396" y="142"/>
                      </a:lnTo>
                      <a:lnTo>
                        <a:pt x="398" y="140"/>
                      </a:lnTo>
                      <a:lnTo>
                        <a:pt x="398" y="135"/>
                      </a:lnTo>
                      <a:lnTo>
                        <a:pt x="400" y="133"/>
                      </a:lnTo>
                      <a:lnTo>
                        <a:pt x="408" y="131"/>
                      </a:lnTo>
                      <a:lnTo>
                        <a:pt x="412" y="131"/>
                      </a:lnTo>
                      <a:lnTo>
                        <a:pt x="412" y="131"/>
                      </a:lnTo>
                      <a:lnTo>
                        <a:pt x="415" y="131"/>
                      </a:lnTo>
                      <a:lnTo>
                        <a:pt x="417" y="131"/>
                      </a:lnTo>
                      <a:lnTo>
                        <a:pt x="417" y="131"/>
                      </a:lnTo>
                      <a:lnTo>
                        <a:pt x="419" y="131"/>
                      </a:lnTo>
                      <a:lnTo>
                        <a:pt x="419" y="129"/>
                      </a:lnTo>
                      <a:lnTo>
                        <a:pt x="423" y="127"/>
                      </a:lnTo>
                      <a:lnTo>
                        <a:pt x="433" y="125"/>
                      </a:lnTo>
                      <a:lnTo>
                        <a:pt x="434" y="123"/>
                      </a:lnTo>
                      <a:lnTo>
                        <a:pt x="436" y="123"/>
                      </a:lnTo>
                      <a:lnTo>
                        <a:pt x="436" y="123"/>
                      </a:lnTo>
                      <a:lnTo>
                        <a:pt x="436" y="123"/>
                      </a:lnTo>
                      <a:lnTo>
                        <a:pt x="436" y="121"/>
                      </a:lnTo>
                      <a:lnTo>
                        <a:pt x="436" y="121"/>
                      </a:lnTo>
                      <a:lnTo>
                        <a:pt x="436" y="120"/>
                      </a:lnTo>
                      <a:lnTo>
                        <a:pt x="434" y="118"/>
                      </a:lnTo>
                      <a:lnTo>
                        <a:pt x="434" y="116"/>
                      </a:lnTo>
                      <a:lnTo>
                        <a:pt x="433" y="116"/>
                      </a:lnTo>
                      <a:lnTo>
                        <a:pt x="433" y="114"/>
                      </a:lnTo>
                      <a:lnTo>
                        <a:pt x="433" y="114"/>
                      </a:lnTo>
                      <a:lnTo>
                        <a:pt x="434" y="112"/>
                      </a:lnTo>
                      <a:lnTo>
                        <a:pt x="434" y="110"/>
                      </a:lnTo>
                      <a:lnTo>
                        <a:pt x="434" y="108"/>
                      </a:lnTo>
                      <a:lnTo>
                        <a:pt x="434" y="108"/>
                      </a:lnTo>
                      <a:lnTo>
                        <a:pt x="436" y="106"/>
                      </a:lnTo>
                      <a:lnTo>
                        <a:pt x="438" y="106"/>
                      </a:lnTo>
                      <a:lnTo>
                        <a:pt x="438" y="106"/>
                      </a:lnTo>
                      <a:lnTo>
                        <a:pt x="440" y="104"/>
                      </a:lnTo>
                      <a:lnTo>
                        <a:pt x="442" y="101"/>
                      </a:lnTo>
                      <a:lnTo>
                        <a:pt x="444" y="97"/>
                      </a:lnTo>
                      <a:lnTo>
                        <a:pt x="448" y="93"/>
                      </a:lnTo>
                      <a:lnTo>
                        <a:pt x="448" y="91"/>
                      </a:lnTo>
                      <a:lnTo>
                        <a:pt x="448" y="89"/>
                      </a:lnTo>
                      <a:lnTo>
                        <a:pt x="448" y="87"/>
                      </a:lnTo>
                      <a:lnTo>
                        <a:pt x="450" y="83"/>
                      </a:lnTo>
                      <a:lnTo>
                        <a:pt x="454" y="78"/>
                      </a:lnTo>
                      <a:lnTo>
                        <a:pt x="454" y="78"/>
                      </a:lnTo>
                      <a:lnTo>
                        <a:pt x="454" y="76"/>
                      </a:lnTo>
                      <a:lnTo>
                        <a:pt x="454" y="76"/>
                      </a:lnTo>
                      <a:lnTo>
                        <a:pt x="452" y="74"/>
                      </a:lnTo>
                      <a:lnTo>
                        <a:pt x="452" y="74"/>
                      </a:lnTo>
                      <a:lnTo>
                        <a:pt x="452" y="72"/>
                      </a:lnTo>
                      <a:lnTo>
                        <a:pt x="452" y="70"/>
                      </a:lnTo>
                      <a:lnTo>
                        <a:pt x="452" y="70"/>
                      </a:lnTo>
                      <a:lnTo>
                        <a:pt x="452" y="70"/>
                      </a:lnTo>
                      <a:lnTo>
                        <a:pt x="454" y="68"/>
                      </a:lnTo>
                      <a:lnTo>
                        <a:pt x="454" y="68"/>
                      </a:lnTo>
                      <a:lnTo>
                        <a:pt x="455" y="68"/>
                      </a:lnTo>
                      <a:lnTo>
                        <a:pt x="454" y="66"/>
                      </a:lnTo>
                      <a:lnTo>
                        <a:pt x="454" y="64"/>
                      </a:lnTo>
                      <a:lnTo>
                        <a:pt x="454" y="64"/>
                      </a:lnTo>
                      <a:lnTo>
                        <a:pt x="454" y="62"/>
                      </a:lnTo>
                      <a:lnTo>
                        <a:pt x="454" y="61"/>
                      </a:lnTo>
                      <a:lnTo>
                        <a:pt x="454" y="61"/>
                      </a:lnTo>
                      <a:lnTo>
                        <a:pt x="454" y="59"/>
                      </a:lnTo>
                      <a:lnTo>
                        <a:pt x="455" y="59"/>
                      </a:lnTo>
                      <a:lnTo>
                        <a:pt x="455" y="59"/>
                      </a:lnTo>
                      <a:lnTo>
                        <a:pt x="457" y="59"/>
                      </a:lnTo>
                      <a:lnTo>
                        <a:pt x="459" y="59"/>
                      </a:lnTo>
                      <a:lnTo>
                        <a:pt x="461" y="57"/>
                      </a:lnTo>
                      <a:lnTo>
                        <a:pt x="461" y="57"/>
                      </a:lnTo>
                      <a:lnTo>
                        <a:pt x="461" y="55"/>
                      </a:lnTo>
                      <a:lnTo>
                        <a:pt x="463" y="53"/>
                      </a:lnTo>
                      <a:lnTo>
                        <a:pt x="465" y="51"/>
                      </a:lnTo>
                      <a:lnTo>
                        <a:pt x="465" y="51"/>
                      </a:lnTo>
                      <a:lnTo>
                        <a:pt x="463" y="51"/>
                      </a:lnTo>
                      <a:lnTo>
                        <a:pt x="463" y="51"/>
                      </a:lnTo>
                      <a:lnTo>
                        <a:pt x="463" y="49"/>
                      </a:lnTo>
                      <a:lnTo>
                        <a:pt x="463" y="49"/>
                      </a:lnTo>
                      <a:lnTo>
                        <a:pt x="463" y="45"/>
                      </a:lnTo>
                      <a:lnTo>
                        <a:pt x="463" y="42"/>
                      </a:lnTo>
                      <a:lnTo>
                        <a:pt x="463" y="40"/>
                      </a:lnTo>
                      <a:lnTo>
                        <a:pt x="461" y="36"/>
                      </a:lnTo>
                      <a:lnTo>
                        <a:pt x="455" y="28"/>
                      </a:lnTo>
                      <a:lnTo>
                        <a:pt x="455" y="26"/>
                      </a:lnTo>
                      <a:lnTo>
                        <a:pt x="454" y="23"/>
                      </a:lnTo>
                      <a:lnTo>
                        <a:pt x="454" y="19"/>
                      </a:lnTo>
                      <a:lnTo>
                        <a:pt x="454" y="19"/>
                      </a:lnTo>
                      <a:lnTo>
                        <a:pt x="454" y="19"/>
                      </a:lnTo>
                      <a:lnTo>
                        <a:pt x="454" y="17"/>
                      </a:lnTo>
                      <a:lnTo>
                        <a:pt x="454" y="17"/>
                      </a:lnTo>
                      <a:lnTo>
                        <a:pt x="452" y="15"/>
                      </a:lnTo>
                      <a:lnTo>
                        <a:pt x="452" y="15"/>
                      </a:lnTo>
                      <a:lnTo>
                        <a:pt x="450" y="15"/>
                      </a:lnTo>
                      <a:lnTo>
                        <a:pt x="446" y="15"/>
                      </a:lnTo>
                      <a:lnTo>
                        <a:pt x="446" y="15"/>
                      </a:lnTo>
                      <a:lnTo>
                        <a:pt x="444" y="15"/>
                      </a:lnTo>
                      <a:lnTo>
                        <a:pt x="442" y="11"/>
                      </a:lnTo>
                      <a:lnTo>
                        <a:pt x="440" y="9"/>
                      </a:lnTo>
                      <a:lnTo>
                        <a:pt x="438" y="9"/>
                      </a:lnTo>
                      <a:lnTo>
                        <a:pt x="438" y="9"/>
                      </a:lnTo>
                      <a:lnTo>
                        <a:pt x="436" y="9"/>
                      </a:lnTo>
                      <a:lnTo>
                        <a:pt x="436" y="7"/>
                      </a:lnTo>
                      <a:lnTo>
                        <a:pt x="436" y="7"/>
                      </a:lnTo>
                      <a:lnTo>
                        <a:pt x="434" y="5"/>
                      </a:lnTo>
                      <a:lnTo>
                        <a:pt x="434" y="7"/>
                      </a:lnTo>
                      <a:lnTo>
                        <a:pt x="433" y="7"/>
                      </a:lnTo>
                      <a:lnTo>
                        <a:pt x="433" y="5"/>
                      </a:lnTo>
                      <a:lnTo>
                        <a:pt x="431" y="5"/>
                      </a:lnTo>
                      <a:lnTo>
                        <a:pt x="427" y="7"/>
                      </a:lnTo>
                      <a:lnTo>
                        <a:pt x="425" y="7"/>
                      </a:lnTo>
                      <a:lnTo>
                        <a:pt x="423" y="7"/>
                      </a:lnTo>
                      <a:lnTo>
                        <a:pt x="423" y="7"/>
                      </a:lnTo>
                      <a:lnTo>
                        <a:pt x="423" y="7"/>
                      </a:lnTo>
                      <a:lnTo>
                        <a:pt x="421" y="9"/>
                      </a:lnTo>
                      <a:lnTo>
                        <a:pt x="421" y="9"/>
                      </a:lnTo>
                      <a:lnTo>
                        <a:pt x="419" y="9"/>
                      </a:lnTo>
                      <a:lnTo>
                        <a:pt x="417" y="9"/>
                      </a:lnTo>
                      <a:lnTo>
                        <a:pt x="413" y="7"/>
                      </a:lnTo>
                      <a:lnTo>
                        <a:pt x="412" y="7"/>
                      </a:lnTo>
                      <a:lnTo>
                        <a:pt x="410" y="5"/>
                      </a:lnTo>
                      <a:lnTo>
                        <a:pt x="408" y="5"/>
                      </a:lnTo>
                      <a:lnTo>
                        <a:pt x="406" y="4"/>
                      </a:lnTo>
                      <a:lnTo>
                        <a:pt x="406" y="4"/>
                      </a:lnTo>
                      <a:lnTo>
                        <a:pt x="406" y="4"/>
                      </a:lnTo>
                      <a:lnTo>
                        <a:pt x="404" y="4"/>
                      </a:lnTo>
                      <a:lnTo>
                        <a:pt x="402" y="4"/>
                      </a:lnTo>
                      <a:lnTo>
                        <a:pt x="402" y="2"/>
                      </a:lnTo>
                      <a:lnTo>
                        <a:pt x="400" y="0"/>
                      </a:lnTo>
                      <a:lnTo>
                        <a:pt x="398" y="0"/>
                      </a:lnTo>
                      <a:lnTo>
                        <a:pt x="396" y="0"/>
                      </a:lnTo>
                      <a:lnTo>
                        <a:pt x="393" y="0"/>
                      </a:lnTo>
                      <a:lnTo>
                        <a:pt x="393" y="0"/>
                      </a:lnTo>
                      <a:lnTo>
                        <a:pt x="391" y="0"/>
                      </a:lnTo>
                      <a:lnTo>
                        <a:pt x="391" y="4"/>
                      </a:lnTo>
                      <a:lnTo>
                        <a:pt x="391" y="4"/>
                      </a:lnTo>
                      <a:lnTo>
                        <a:pt x="389" y="4"/>
                      </a:lnTo>
                      <a:lnTo>
                        <a:pt x="387" y="4"/>
                      </a:lnTo>
                      <a:lnTo>
                        <a:pt x="385" y="4"/>
                      </a:lnTo>
                      <a:lnTo>
                        <a:pt x="383" y="4"/>
                      </a:lnTo>
                      <a:lnTo>
                        <a:pt x="381" y="4"/>
                      </a:lnTo>
                      <a:lnTo>
                        <a:pt x="381" y="5"/>
                      </a:lnTo>
                      <a:lnTo>
                        <a:pt x="381" y="7"/>
                      </a:lnTo>
                      <a:lnTo>
                        <a:pt x="377" y="5"/>
                      </a:lnTo>
                      <a:lnTo>
                        <a:pt x="375" y="5"/>
                      </a:lnTo>
                      <a:lnTo>
                        <a:pt x="375" y="7"/>
                      </a:lnTo>
                      <a:lnTo>
                        <a:pt x="375" y="9"/>
                      </a:lnTo>
                      <a:lnTo>
                        <a:pt x="375" y="9"/>
                      </a:lnTo>
                      <a:lnTo>
                        <a:pt x="375" y="11"/>
                      </a:lnTo>
                      <a:lnTo>
                        <a:pt x="375" y="11"/>
                      </a:lnTo>
                      <a:lnTo>
                        <a:pt x="375" y="13"/>
                      </a:lnTo>
                      <a:lnTo>
                        <a:pt x="373" y="13"/>
                      </a:lnTo>
                      <a:lnTo>
                        <a:pt x="373" y="15"/>
                      </a:lnTo>
                      <a:lnTo>
                        <a:pt x="373" y="17"/>
                      </a:lnTo>
                      <a:lnTo>
                        <a:pt x="373" y="17"/>
                      </a:lnTo>
                      <a:lnTo>
                        <a:pt x="372" y="17"/>
                      </a:lnTo>
                      <a:lnTo>
                        <a:pt x="372" y="17"/>
                      </a:lnTo>
                      <a:lnTo>
                        <a:pt x="370" y="17"/>
                      </a:lnTo>
                      <a:lnTo>
                        <a:pt x="370" y="17"/>
                      </a:lnTo>
                      <a:lnTo>
                        <a:pt x="368" y="17"/>
                      </a:lnTo>
                      <a:lnTo>
                        <a:pt x="368" y="17"/>
                      </a:lnTo>
                      <a:lnTo>
                        <a:pt x="366" y="17"/>
                      </a:lnTo>
                      <a:lnTo>
                        <a:pt x="364" y="17"/>
                      </a:lnTo>
                      <a:lnTo>
                        <a:pt x="362" y="19"/>
                      </a:lnTo>
                      <a:lnTo>
                        <a:pt x="360" y="19"/>
                      </a:lnTo>
                      <a:lnTo>
                        <a:pt x="358" y="19"/>
                      </a:lnTo>
                      <a:lnTo>
                        <a:pt x="356" y="19"/>
                      </a:lnTo>
                      <a:lnTo>
                        <a:pt x="356" y="21"/>
                      </a:lnTo>
                      <a:lnTo>
                        <a:pt x="356" y="21"/>
                      </a:lnTo>
                      <a:lnTo>
                        <a:pt x="356" y="23"/>
                      </a:lnTo>
                      <a:lnTo>
                        <a:pt x="354" y="23"/>
                      </a:lnTo>
                      <a:lnTo>
                        <a:pt x="354" y="24"/>
                      </a:lnTo>
                      <a:lnTo>
                        <a:pt x="349" y="24"/>
                      </a:lnTo>
                      <a:lnTo>
                        <a:pt x="351" y="28"/>
                      </a:lnTo>
                      <a:lnTo>
                        <a:pt x="349" y="30"/>
                      </a:lnTo>
                      <a:lnTo>
                        <a:pt x="345" y="32"/>
                      </a:lnTo>
                      <a:lnTo>
                        <a:pt x="343" y="32"/>
                      </a:lnTo>
                      <a:lnTo>
                        <a:pt x="341" y="34"/>
                      </a:lnTo>
                      <a:lnTo>
                        <a:pt x="339" y="36"/>
                      </a:lnTo>
                      <a:lnTo>
                        <a:pt x="339" y="36"/>
                      </a:lnTo>
                      <a:lnTo>
                        <a:pt x="337" y="36"/>
                      </a:lnTo>
                      <a:lnTo>
                        <a:pt x="333" y="38"/>
                      </a:lnTo>
                      <a:lnTo>
                        <a:pt x="332" y="38"/>
                      </a:lnTo>
                      <a:lnTo>
                        <a:pt x="332" y="38"/>
                      </a:lnTo>
                      <a:lnTo>
                        <a:pt x="326" y="42"/>
                      </a:lnTo>
                      <a:lnTo>
                        <a:pt x="322" y="43"/>
                      </a:lnTo>
                      <a:lnTo>
                        <a:pt x="322" y="45"/>
                      </a:lnTo>
                      <a:lnTo>
                        <a:pt x="320" y="45"/>
                      </a:lnTo>
                      <a:lnTo>
                        <a:pt x="316" y="45"/>
                      </a:lnTo>
                      <a:lnTo>
                        <a:pt x="314" y="45"/>
                      </a:lnTo>
                      <a:lnTo>
                        <a:pt x="314" y="47"/>
                      </a:lnTo>
                      <a:lnTo>
                        <a:pt x="314" y="47"/>
                      </a:lnTo>
                      <a:lnTo>
                        <a:pt x="314" y="49"/>
                      </a:lnTo>
                      <a:lnTo>
                        <a:pt x="313" y="49"/>
                      </a:lnTo>
                      <a:lnTo>
                        <a:pt x="311" y="49"/>
                      </a:lnTo>
                      <a:lnTo>
                        <a:pt x="311" y="49"/>
                      </a:lnTo>
                      <a:lnTo>
                        <a:pt x="309" y="51"/>
                      </a:lnTo>
                      <a:lnTo>
                        <a:pt x="307" y="49"/>
                      </a:lnTo>
                      <a:lnTo>
                        <a:pt x="305" y="51"/>
                      </a:lnTo>
                      <a:lnTo>
                        <a:pt x="303" y="51"/>
                      </a:lnTo>
                      <a:lnTo>
                        <a:pt x="303" y="53"/>
                      </a:lnTo>
                      <a:lnTo>
                        <a:pt x="301" y="55"/>
                      </a:lnTo>
                      <a:lnTo>
                        <a:pt x="301" y="57"/>
                      </a:lnTo>
                      <a:lnTo>
                        <a:pt x="301" y="57"/>
                      </a:lnTo>
                      <a:lnTo>
                        <a:pt x="299" y="57"/>
                      </a:lnTo>
                      <a:lnTo>
                        <a:pt x="299" y="59"/>
                      </a:lnTo>
                      <a:lnTo>
                        <a:pt x="297" y="59"/>
                      </a:lnTo>
                      <a:lnTo>
                        <a:pt x="295" y="61"/>
                      </a:lnTo>
                      <a:lnTo>
                        <a:pt x="293" y="62"/>
                      </a:lnTo>
                      <a:lnTo>
                        <a:pt x="290" y="62"/>
                      </a:lnTo>
                      <a:lnTo>
                        <a:pt x="288" y="62"/>
                      </a:lnTo>
                      <a:lnTo>
                        <a:pt x="286" y="62"/>
                      </a:lnTo>
                      <a:lnTo>
                        <a:pt x="284" y="64"/>
                      </a:lnTo>
                      <a:lnTo>
                        <a:pt x="282" y="66"/>
                      </a:lnTo>
                      <a:lnTo>
                        <a:pt x="282" y="66"/>
                      </a:lnTo>
                      <a:lnTo>
                        <a:pt x="282" y="68"/>
                      </a:lnTo>
                      <a:lnTo>
                        <a:pt x="282" y="68"/>
                      </a:lnTo>
                      <a:lnTo>
                        <a:pt x="280" y="68"/>
                      </a:lnTo>
                      <a:lnTo>
                        <a:pt x="280" y="68"/>
                      </a:lnTo>
                      <a:lnTo>
                        <a:pt x="278" y="68"/>
                      </a:lnTo>
                      <a:lnTo>
                        <a:pt x="276" y="70"/>
                      </a:lnTo>
                      <a:lnTo>
                        <a:pt x="274" y="70"/>
                      </a:lnTo>
                      <a:lnTo>
                        <a:pt x="274" y="72"/>
                      </a:lnTo>
                      <a:lnTo>
                        <a:pt x="274" y="72"/>
                      </a:lnTo>
                      <a:lnTo>
                        <a:pt x="272" y="74"/>
                      </a:lnTo>
                      <a:lnTo>
                        <a:pt x="271" y="74"/>
                      </a:lnTo>
                      <a:lnTo>
                        <a:pt x="271" y="76"/>
                      </a:lnTo>
                      <a:lnTo>
                        <a:pt x="269" y="76"/>
                      </a:lnTo>
                      <a:lnTo>
                        <a:pt x="269" y="78"/>
                      </a:lnTo>
                      <a:lnTo>
                        <a:pt x="265" y="78"/>
                      </a:lnTo>
                      <a:lnTo>
                        <a:pt x="265" y="78"/>
                      </a:lnTo>
                      <a:lnTo>
                        <a:pt x="265" y="80"/>
                      </a:lnTo>
                      <a:lnTo>
                        <a:pt x="265" y="80"/>
                      </a:lnTo>
                      <a:lnTo>
                        <a:pt x="263" y="81"/>
                      </a:lnTo>
                      <a:lnTo>
                        <a:pt x="263" y="81"/>
                      </a:lnTo>
                      <a:lnTo>
                        <a:pt x="257" y="85"/>
                      </a:lnTo>
                      <a:lnTo>
                        <a:pt x="255" y="87"/>
                      </a:lnTo>
                      <a:lnTo>
                        <a:pt x="255" y="87"/>
                      </a:lnTo>
                      <a:lnTo>
                        <a:pt x="255" y="89"/>
                      </a:lnTo>
                      <a:lnTo>
                        <a:pt x="255" y="91"/>
                      </a:lnTo>
                      <a:lnTo>
                        <a:pt x="255" y="91"/>
                      </a:lnTo>
                      <a:lnTo>
                        <a:pt x="253" y="91"/>
                      </a:lnTo>
                      <a:lnTo>
                        <a:pt x="253" y="91"/>
                      </a:lnTo>
                      <a:lnTo>
                        <a:pt x="253" y="93"/>
                      </a:lnTo>
                      <a:lnTo>
                        <a:pt x="252" y="93"/>
                      </a:lnTo>
                      <a:lnTo>
                        <a:pt x="250" y="95"/>
                      </a:lnTo>
                      <a:lnTo>
                        <a:pt x="250" y="97"/>
                      </a:lnTo>
                      <a:lnTo>
                        <a:pt x="248" y="97"/>
                      </a:lnTo>
                      <a:lnTo>
                        <a:pt x="246" y="97"/>
                      </a:lnTo>
                      <a:lnTo>
                        <a:pt x="242" y="95"/>
                      </a:lnTo>
                      <a:lnTo>
                        <a:pt x="240" y="95"/>
                      </a:lnTo>
                      <a:lnTo>
                        <a:pt x="240" y="97"/>
                      </a:lnTo>
                      <a:lnTo>
                        <a:pt x="240" y="99"/>
                      </a:lnTo>
                      <a:lnTo>
                        <a:pt x="238" y="99"/>
                      </a:lnTo>
                      <a:lnTo>
                        <a:pt x="238" y="101"/>
                      </a:lnTo>
                      <a:lnTo>
                        <a:pt x="236" y="101"/>
                      </a:lnTo>
                      <a:lnTo>
                        <a:pt x="236" y="101"/>
                      </a:lnTo>
                      <a:lnTo>
                        <a:pt x="232" y="102"/>
                      </a:lnTo>
                      <a:lnTo>
                        <a:pt x="232" y="102"/>
                      </a:lnTo>
                      <a:lnTo>
                        <a:pt x="232" y="102"/>
                      </a:lnTo>
                      <a:lnTo>
                        <a:pt x="231" y="106"/>
                      </a:lnTo>
                      <a:lnTo>
                        <a:pt x="229" y="108"/>
                      </a:lnTo>
                      <a:lnTo>
                        <a:pt x="229" y="110"/>
                      </a:lnTo>
                      <a:lnTo>
                        <a:pt x="229" y="112"/>
                      </a:lnTo>
                      <a:lnTo>
                        <a:pt x="229" y="114"/>
                      </a:lnTo>
                      <a:lnTo>
                        <a:pt x="229" y="114"/>
                      </a:lnTo>
                      <a:lnTo>
                        <a:pt x="227" y="114"/>
                      </a:lnTo>
                      <a:lnTo>
                        <a:pt x="227" y="116"/>
                      </a:lnTo>
                      <a:lnTo>
                        <a:pt x="225" y="116"/>
                      </a:lnTo>
                      <a:lnTo>
                        <a:pt x="227" y="118"/>
                      </a:lnTo>
                      <a:lnTo>
                        <a:pt x="227" y="118"/>
                      </a:lnTo>
                      <a:lnTo>
                        <a:pt x="227" y="120"/>
                      </a:lnTo>
                      <a:lnTo>
                        <a:pt x="231" y="133"/>
                      </a:lnTo>
                      <a:lnTo>
                        <a:pt x="232" y="139"/>
                      </a:lnTo>
                      <a:lnTo>
                        <a:pt x="232" y="142"/>
                      </a:lnTo>
                      <a:lnTo>
                        <a:pt x="232" y="142"/>
                      </a:lnTo>
                      <a:lnTo>
                        <a:pt x="232" y="144"/>
                      </a:lnTo>
                      <a:lnTo>
                        <a:pt x="234" y="144"/>
                      </a:lnTo>
                      <a:lnTo>
                        <a:pt x="234" y="144"/>
                      </a:lnTo>
                      <a:lnTo>
                        <a:pt x="236" y="144"/>
                      </a:lnTo>
                      <a:lnTo>
                        <a:pt x="236" y="144"/>
                      </a:lnTo>
                      <a:lnTo>
                        <a:pt x="238" y="146"/>
                      </a:lnTo>
                      <a:lnTo>
                        <a:pt x="240" y="150"/>
                      </a:lnTo>
                      <a:lnTo>
                        <a:pt x="240" y="150"/>
                      </a:lnTo>
                      <a:lnTo>
                        <a:pt x="242" y="152"/>
                      </a:lnTo>
                      <a:lnTo>
                        <a:pt x="242" y="152"/>
                      </a:lnTo>
                      <a:lnTo>
                        <a:pt x="244" y="152"/>
                      </a:lnTo>
                      <a:lnTo>
                        <a:pt x="246" y="152"/>
                      </a:lnTo>
                      <a:lnTo>
                        <a:pt x="246" y="152"/>
                      </a:lnTo>
                      <a:lnTo>
                        <a:pt x="248" y="152"/>
                      </a:lnTo>
                      <a:lnTo>
                        <a:pt x="252" y="156"/>
                      </a:lnTo>
                      <a:lnTo>
                        <a:pt x="252" y="156"/>
                      </a:lnTo>
                      <a:lnTo>
                        <a:pt x="253" y="156"/>
                      </a:lnTo>
                      <a:lnTo>
                        <a:pt x="253" y="156"/>
                      </a:lnTo>
                      <a:lnTo>
                        <a:pt x="257" y="156"/>
                      </a:lnTo>
                      <a:lnTo>
                        <a:pt x="257" y="154"/>
                      </a:lnTo>
                      <a:lnTo>
                        <a:pt x="257" y="154"/>
                      </a:lnTo>
                      <a:lnTo>
                        <a:pt x="261" y="156"/>
                      </a:lnTo>
                      <a:lnTo>
                        <a:pt x="263" y="156"/>
                      </a:lnTo>
                      <a:lnTo>
                        <a:pt x="267" y="158"/>
                      </a:lnTo>
                      <a:lnTo>
                        <a:pt x="267" y="158"/>
                      </a:lnTo>
                      <a:lnTo>
                        <a:pt x="267" y="158"/>
                      </a:lnTo>
                      <a:lnTo>
                        <a:pt x="269" y="158"/>
                      </a:lnTo>
                      <a:lnTo>
                        <a:pt x="274" y="158"/>
                      </a:lnTo>
                      <a:lnTo>
                        <a:pt x="276" y="156"/>
                      </a:lnTo>
                      <a:lnTo>
                        <a:pt x="280" y="154"/>
                      </a:lnTo>
                      <a:lnTo>
                        <a:pt x="282" y="154"/>
                      </a:lnTo>
                      <a:lnTo>
                        <a:pt x="282" y="154"/>
                      </a:lnTo>
                      <a:lnTo>
                        <a:pt x="284" y="154"/>
                      </a:lnTo>
                      <a:lnTo>
                        <a:pt x="286" y="154"/>
                      </a:lnTo>
                      <a:lnTo>
                        <a:pt x="288" y="156"/>
                      </a:lnTo>
                      <a:lnTo>
                        <a:pt x="290" y="156"/>
                      </a:lnTo>
                      <a:lnTo>
                        <a:pt x="290" y="156"/>
                      </a:lnTo>
                      <a:lnTo>
                        <a:pt x="292" y="154"/>
                      </a:lnTo>
                      <a:lnTo>
                        <a:pt x="292" y="154"/>
                      </a:lnTo>
                      <a:lnTo>
                        <a:pt x="293" y="152"/>
                      </a:lnTo>
                      <a:lnTo>
                        <a:pt x="293" y="152"/>
                      </a:lnTo>
                      <a:lnTo>
                        <a:pt x="295" y="148"/>
                      </a:lnTo>
                      <a:lnTo>
                        <a:pt x="295" y="148"/>
                      </a:lnTo>
                      <a:lnTo>
                        <a:pt x="295" y="146"/>
                      </a:lnTo>
                      <a:lnTo>
                        <a:pt x="297" y="146"/>
                      </a:lnTo>
                      <a:lnTo>
                        <a:pt x="299" y="144"/>
                      </a:lnTo>
                      <a:lnTo>
                        <a:pt x="301" y="144"/>
                      </a:lnTo>
                      <a:lnTo>
                        <a:pt x="303" y="144"/>
                      </a:lnTo>
                      <a:lnTo>
                        <a:pt x="305" y="144"/>
                      </a:lnTo>
                      <a:lnTo>
                        <a:pt x="305" y="144"/>
                      </a:lnTo>
                      <a:lnTo>
                        <a:pt x="305" y="144"/>
                      </a:lnTo>
                      <a:lnTo>
                        <a:pt x="307" y="146"/>
                      </a:lnTo>
                      <a:lnTo>
                        <a:pt x="307" y="146"/>
                      </a:lnTo>
                      <a:lnTo>
                        <a:pt x="307" y="146"/>
                      </a:lnTo>
                      <a:lnTo>
                        <a:pt x="307" y="148"/>
                      </a:lnTo>
                      <a:lnTo>
                        <a:pt x="307" y="148"/>
                      </a:lnTo>
                      <a:lnTo>
                        <a:pt x="307" y="148"/>
                      </a:lnTo>
                      <a:lnTo>
                        <a:pt x="307" y="150"/>
                      </a:lnTo>
                      <a:lnTo>
                        <a:pt x="307" y="150"/>
                      </a:lnTo>
                      <a:lnTo>
                        <a:pt x="305" y="152"/>
                      </a:lnTo>
                      <a:lnTo>
                        <a:pt x="305" y="152"/>
                      </a:lnTo>
                      <a:lnTo>
                        <a:pt x="305" y="154"/>
                      </a:lnTo>
                      <a:lnTo>
                        <a:pt x="307" y="154"/>
                      </a:lnTo>
                      <a:lnTo>
                        <a:pt x="307" y="156"/>
                      </a:lnTo>
                      <a:lnTo>
                        <a:pt x="307" y="156"/>
                      </a:lnTo>
                      <a:lnTo>
                        <a:pt x="307" y="158"/>
                      </a:lnTo>
                      <a:lnTo>
                        <a:pt x="307" y="158"/>
                      </a:lnTo>
                      <a:lnTo>
                        <a:pt x="307" y="159"/>
                      </a:lnTo>
                      <a:lnTo>
                        <a:pt x="307" y="159"/>
                      </a:lnTo>
                      <a:lnTo>
                        <a:pt x="307" y="159"/>
                      </a:lnTo>
                      <a:lnTo>
                        <a:pt x="307" y="161"/>
                      </a:lnTo>
                      <a:lnTo>
                        <a:pt x="307" y="161"/>
                      </a:lnTo>
                      <a:lnTo>
                        <a:pt x="307" y="163"/>
                      </a:lnTo>
                      <a:lnTo>
                        <a:pt x="309" y="163"/>
                      </a:lnTo>
                      <a:lnTo>
                        <a:pt x="311" y="167"/>
                      </a:lnTo>
                      <a:lnTo>
                        <a:pt x="311" y="167"/>
                      </a:lnTo>
                      <a:lnTo>
                        <a:pt x="311" y="169"/>
                      </a:lnTo>
                      <a:lnTo>
                        <a:pt x="311" y="169"/>
                      </a:lnTo>
                      <a:lnTo>
                        <a:pt x="311" y="169"/>
                      </a:lnTo>
                      <a:lnTo>
                        <a:pt x="311" y="171"/>
                      </a:lnTo>
                      <a:lnTo>
                        <a:pt x="309" y="171"/>
                      </a:lnTo>
                      <a:lnTo>
                        <a:pt x="311" y="173"/>
                      </a:lnTo>
                      <a:lnTo>
                        <a:pt x="311" y="175"/>
                      </a:lnTo>
                      <a:lnTo>
                        <a:pt x="309" y="175"/>
                      </a:lnTo>
                      <a:lnTo>
                        <a:pt x="309" y="175"/>
                      </a:lnTo>
                      <a:lnTo>
                        <a:pt x="307" y="177"/>
                      </a:lnTo>
                      <a:lnTo>
                        <a:pt x="307" y="177"/>
                      </a:lnTo>
                      <a:lnTo>
                        <a:pt x="307" y="177"/>
                      </a:lnTo>
                      <a:lnTo>
                        <a:pt x="307" y="177"/>
                      </a:lnTo>
                      <a:lnTo>
                        <a:pt x="305" y="178"/>
                      </a:lnTo>
                      <a:lnTo>
                        <a:pt x="305" y="178"/>
                      </a:lnTo>
                      <a:lnTo>
                        <a:pt x="303" y="178"/>
                      </a:lnTo>
                      <a:lnTo>
                        <a:pt x="301" y="178"/>
                      </a:lnTo>
                      <a:lnTo>
                        <a:pt x="299" y="177"/>
                      </a:lnTo>
                      <a:lnTo>
                        <a:pt x="299" y="177"/>
                      </a:lnTo>
                      <a:lnTo>
                        <a:pt x="297" y="177"/>
                      </a:lnTo>
                      <a:lnTo>
                        <a:pt x="295" y="177"/>
                      </a:lnTo>
                      <a:lnTo>
                        <a:pt x="293" y="177"/>
                      </a:lnTo>
                      <a:lnTo>
                        <a:pt x="292" y="177"/>
                      </a:lnTo>
                      <a:lnTo>
                        <a:pt x="292" y="177"/>
                      </a:lnTo>
                      <a:lnTo>
                        <a:pt x="282" y="180"/>
                      </a:lnTo>
                      <a:lnTo>
                        <a:pt x="278" y="180"/>
                      </a:lnTo>
                      <a:lnTo>
                        <a:pt x="276" y="180"/>
                      </a:lnTo>
                      <a:lnTo>
                        <a:pt x="274" y="180"/>
                      </a:lnTo>
                      <a:lnTo>
                        <a:pt x="274" y="180"/>
                      </a:lnTo>
                      <a:lnTo>
                        <a:pt x="267" y="184"/>
                      </a:lnTo>
                      <a:lnTo>
                        <a:pt x="263" y="184"/>
                      </a:lnTo>
                      <a:lnTo>
                        <a:pt x="261" y="186"/>
                      </a:lnTo>
                      <a:lnTo>
                        <a:pt x="261" y="186"/>
                      </a:lnTo>
                      <a:lnTo>
                        <a:pt x="261" y="188"/>
                      </a:lnTo>
                      <a:lnTo>
                        <a:pt x="259" y="188"/>
                      </a:lnTo>
                      <a:lnTo>
                        <a:pt x="259" y="190"/>
                      </a:lnTo>
                      <a:lnTo>
                        <a:pt x="259" y="190"/>
                      </a:lnTo>
                      <a:lnTo>
                        <a:pt x="259" y="190"/>
                      </a:lnTo>
                      <a:lnTo>
                        <a:pt x="259" y="190"/>
                      </a:lnTo>
                      <a:lnTo>
                        <a:pt x="261" y="194"/>
                      </a:lnTo>
                      <a:lnTo>
                        <a:pt x="263" y="196"/>
                      </a:lnTo>
                      <a:lnTo>
                        <a:pt x="263" y="198"/>
                      </a:lnTo>
                      <a:lnTo>
                        <a:pt x="263" y="199"/>
                      </a:lnTo>
                      <a:lnTo>
                        <a:pt x="263" y="201"/>
                      </a:lnTo>
                      <a:lnTo>
                        <a:pt x="263" y="201"/>
                      </a:lnTo>
                      <a:lnTo>
                        <a:pt x="261" y="203"/>
                      </a:lnTo>
                      <a:lnTo>
                        <a:pt x="261" y="203"/>
                      </a:lnTo>
                      <a:lnTo>
                        <a:pt x="259" y="203"/>
                      </a:lnTo>
                      <a:lnTo>
                        <a:pt x="257" y="203"/>
                      </a:lnTo>
                      <a:lnTo>
                        <a:pt x="255" y="205"/>
                      </a:lnTo>
                      <a:lnTo>
                        <a:pt x="255" y="205"/>
                      </a:lnTo>
                      <a:lnTo>
                        <a:pt x="255" y="205"/>
                      </a:lnTo>
                      <a:lnTo>
                        <a:pt x="253" y="205"/>
                      </a:lnTo>
                      <a:lnTo>
                        <a:pt x="253" y="207"/>
                      </a:lnTo>
                      <a:lnTo>
                        <a:pt x="253" y="207"/>
                      </a:lnTo>
                      <a:lnTo>
                        <a:pt x="255" y="209"/>
                      </a:lnTo>
                      <a:lnTo>
                        <a:pt x="259" y="215"/>
                      </a:lnTo>
                      <a:lnTo>
                        <a:pt x="263" y="217"/>
                      </a:lnTo>
                      <a:lnTo>
                        <a:pt x="267" y="217"/>
                      </a:lnTo>
                      <a:lnTo>
                        <a:pt x="267" y="217"/>
                      </a:lnTo>
                      <a:lnTo>
                        <a:pt x="269" y="217"/>
                      </a:lnTo>
                      <a:lnTo>
                        <a:pt x="269" y="217"/>
                      </a:lnTo>
                      <a:lnTo>
                        <a:pt x="271" y="217"/>
                      </a:lnTo>
                      <a:lnTo>
                        <a:pt x="271" y="217"/>
                      </a:lnTo>
                      <a:lnTo>
                        <a:pt x="274" y="220"/>
                      </a:lnTo>
                      <a:lnTo>
                        <a:pt x="276" y="222"/>
                      </a:lnTo>
                      <a:lnTo>
                        <a:pt x="278" y="222"/>
                      </a:lnTo>
                      <a:lnTo>
                        <a:pt x="278" y="226"/>
                      </a:lnTo>
                      <a:lnTo>
                        <a:pt x="280" y="230"/>
                      </a:lnTo>
                      <a:lnTo>
                        <a:pt x="280" y="232"/>
                      </a:lnTo>
                      <a:lnTo>
                        <a:pt x="280" y="234"/>
                      </a:lnTo>
                      <a:lnTo>
                        <a:pt x="278" y="236"/>
                      </a:lnTo>
                      <a:lnTo>
                        <a:pt x="278" y="236"/>
                      </a:lnTo>
                      <a:lnTo>
                        <a:pt x="276" y="236"/>
                      </a:lnTo>
                      <a:lnTo>
                        <a:pt x="269" y="241"/>
                      </a:lnTo>
                      <a:lnTo>
                        <a:pt x="269" y="241"/>
                      </a:lnTo>
                      <a:lnTo>
                        <a:pt x="267" y="241"/>
                      </a:lnTo>
                      <a:lnTo>
                        <a:pt x="265" y="241"/>
                      </a:lnTo>
                      <a:lnTo>
                        <a:pt x="265" y="241"/>
                      </a:lnTo>
                      <a:lnTo>
                        <a:pt x="265" y="241"/>
                      </a:lnTo>
                      <a:lnTo>
                        <a:pt x="265" y="241"/>
                      </a:lnTo>
                      <a:lnTo>
                        <a:pt x="265" y="239"/>
                      </a:lnTo>
                      <a:lnTo>
                        <a:pt x="265" y="237"/>
                      </a:lnTo>
                      <a:lnTo>
                        <a:pt x="265" y="237"/>
                      </a:lnTo>
                      <a:lnTo>
                        <a:pt x="265" y="237"/>
                      </a:lnTo>
                      <a:lnTo>
                        <a:pt x="263" y="236"/>
                      </a:lnTo>
                      <a:lnTo>
                        <a:pt x="263" y="236"/>
                      </a:lnTo>
                      <a:lnTo>
                        <a:pt x="263" y="234"/>
                      </a:lnTo>
                      <a:lnTo>
                        <a:pt x="263" y="234"/>
                      </a:lnTo>
                      <a:lnTo>
                        <a:pt x="261" y="234"/>
                      </a:lnTo>
                      <a:lnTo>
                        <a:pt x="261" y="234"/>
                      </a:lnTo>
                      <a:lnTo>
                        <a:pt x="259" y="234"/>
                      </a:lnTo>
                      <a:lnTo>
                        <a:pt x="259" y="234"/>
                      </a:lnTo>
                      <a:lnTo>
                        <a:pt x="259" y="234"/>
                      </a:lnTo>
                      <a:lnTo>
                        <a:pt x="257" y="232"/>
                      </a:lnTo>
                      <a:lnTo>
                        <a:pt x="257" y="232"/>
                      </a:lnTo>
                      <a:lnTo>
                        <a:pt x="257" y="234"/>
                      </a:lnTo>
                      <a:lnTo>
                        <a:pt x="255" y="234"/>
                      </a:lnTo>
                      <a:lnTo>
                        <a:pt x="255" y="236"/>
                      </a:lnTo>
                      <a:lnTo>
                        <a:pt x="257" y="237"/>
                      </a:lnTo>
                      <a:lnTo>
                        <a:pt x="257" y="239"/>
                      </a:lnTo>
                      <a:lnTo>
                        <a:pt x="257" y="239"/>
                      </a:lnTo>
                      <a:lnTo>
                        <a:pt x="257" y="239"/>
                      </a:lnTo>
                      <a:lnTo>
                        <a:pt x="255" y="243"/>
                      </a:lnTo>
                      <a:lnTo>
                        <a:pt x="255" y="243"/>
                      </a:lnTo>
                      <a:lnTo>
                        <a:pt x="255" y="245"/>
                      </a:lnTo>
                      <a:lnTo>
                        <a:pt x="255" y="245"/>
                      </a:lnTo>
                      <a:lnTo>
                        <a:pt x="257" y="247"/>
                      </a:lnTo>
                      <a:lnTo>
                        <a:pt x="257" y="255"/>
                      </a:lnTo>
                      <a:lnTo>
                        <a:pt x="257" y="256"/>
                      </a:lnTo>
                      <a:lnTo>
                        <a:pt x="259" y="258"/>
                      </a:lnTo>
                      <a:lnTo>
                        <a:pt x="263" y="264"/>
                      </a:lnTo>
                      <a:lnTo>
                        <a:pt x="263" y="266"/>
                      </a:lnTo>
                      <a:lnTo>
                        <a:pt x="265" y="268"/>
                      </a:lnTo>
                      <a:lnTo>
                        <a:pt x="263" y="268"/>
                      </a:lnTo>
                      <a:lnTo>
                        <a:pt x="263" y="270"/>
                      </a:lnTo>
                      <a:lnTo>
                        <a:pt x="263" y="270"/>
                      </a:lnTo>
                      <a:lnTo>
                        <a:pt x="263" y="272"/>
                      </a:lnTo>
                      <a:lnTo>
                        <a:pt x="261" y="272"/>
                      </a:lnTo>
                      <a:lnTo>
                        <a:pt x="261" y="274"/>
                      </a:lnTo>
                      <a:lnTo>
                        <a:pt x="261" y="274"/>
                      </a:lnTo>
                      <a:lnTo>
                        <a:pt x="259" y="274"/>
                      </a:lnTo>
                      <a:lnTo>
                        <a:pt x="257" y="274"/>
                      </a:lnTo>
                      <a:lnTo>
                        <a:pt x="257" y="274"/>
                      </a:lnTo>
                      <a:lnTo>
                        <a:pt x="257" y="274"/>
                      </a:lnTo>
                      <a:lnTo>
                        <a:pt x="255" y="275"/>
                      </a:lnTo>
                      <a:lnTo>
                        <a:pt x="252" y="275"/>
                      </a:lnTo>
                      <a:lnTo>
                        <a:pt x="250" y="274"/>
                      </a:lnTo>
                      <a:lnTo>
                        <a:pt x="248" y="272"/>
                      </a:lnTo>
                      <a:lnTo>
                        <a:pt x="244" y="268"/>
                      </a:lnTo>
                      <a:lnTo>
                        <a:pt x="242" y="268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4"/>
                      </a:lnTo>
                      <a:lnTo>
                        <a:pt x="244" y="264"/>
                      </a:lnTo>
                      <a:lnTo>
                        <a:pt x="244" y="262"/>
                      </a:lnTo>
                      <a:lnTo>
                        <a:pt x="244" y="260"/>
                      </a:lnTo>
                      <a:lnTo>
                        <a:pt x="244" y="260"/>
                      </a:lnTo>
                      <a:lnTo>
                        <a:pt x="242" y="260"/>
                      </a:lnTo>
                      <a:lnTo>
                        <a:pt x="242" y="260"/>
                      </a:lnTo>
                      <a:lnTo>
                        <a:pt x="238" y="260"/>
                      </a:lnTo>
                      <a:lnTo>
                        <a:pt x="236" y="262"/>
                      </a:lnTo>
                      <a:lnTo>
                        <a:pt x="234" y="262"/>
                      </a:lnTo>
                      <a:lnTo>
                        <a:pt x="234" y="264"/>
                      </a:lnTo>
                      <a:lnTo>
                        <a:pt x="234" y="264"/>
                      </a:lnTo>
                      <a:lnTo>
                        <a:pt x="232" y="268"/>
                      </a:lnTo>
                      <a:lnTo>
                        <a:pt x="232" y="268"/>
                      </a:lnTo>
                      <a:lnTo>
                        <a:pt x="232" y="270"/>
                      </a:lnTo>
                      <a:lnTo>
                        <a:pt x="231" y="270"/>
                      </a:lnTo>
                      <a:lnTo>
                        <a:pt x="229" y="270"/>
                      </a:lnTo>
                      <a:lnTo>
                        <a:pt x="229" y="270"/>
                      </a:lnTo>
                      <a:lnTo>
                        <a:pt x="227" y="270"/>
                      </a:lnTo>
                      <a:lnTo>
                        <a:pt x="227" y="268"/>
                      </a:lnTo>
                      <a:lnTo>
                        <a:pt x="227" y="266"/>
                      </a:lnTo>
                      <a:lnTo>
                        <a:pt x="225" y="266"/>
                      </a:lnTo>
                      <a:lnTo>
                        <a:pt x="225" y="264"/>
                      </a:lnTo>
                      <a:lnTo>
                        <a:pt x="223" y="264"/>
                      </a:lnTo>
                      <a:lnTo>
                        <a:pt x="219" y="264"/>
                      </a:lnTo>
                      <a:lnTo>
                        <a:pt x="217" y="264"/>
                      </a:lnTo>
                      <a:lnTo>
                        <a:pt x="215" y="264"/>
                      </a:lnTo>
                      <a:lnTo>
                        <a:pt x="210" y="262"/>
                      </a:lnTo>
                      <a:lnTo>
                        <a:pt x="208" y="262"/>
                      </a:lnTo>
                      <a:lnTo>
                        <a:pt x="206" y="262"/>
                      </a:lnTo>
                      <a:lnTo>
                        <a:pt x="202" y="262"/>
                      </a:lnTo>
                      <a:lnTo>
                        <a:pt x="202" y="262"/>
                      </a:lnTo>
                      <a:lnTo>
                        <a:pt x="200" y="262"/>
                      </a:lnTo>
                      <a:lnTo>
                        <a:pt x="200" y="260"/>
                      </a:lnTo>
                      <a:lnTo>
                        <a:pt x="198" y="260"/>
                      </a:lnTo>
                      <a:lnTo>
                        <a:pt x="198" y="258"/>
                      </a:lnTo>
                      <a:lnTo>
                        <a:pt x="198" y="258"/>
                      </a:lnTo>
                      <a:lnTo>
                        <a:pt x="200" y="256"/>
                      </a:lnTo>
                      <a:lnTo>
                        <a:pt x="200" y="256"/>
                      </a:lnTo>
                      <a:lnTo>
                        <a:pt x="198" y="255"/>
                      </a:lnTo>
                      <a:lnTo>
                        <a:pt x="198" y="255"/>
                      </a:lnTo>
                      <a:lnTo>
                        <a:pt x="198" y="255"/>
                      </a:lnTo>
                      <a:lnTo>
                        <a:pt x="196" y="256"/>
                      </a:lnTo>
                      <a:lnTo>
                        <a:pt x="194" y="256"/>
                      </a:lnTo>
                      <a:lnTo>
                        <a:pt x="194" y="258"/>
                      </a:lnTo>
                      <a:lnTo>
                        <a:pt x="192" y="258"/>
                      </a:lnTo>
                      <a:lnTo>
                        <a:pt x="192" y="260"/>
                      </a:lnTo>
                      <a:lnTo>
                        <a:pt x="192" y="262"/>
                      </a:lnTo>
                      <a:lnTo>
                        <a:pt x="192" y="264"/>
                      </a:lnTo>
                      <a:lnTo>
                        <a:pt x="192" y="266"/>
                      </a:lnTo>
                      <a:lnTo>
                        <a:pt x="192" y="268"/>
                      </a:lnTo>
                      <a:lnTo>
                        <a:pt x="192" y="272"/>
                      </a:lnTo>
                      <a:lnTo>
                        <a:pt x="192" y="272"/>
                      </a:lnTo>
                      <a:lnTo>
                        <a:pt x="192" y="275"/>
                      </a:lnTo>
                      <a:lnTo>
                        <a:pt x="192" y="275"/>
                      </a:lnTo>
                      <a:lnTo>
                        <a:pt x="192" y="277"/>
                      </a:lnTo>
                      <a:lnTo>
                        <a:pt x="189" y="281"/>
                      </a:lnTo>
                      <a:lnTo>
                        <a:pt x="181" y="285"/>
                      </a:lnTo>
                      <a:lnTo>
                        <a:pt x="181" y="287"/>
                      </a:lnTo>
                      <a:lnTo>
                        <a:pt x="179" y="289"/>
                      </a:lnTo>
                      <a:lnTo>
                        <a:pt x="181" y="289"/>
                      </a:lnTo>
                      <a:lnTo>
                        <a:pt x="181" y="291"/>
                      </a:lnTo>
                      <a:lnTo>
                        <a:pt x="181" y="291"/>
                      </a:lnTo>
                      <a:lnTo>
                        <a:pt x="181" y="291"/>
                      </a:lnTo>
                      <a:lnTo>
                        <a:pt x="181" y="291"/>
                      </a:lnTo>
                      <a:lnTo>
                        <a:pt x="181" y="293"/>
                      </a:lnTo>
                      <a:lnTo>
                        <a:pt x="181" y="293"/>
                      </a:lnTo>
                      <a:lnTo>
                        <a:pt x="181" y="295"/>
                      </a:lnTo>
                      <a:lnTo>
                        <a:pt x="179" y="295"/>
                      </a:lnTo>
                      <a:lnTo>
                        <a:pt x="171" y="298"/>
                      </a:lnTo>
                      <a:lnTo>
                        <a:pt x="168" y="300"/>
                      </a:lnTo>
                      <a:lnTo>
                        <a:pt x="164" y="302"/>
                      </a:lnTo>
                      <a:lnTo>
                        <a:pt x="162" y="302"/>
                      </a:lnTo>
                      <a:lnTo>
                        <a:pt x="160" y="302"/>
                      </a:lnTo>
                      <a:lnTo>
                        <a:pt x="160" y="302"/>
                      </a:lnTo>
                      <a:lnTo>
                        <a:pt x="160" y="300"/>
                      </a:lnTo>
                      <a:lnTo>
                        <a:pt x="158" y="300"/>
                      </a:lnTo>
                      <a:lnTo>
                        <a:pt x="158" y="300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lnTo>
                        <a:pt x="156" y="304"/>
                      </a:lnTo>
                      <a:lnTo>
                        <a:pt x="156" y="304"/>
                      </a:lnTo>
                      <a:lnTo>
                        <a:pt x="156" y="306"/>
                      </a:lnTo>
                      <a:lnTo>
                        <a:pt x="154" y="308"/>
                      </a:lnTo>
                      <a:lnTo>
                        <a:pt x="154" y="310"/>
                      </a:lnTo>
                      <a:lnTo>
                        <a:pt x="154" y="310"/>
                      </a:lnTo>
                      <a:lnTo>
                        <a:pt x="154" y="312"/>
                      </a:lnTo>
                      <a:lnTo>
                        <a:pt x="154" y="312"/>
                      </a:lnTo>
                      <a:lnTo>
                        <a:pt x="152" y="312"/>
                      </a:lnTo>
                      <a:lnTo>
                        <a:pt x="152" y="312"/>
                      </a:lnTo>
                      <a:lnTo>
                        <a:pt x="151" y="310"/>
                      </a:lnTo>
                      <a:lnTo>
                        <a:pt x="149" y="310"/>
                      </a:lnTo>
                      <a:lnTo>
                        <a:pt x="149" y="310"/>
                      </a:lnTo>
                      <a:lnTo>
                        <a:pt x="145" y="310"/>
                      </a:lnTo>
                      <a:lnTo>
                        <a:pt x="143" y="308"/>
                      </a:lnTo>
                      <a:lnTo>
                        <a:pt x="143" y="306"/>
                      </a:lnTo>
                      <a:lnTo>
                        <a:pt x="143" y="304"/>
                      </a:lnTo>
                      <a:lnTo>
                        <a:pt x="143" y="304"/>
                      </a:lnTo>
                      <a:lnTo>
                        <a:pt x="137" y="300"/>
                      </a:lnTo>
                      <a:lnTo>
                        <a:pt x="135" y="300"/>
                      </a:lnTo>
                      <a:lnTo>
                        <a:pt x="135" y="298"/>
                      </a:lnTo>
                      <a:lnTo>
                        <a:pt x="135" y="296"/>
                      </a:lnTo>
                      <a:lnTo>
                        <a:pt x="133" y="293"/>
                      </a:lnTo>
                      <a:lnTo>
                        <a:pt x="133" y="293"/>
                      </a:lnTo>
                      <a:lnTo>
                        <a:pt x="135" y="289"/>
                      </a:lnTo>
                      <a:lnTo>
                        <a:pt x="137" y="287"/>
                      </a:lnTo>
                      <a:lnTo>
                        <a:pt x="137" y="287"/>
                      </a:lnTo>
                      <a:lnTo>
                        <a:pt x="137" y="287"/>
                      </a:lnTo>
                      <a:lnTo>
                        <a:pt x="139" y="287"/>
                      </a:lnTo>
                      <a:lnTo>
                        <a:pt x="139" y="287"/>
                      </a:lnTo>
                      <a:lnTo>
                        <a:pt x="141" y="289"/>
                      </a:lnTo>
                      <a:lnTo>
                        <a:pt x="143" y="289"/>
                      </a:lnTo>
                      <a:lnTo>
                        <a:pt x="143" y="289"/>
                      </a:lnTo>
                      <a:lnTo>
                        <a:pt x="145" y="291"/>
                      </a:lnTo>
                      <a:lnTo>
                        <a:pt x="145" y="291"/>
                      </a:lnTo>
                      <a:lnTo>
                        <a:pt x="147" y="291"/>
                      </a:lnTo>
                      <a:lnTo>
                        <a:pt x="149" y="291"/>
                      </a:lnTo>
                      <a:lnTo>
                        <a:pt x="149" y="291"/>
                      </a:lnTo>
                      <a:lnTo>
                        <a:pt x="151" y="289"/>
                      </a:lnTo>
                      <a:lnTo>
                        <a:pt x="152" y="289"/>
                      </a:lnTo>
                      <a:lnTo>
                        <a:pt x="152" y="289"/>
                      </a:lnTo>
                      <a:lnTo>
                        <a:pt x="154" y="291"/>
                      </a:lnTo>
                      <a:lnTo>
                        <a:pt x="156" y="291"/>
                      </a:lnTo>
                      <a:lnTo>
                        <a:pt x="156" y="291"/>
                      </a:lnTo>
                      <a:lnTo>
                        <a:pt x="156" y="291"/>
                      </a:lnTo>
                      <a:lnTo>
                        <a:pt x="158" y="291"/>
                      </a:lnTo>
                      <a:lnTo>
                        <a:pt x="158" y="289"/>
                      </a:lnTo>
                      <a:lnTo>
                        <a:pt x="158" y="287"/>
                      </a:lnTo>
                      <a:lnTo>
                        <a:pt x="160" y="285"/>
                      </a:lnTo>
                      <a:lnTo>
                        <a:pt x="162" y="283"/>
                      </a:lnTo>
                      <a:lnTo>
                        <a:pt x="164" y="281"/>
                      </a:lnTo>
                      <a:lnTo>
                        <a:pt x="164" y="279"/>
                      </a:lnTo>
                      <a:lnTo>
                        <a:pt x="164" y="279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8" y="274"/>
                      </a:lnTo>
                      <a:lnTo>
                        <a:pt x="158" y="272"/>
                      </a:lnTo>
                      <a:lnTo>
                        <a:pt x="160" y="270"/>
                      </a:lnTo>
                      <a:lnTo>
                        <a:pt x="162" y="266"/>
                      </a:lnTo>
                      <a:lnTo>
                        <a:pt x="164" y="264"/>
                      </a:lnTo>
                      <a:lnTo>
                        <a:pt x="164" y="262"/>
                      </a:lnTo>
                      <a:lnTo>
                        <a:pt x="164" y="260"/>
                      </a:lnTo>
                      <a:lnTo>
                        <a:pt x="162" y="258"/>
                      </a:lnTo>
                      <a:lnTo>
                        <a:pt x="162" y="258"/>
                      </a:lnTo>
                      <a:lnTo>
                        <a:pt x="162" y="258"/>
                      </a:lnTo>
                      <a:lnTo>
                        <a:pt x="160" y="258"/>
                      </a:lnTo>
                      <a:lnTo>
                        <a:pt x="160" y="256"/>
                      </a:lnTo>
                      <a:lnTo>
                        <a:pt x="158" y="256"/>
                      </a:lnTo>
                      <a:lnTo>
                        <a:pt x="158" y="255"/>
                      </a:lnTo>
                      <a:lnTo>
                        <a:pt x="158" y="251"/>
                      </a:lnTo>
                      <a:lnTo>
                        <a:pt x="158" y="249"/>
                      </a:lnTo>
                      <a:lnTo>
                        <a:pt x="156" y="249"/>
                      </a:lnTo>
                      <a:lnTo>
                        <a:pt x="156" y="247"/>
                      </a:lnTo>
                      <a:lnTo>
                        <a:pt x="158" y="243"/>
                      </a:lnTo>
                      <a:lnTo>
                        <a:pt x="158" y="241"/>
                      </a:lnTo>
                      <a:lnTo>
                        <a:pt x="160" y="241"/>
                      </a:lnTo>
                      <a:lnTo>
                        <a:pt x="160" y="241"/>
                      </a:lnTo>
                      <a:lnTo>
                        <a:pt x="162" y="241"/>
                      </a:lnTo>
                      <a:lnTo>
                        <a:pt x="166" y="243"/>
                      </a:lnTo>
                      <a:lnTo>
                        <a:pt x="166" y="243"/>
                      </a:lnTo>
                      <a:lnTo>
                        <a:pt x="168" y="243"/>
                      </a:lnTo>
                      <a:lnTo>
                        <a:pt x="170" y="243"/>
                      </a:lnTo>
                      <a:lnTo>
                        <a:pt x="170" y="241"/>
                      </a:lnTo>
                      <a:lnTo>
                        <a:pt x="170" y="241"/>
                      </a:lnTo>
                      <a:lnTo>
                        <a:pt x="170" y="239"/>
                      </a:lnTo>
                      <a:lnTo>
                        <a:pt x="170" y="239"/>
                      </a:lnTo>
                      <a:lnTo>
                        <a:pt x="170" y="230"/>
                      </a:lnTo>
                      <a:lnTo>
                        <a:pt x="168" y="226"/>
                      </a:lnTo>
                      <a:lnTo>
                        <a:pt x="166" y="224"/>
                      </a:lnTo>
                      <a:lnTo>
                        <a:pt x="164" y="224"/>
                      </a:lnTo>
                      <a:lnTo>
                        <a:pt x="164" y="222"/>
                      </a:lnTo>
                      <a:lnTo>
                        <a:pt x="164" y="222"/>
                      </a:lnTo>
                      <a:lnTo>
                        <a:pt x="164" y="220"/>
                      </a:lnTo>
                      <a:lnTo>
                        <a:pt x="164" y="218"/>
                      </a:lnTo>
                      <a:lnTo>
                        <a:pt x="162" y="215"/>
                      </a:lnTo>
                      <a:lnTo>
                        <a:pt x="160" y="213"/>
                      </a:lnTo>
                      <a:lnTo>
                        <a:pt x="160" y="213"/>
                      </a:lnTo>
                      <a:lnTo>
                        <a:pt x="158" y="213"/>
                      </a:lnTo>
                      <a:lnTo>
                        <a:pt x="156" y="213"/>
                      </a:lnTo>
                      <a:lnTo>
                        <a:pt x="156" y="213"/>
                      </a:lnTo>
                      <a:lnTo>
                        <a:pt x="149" y="217"/>
                      </a:lnTo>
                      <a:lnTo>
                        <a:pt x="145" y="217"/>
                      </a:lnTo>
                      <a:lnTo>
                        <a:pt x="139" y="217"/>
                      </a:lnTo>
                      <a:lnTo>
                        <a:pt x="131" y="220"/>
                      </a:lnTo>
                      <a:lnTo>
                        <a:pt x="128" y="220"/>
                      </a:lnTo>
                      <a:lnTo>
                        <a:pt x="126" y="220"/>
                      </a:lnTo>
                      <a:lnTo>
                        <a:pt x="120" y="218"/>
                      </a:lnTo>
                      <a:lnTo>
                        <a:pt x="118" y="218"/>
                      </a:lnTo>
                      <a:lnTo>
                        <a:pt x="114" y="218"/>
                      </a:lnTo>
                      <a:lnTo>
                        <a:pt x="112" y="218"/>
                      </a:lnTo>
                      <a:lnTo>
                        <a:pt x="111" y="218"/>
                      </a:lnTo>
                      <a:lnTo>
                        <a:pt x="109" y="218"/>
                      </a:lnTo>
                      <a:lnTo>
                        <a:pt x="107" y="217"/>
                      </a:lnTo>
                      <a:lnTo>
                        <a:pt x="107" y="217"/>
                      </a:lnTo>
                      <a:lnTo>
                        <a:pt x="105" y="215"/>
                      </a:lnTo>
                      <a:lnTo>
                        <a:pt x="105" y="215"/>
                      </a:lnTo>
                      <a:lnTo>
                        <a:pt x="105" y="213"/>
                      </a:lnTo>
                      <a:lnTo>
                        <a:pt x="107" y="211"/>
                      </a:lnTo>
                      <a:lnTo>
                        <a:pt x="109" y="209"/>
                      </a:lnTo>
                      <a:lnTo>
                        <a:pt x="109" y="209"/>
                      </a:lnTo>
                      <a:lnTo>
                        <a:pt x="109" y="207"/>
                      </a:lnTo>
                      <a:lnTo>
                        <a:pt x="109" y="207"/>
                      </a:lnTo>
                      <a:lnTo>
                        <a:pt x="109" y="205"/>
                      </a:lnTo>
                      <a:lnTo>
                        <a:pt x="107" y="203"/>
                      </a:lnTo>
                      <a:lnTo>
                        <a:pt x="107" y="201"/>
                      </a:lnTo>
                      <a:lnTo>
                        <a:pt x="107" y="201"/>
                      </a:lnTo>
                      <a:lnTo>
                        <a:pt x="107" y="201"/>
                      </a:lnTo>
                      <a:lnTo>
                        <a:pt x="107" y="199"/>
                      </a:lnTo>
                      <a:lnTo>
                        <a:pt x="109" y="201"/>
                      </a:lnTo>
                      <a:lnTo>
                        <a:pt x="109" y="201"/>
                      </a:lnTo>
                      <a:lnTo>
                        <a:pt x="111" y="203"/>
                      </a:lnTo>
                      <a:lnTo>
                        <a:pt x="112" y="205"/>
                      </a:lnTo>
                      <a:lnTo>
                        <a:pt x="114" y="205"/>
                      </a:lnTo>
                      <a:lnTo>
                        <a:pt x="114" y="205"/>
                      </a:lnTo>
                      <a:lnTo>
                        <a:pt x="116" y="205"/>
                      </a:lnTo>
                      <a:lnTo>
                        <a:pt x="118" y="205"/>
                      </a:lnTo>
                      <a:lnTo>
                        <a:pt x="120" y="205"/>
                      </a:lnTo>
                      <a:lnTo>
                        <a:pt x="122" y="205"/>
                      </a:lnTo>
                      <a:lnTo>
                        <a:pt x="124" y="205"/>
                      </a:lnTo>
                      <a:lnTo>
                        <a:pt x="124" y="203"/>
                      </a:lnTo>
                      <a:lnTo>
                        <a:pt x="126" y="203"/>
                      </a:lnTo>
                      <a:lnTo>
                        <a:pt x="126" y="201"/>
                      </a:lnTo>
                      <a:lnTo>
                        <a:pt x="126" y="201"/>
                      </a:lnTo>
                      <a:lnTo>
                        <a:pt x="128" y="199"/>
                      </a:lnTo>
                      <a:lnTo>
                        <a:pt x="126" y="199"/>
                      </a:lnTo>
                      <a:lnTo>
                        <a:pt x="126" y="199"/>
                      </a:lnTo>
                      <a:lnTo>
                        <a:pt x="126" y="199"/>
                      </a:lnTo>
                      <a:lnTo>
                        <a:pt x="122" y="201"/>
                      </a:lnTo>
                      <a:lnTo>
                        <a:pt x="118" y="201"/>
                      </a:lnTo>
                      <a:lnTo>
                        <a:pt x="116" y="201"/>
                      </a:lnTo>
                      <a:lnTo>
                        <a:pt x="114" y="201"/>
                      </a:lnTo>
                      <a:lnTo>
                        <a:pt x="112" y="199"/>
                      </a:lnTo>
                      <a:lnTo>
                        <a:pt x="112" y="199"/>
                      </a:lnTo>
                      <a:lnTo>
                        <a:pt x="112" y="198"/>
                      </a:lnTo>
                      <a:lnTo>
                        <a:pt x="112" y="198"/>
                      </a:lnTo>
                      <a:lnTo>
                        <a:pt x="112" y="196"/>
                      </a:lnTo>
                      <a:lnTo>
                        <a:pt x="112" y="196"/>
                      </a:lnTo>
                      <a:lnTo>
                        <a:pt x="112" y="196"/>
                      </a:lnTo>
                      <a:lnTo>
                        <a:pt x="114" y="196"/>
                      </a:lnTo>
                      <a:lnTo>
                        <a:pt x="116" y="198"/>
                      </a:lnTo>
                      <a:lnTo>
                        <a:pt x="116" y="198"/>
                      </a:lnTo>
                      <a:lnTo>
                        <a:pt x="118" y="198"/>
                      </a:lnTo>
                      <a:lnTo>
                        <a:pt x="118" y="198"/>
                      </a:lnTo>
                      <a:lnTo>
                        <a:pt x="118" y="196"/>
                      </a:lnTo>
                      <a:lnTo>
                        <a:pt x="118" y="196"/>
                      </a:lnTo>
                      <a:lnTo>
                        <a:pt x="118" y="194"/>
                      </a:lnTo>
                      <a:lnTo>
                        <a:pt x="116" y="192"/>
                      </a:lnTo>
                      <a:lnTo>
                        <a:pt x="116" y="192"/>
                      </a:lnTo>
                      <a:lnTo>
                        <a:pt x="116" y="192"/>
                      </a:lnTo>
                      <a:lnTo>
                        <a:pt x="116" y="190"/>
                      </a:lnTo>
                      <a:lnTo>
                        <a:pt x="118" y="186"/>
                      </a:lnTo>
                      <a:lnTo>
                        <a:pt x="118" y="186"/>
                      </a:lnTo>
                      <a:lnTo>
                        <a:pt x="120" y="184"/>
                      </a:lnTo>
                      <a:lnTo>
                        <a:pt x="120" y="184"/>
                      </a:lnTo>
                      <a:lnTo>
                        <a:pt x="118" y="184"/>
                      </a:lnTo>
                      <a:lnTo>
                        <a:pt x="118" y="184"/>
                      </a:lnTo>
                      <a:lnTo>
                        <a:pt x="118" y="184"/>
                      </a:lnTo>
                      <a:lnTo>
                        <a:pt x="114" y="184"/>
                      </a:lnTo>
                      <a:lnTo>
                        <a:pt x="111" y="186"/>
                      </a:lnTo>
                      <a:lnTo>
                        <a:pt x="109" y="186"/>
                      </a:lnTo>
                      <a:lnTo>
                        <a:pt x="103" y="184"/>
                      </a:lnTo>
                      <a:lnTo>
                        <a:pt x="103" y="186"/>
                      </a:lnTo>
                      <a:lnTo>
                        <a:pt x="101" y="186"/>
                      </a:lnTo>
                      <a:lnTo>
                        <a:pt x="101" y="186"/>
                      </a:lnTo>
                      <a:lnTo>
                        <a:pt x="101" y="186"/>
                      </a:lnTo>
                      <a:lnTo>
                        <a:pt x="101" y="188"/>
                      </a:lnTo>
                      <a:lnTo>
                        <a:pt x="101" y="188"/>
                      </a:lnTo>
                      <a:lnTo>
                        <a:pt x="101" y="188"/>
                      </a:lnTo>
                      <a:lnTo>
                        <a:pt x="99" y="190"/>
                      </a:lnTo>
                      <a:lnTo>
                        <a:pt x="99" y="190"/>
                      </a:lnTo>
                      <a:lnTo>
                        <a:pt x="99" y="192"/>
                      </a:lnTo>
                      <a:lnTo>
                        <a:pt x="97" y="192"/>
                      </a:lnTo>
                      <a:lnTo>
                        <a:pt x="97" y="192"/>
                      </a:lnTo>
                      <a:lnTo>
                        <a:pt x="99" y="196"/>
                      </a:lnTo>
                      <a:lnTo>
                        <a:pt x="99" y="198"/>
                      </a:lnTo>
                      <a:lnTo>
                        <a:pt x="99" y="199"/>
                      </a:lnTo>
                      <a:lnTo>
                        <a:pt x="97" y="199"/>
                      </a:lnTo>
                      <a:lnTo>
                        <a:pt x="97" y="201"/>
                      </a:lnTo>
                      <a:lnTo>
                        <a:pt x="97" y="201"/>
                      </a:lnTo>
                      <a:lnTo>
                        <a:pt x="97" y="201"/>
                      </a:lnTo>
                      <a:lnTo>
                        <a:pt x="95" y="201"/>
                      </a:lnTo>
                      <a:lnTo>
                        <a:pt x="93" y="199"/>
                      </a:lnTo>
                      <a:lnTo>
                        <a:pt x="93" y="199"/>
                      </a:lnTo>
                      <a:lnTo>
                        <a:pt x="93" y="199"/>
                      </a:lnTo>
                      <a:lnTo>
                        <a:pt x="91" y="203"/>
                      </a:lnTo>
                      <a:lnTo>
                        <a:pt x="90" y="203"/>
                      </a:lnTo>
                      <a:lnTo>
                        <a:pt x="90" y="203"/>
                      </a:lnTo>
                      <a:lnTo>
                        <a:pt x="88" y="203"/>
                      </a:lnTo>
                      <a:lnTo>
                        <a:pt x="86" y="203"/>
                      </a:lnTo>
                      <a:lnTo>
                        <a:pt x="86" y="203"/>
                      </a:lnTo>
                      <a:lnTo>
                        <a:pt x="82" y="201"/>
                      </a:lnTo>
                      <a:lnTo>
                        <a:pt x="82" y="201"/>
                      </a:lnTo>
                      <a:lnTo>
                        <a:pt x="80" y="201"/>
                      </a:lnTo>
                      <a:lnTo>
                        <a:pt x="80" y="199"/>
                      </a:lnTo>
                      <a:lnTo>
                        <a:pt x="80" y="199"/>
                      </a:lnTo>
                      <a:lnTo>
                        <a:pt x="78" y="198"/>
                      </a:lnTo>
                      <a:lnTo>
                        <a:pt x="76" y="198"/>
                      </a:lnTo>
                      <a:lnTo>
                        <a:pt x="74" y="196"/>
                      </a:lnTo>
                      <a:lnTo>
                        <a:pt x="72" y="196"/>
                      </a:lnTo>
                      <a:lnTo>
                        <a:pt x="72" y="198"/>
                      </a:lnTo>
                      <a:lnTo>
                        <a:pt x="72" y="198"/>
                      </a:lnTo>
                      <a:lnTo>
                        <a:pt x="74" y="203"/>
                      </a:lnTo>
                      <a:lnTo>
                        <a:pt x="74" y="203"/>
                      </a:lnTo>
                      <a:lnTo>
                        <a:pt x="74" y="205"/>
                      </a:lnTo>
                      <a:lnTo>
                        <a:pt x="74" y="207"/>
                      </a:lnTo>
                      <a:lnTo>
                        <a:pt x="74" y="209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6" y="211"/>
                      </a:lnTo>
                      <a:lnTo>
                        <a:pt x="78" y="211"/>
                      </a:lnTo>
                      <a:lnTo>
                        <a:pt x="80" y="211"/>
                      </a:lnTo>
                      <a:lnTo>
                        <a:pt x="82" y="211"/>
                      </a:lnTo>
                      <a:lnTo>
                        <a:pt x="82" y="211"/>
                      </a:lnTo>
                      <a:lnTo>
                        <a:pt x="84" y="211"/>
                      </a:lnTo>
                      <a:lnTo>
                        <a:pt x="84" y="211"/>
                      </a:lnTo>
                      <a:lnTo>
                        <a:pt x="86" y="211"/>
                      </a:lnTo>
                      <a:lnTo>
                        <a:pt x="86" y="211"/>
                      </a:lnTo>
                      <a:lnTo>
                        <a:pt x="88" y="211"/>
                      </a:lnTo>
                      <a:lnTo>
                        <a:pt x="88" y="213"/>
                      </a:lnTo>
                      <a:lnTo>
                        <a:pt x="88" y="213"/>
                      </a:lnTo>
                      <a:lnTo>
                        <a:pt x="86" y="215"/>
                      </a:lnTo>
                      <a:lnTo>
                        <a:pt x="86" y="217"/>
                      </a:lnTo>
                      <a:lnTo>
                        <a:pt x="86" y="218"/>
                      </a:lnTo>
                      <a:lnTo>
                        <a:pt x="86" y="218"/>
                      </a:lnTo>
                      <a:lnTo>
                        <a:pt x="86" y="220"/>
                      </a:lnTo>
                      <a:lnTo>
                        <a:pt x="86" y="222"/>
                      </a:lnTo>
                      <a:lnTo>
                        <a:pt x="84" y="222"/>
                      </a:lnTo>
                      <a:lnTo>
                        <a:pt x="84" y="224"/>
                      </a:lnTo>
                      <a:lnTo>
                        <a:pt x="82" y="224"/>
                      </a:lnTo>
                      <a:lnTo>
                        <a:pt x="78" y="224"/>
                      </a:lnTo>
                      <a:lnTo>
                        <a:pt x="78" y="224"/>
                      </a:lnTo>
                      <a:lnTo>
                        <a:pt x="76" y="222"/>
                      </a:lnTo>
                      <a:lnTo>
                        <a:pt x="76" y="222"/>
                      </a:lnTo>
                      <a:lnTo>
                        <a:pt x="74" y="220"/>
                      </a:lnTo>
                      <a:lnTo>
                        <a:pt x="74" y="218"/>
                      </a:lnTo>
                      <a:lnTo>
                        <a:pt x="72" y="218"/>
                      </a:lnTo>
                      <a:lnTo>
                        <a:pt x="72" y="217"/>
                      </a:lnTo>
                      <a:lnTo>
                        <a:pt x="70" y="217"/>
                      </a:lnTo>
                      <a:lnTo>
                        <a:pt x="70" y="215"/>
                      </a:lnTo>
                      <a:lnTo>
                        <a:pt x="70" y="213"/>
                      </a:lnTo>
                      <a:lnTo>
                        <a:pt x="70" y="213"/>
                      </a:lnTo>
                      <a:lnTo>
                        <a:pt x="69" y="213"/>
                      </a:lnTo>
                      <a:lnTo>
                        <a:pt x="69" y="213"/>
                      </a:lnTo>
                      <a:lnTo>
                        <a:pt x="69" y="213"/>
                      </a:lnTo>
                      <a:lnTo>
                        <a:pt x="69" y="217"/>
                      </a:lnTo>
                      <a:lnTo>
                        <a:pt x="69" y="220"/>
                      </a:lnTo>
                      <a:lnTo>
                        <a:pt x="69" y="220"/>
                      </a:lnTo>
                      <a:lnTo>
                        <a:pt x="69" y="222"/>
                      </a:lnTo>
                      <a:lnTo>
                        <a:pt x="69" y="224"/>
                      </a:lnTo>
                      <a:lnTo>
                        <a:pt x="67" y="232"/>
                      </a:lnTo>
                      <a:lnTo>
                        <a:pt x="63" y="236"/>
                      </a:lnTo>
                      <a:lnTo>
                        <a:pt x="63" y="237"/>
                      </a:lnTo>
                      <a:lnTo>
                        <a:pt x="63" y="237"/>
                      </a:lnTo>
                      <a:lnTo>
                        <a:pt x="63" y="239"/>
                      </a:lnTo>
                      <a:lnTo>
                        <a:pt x="63" y="239"/>
                      </a:lnTo>
                      <a:lnTo>
                        <a:pt x="63" y="241"/>
                      </a:lnTo>
                      <a:lnTo>
                        <a:pt x="72" y="243"/>
                      </a:lnTo>
                      <a:lnTo>
                        <a:pt x="74" y="243"/>
                      </a:lnTo>
                      <a:lnTo>
                        <a:pt x="74" y="245"/>
                      </a:lnTo>
                      <a:lnTo>
                        <a:pt x="74" y="247"/>
                      </a:lnTo>
                      <a:lnTo>
                        <a:pt x="74" y="249"/>
                      </a:lnTo>
                      <a:lnTo>
                        <a:pt x="72" y="251"/>
                      </a:lnTo>
                      <a:lnTo>
                        <a:pt x="69" y="255"/>
                      </a:lnTo>
                      <a:lnTo>
                        <a:pt x="67" y="256"/>
                      </a:lnTo>
                      <a:lnTo>
                        <a:pt x="67" y="256"/>
                      </a:lnTo>
                      <a:lnTo>
                        <a:pt x="67" y="258"/>
                      </a:lnTo>
                      <a:lnTo>
                        <a:pt x="67" y="260"/>
                      </a:lnTo>
                      <a:lnTo>
                        <a:pt x="67" y="262"/>
                      </a:lnTo>
                      <a:lnTo>
                        <a:pt x="65" y="262"/>
                      </a:lnTo>
                      <a:lnTo>
                        <a:pt x="65" y="264"/>
                      </a:lnTo>
                      <a:lnTo>
                        <a:pt x="65" y="264"/>
                      </a:lnTo>
                      <a:lnTo>
                        <a:pt x="67" y="264"/>
                      </a:lnTo>
                      <a:lnTo>
                        <a:pt x="67" y="264"/>
                      </a:lnTo>
                      <a:lnTo>
                        <a:pt x="70" y="264"/>
                      </a:lnTo>
                      <a:lnTo>
                        <a:pt x="72" y="264"/>
                      </a:lnTo>
                      <a:lnTo>
                        <a:pt x="74" y="266"/>
                      </a:lnTo>
                      <a:lnTo>
                        <a:pt x="76" y="266"/>
                      </a:lnTo>
                      <a:lnTo>
                        <a:pt x="78" y="268"/>
                      </a:lnTo>
                      <a:lnTo>
                        <a:pt x="78" y="268"/>
                      </a:lnTo>
                      <a:lnTo>
                        <a:pt x="78" y="270"/>
                      </a:lnTo>
                      <a:lnTo>
                        <a:pt x="78" y="275"/>
                      </a:lnTo>
                      <a:lnTo>
                        <a:pt x="80" y="277"/>
                      </a:lnTo>
                      <a:lnTo>
                        <a:pt x="80" y="279"/>
                      </a:lnTo>
                      <a:lnTo>
                        <a:pt x="80" y="281"/>
                      </a:lnTo>
                      <a:lnTo>
                        <a:pt x="82" y="281"/>
                      </a:lnTo>
                      <a:lnTo>
                        <a:pt x="82" y="283"/>
                      </a:lnTo>
                      <a:lnTo>
                        <a:pt x="84" y="285"/>
                      </a:lnTo>
                      <a:lnTo>
                        <a:pt x="86" y="285"/>
                      </a:lnTo>
                      <a:lnTo>
                        <a:pt x="86" y="287"/>
                      </a:lnTo>
                      <a:lnTo>
                        <a:pt x="86" y="287"/>
                      </a:lnTo>
                      <a:lnTo>
                        <a:pt x="86" y="289"/>
                      </a:lnTo>
                      <a:lnTo>
                        <a:pt x="86" y="289"/>
                      </a:lnTo>
                      <a:lnTo>
                        <a:pt x="84" y="291"/>
                      </a:lnTo>
                      <a:lnTo>
                        <a:pt x="80" y="302"/>
                      </a:lnTo>
                      <a:lnTo>
                        <a:pt x="80" y="306"/>
                      </a:lnTo>
                      <a:lnTo>
                        <a:pt x="80" y="308"/>
                      </a:lnTo>
                      <a:lnTo>
                        <a:pt x="80" y="310"/>
                      </a:lnTo>
                      <a:lnTo>
                        <a:pt x="80" y="312"/>
                      </a:lnTo>
                      <a:lnTo>
                        <a:pt x="82" y="314"/>
                      </a:lnTo>
                      <a:lnTo>
                        <a:pt x="84" y="315"/>
                      </a:lnTo>
                      <a:lnTo>
                        <a:pt x="84" y="319"/>
                      </a:lnTo>
                      <a:lnTo>
                        <a:pt x="84" y="321"/>
                      </a:lnTo>
                      <a:lnTo>
                        <a:pt x="84" y="323"/>
                      </a:lnTo>
                      <a:lnTo>
                        <a:pt x="84" y="325"/>
                      </a:lnTo>
                      <a:lnTo>
                        <a:pt x="82" y="327"/>
                      </a:lnTo>
                      <a:lnTo>
                        <a:pt x="82" y="327"/>
                      </a:lnTo>
                      <a:lnTo>
                        <a:pt x="80" y="329"/>
                      </a:lnTo>
                      <a:lnTo>
                        <a:pt x="80" y="329"/>
                      </a:lnTo>
                      <a:lnTo>
                        <a:pt x="80" y="331"/>
                      </a:lnTo>
                      <a:lnTo>
                        <a:pt x="78" y="334"/>
                      </a:lnTo>
                      <a:lnTo>
                        <a:pt x="78" y="336"/>
                      </a:lnTo>
                      <a:lnTo>
                        <a:pt x="76" y="338"/>
                      </a:lnTo>
                      <a:lnTo>
                        <a:pt x="76" y="338"/>
                      </a:lnTo>
                      <a:lnTo>
                        <a:pt x="72" y="342"/>
                      </a:lnTo>
                      <a:lnTo>
                        <a:pt x="72" y="342"/>
                      </a:lnTo>
                      <a:lnTo>
                        <a:pt x="70" y="342"/>
                      </a:lnTo>
                      <a:lnTo>
                        <a:pt x="69" y="342"/>
                      </a:lnTo>
                      <a:lnTo>
                        <a:pt x="63" y="346"/>
                      </a:lnTo>
                      <a:lnTo>
                        <a:pt x="61" y="346"/>
                      </a:lnTo>
                      <a:lnTo>
                        <a:pt x="57" y="348"/>
                      </a:lnTo>
                      <a:lnTo>
                        <a:pt x="55" y="350"/>
                      </a:lnTo>
                      <a:lnTo>
                        <a:pt x="50" y="355"/>
                      </a:lnTo>
                      <a:lnTo>
                        <a:pt x="48" y="355"/>
                      </a:lnTo>
                      <a:lnTo>
                        <a:pt x="46" y="363"/>
                      </a:lnTo>
                      <a:lnTo>
                        <a:pt x="46" y="363"/>
                      </a:lnTo>
                      <a:lnTo>
                        <a:pt x="46" y="365"/>
                      </a:lnTo>
                      <a:lnTo>
                        <a:pt x="46" y="365"/>
                      </a:lnTo>
                      <a:lnTo>
                        <a:pt x="46" y="367"/>
                      </a:lnTo>
                      <a:lnTo>
                        <a:pt x="48" y="367"/>
                      </a:lnTo>
                      <a:lnTo>
                        <a:pt x="48" y="367"/>
                      </a:lnTo>
                      <a:lnTo>
                        <a:pt x="51" y="367"/>
                      </a:lnTo>
                      <a:lnTo>
                        <a:pt x="53" y="369"/>
                      </a:lnTo>
                      <a:lnTo>
                        <a:pt x="55" y="369"/>
                      </a:lnTo>
                      <a:lnTo>
                        <a:pt x="57" y="369"/>
                      </a:lnTo>
                      <a:lnTo>
                        <a:pt x="57" y="369"/>
                      </a:lnTo>
                      <a:lnTo>
                        <a:pt x="59" y="369"/>
                      </a:lnTo>
                      <a:lnTo>
                        <a:pt x="59" y="371"/>
                      </a:lnTo>
                      <a:lnTo>
                        <a:pt x="61" y="371"/>
                      </a:lnTo>
                      <a:lnTo>
                        <a:pt x="61" y="372"/>
                      </a:lnTo>
                      <a:lnTo>
                        <a:pt x="63" y="372"/>
                      </a:lnTo>
                      <a:lnTo>
                        <a:pt x="63" y="374"/>
                      </a:lnTo>
                      <a:lnTo>
                        <a:pt x="63" y="374"/>
                      </a:lnTo>
                      <a:lnTo>
                        <a:pt x="59" y="376"/>
                      </a:lnTo>
                      <a:lnTo>
                        <a:pt x="53" y="380"/>
                      </a:lnTo>
                      <a:lnTo>
                        <a:pt x="48" y="382"/>
                      </a:lnTo>
                      <a:lnTo>
                        <a:pt x="40" y="386"/>
                      </a:lnTo>
                      <a:lnTo>
                        <a:pt x="38" y="386"/>
                      </a:lnTo>
                      <a:lnTo>
                        <a:pt x="38" y="386"/>
                      </a:lnTo>
                      <a:lnTo>
                        <a:pt x="36" y="384"/>
                      </a:lnTo>
                      <a:lnTo>
                        <a:pt x="34" y="384"/>
                      </a:lnTo>
                      <a:lnTo>
                        <a:pt x="32" y="384"/>
                      </a:lnTo>
                      <a:lnTo>
                        <a:pt x="32" y="384"/>
                      </a:lnTo>
                      <a:lnTo>
                        <a:pt x="30" y="386"/>
                      </a:lnTo>
                      <a:lnTo>
                        <a:pt x="30" y="386"/>
                      </a:lnTo>
                      <a:lnTo>
                        <a:pt x="29" y="386"/>
                      </a:lnTo>
                      <a:lnTo>
                        <a:pt x="27" y="388"/>
                      </a:lnTo>
                      <a:lnTo>
                        <a:pt x="29" y="393"/>
                      </a:lnTo>
                      <a:lnTo>
                        <a:pt x="30" y="401"/>
                      </a:lnTo>
                      <a:lnTo>
                        <a:pt x="30" y="403"/>
                      </a:lnTo>
                      <a:lnTo>
                        <a:pt x="30" y="405"/>
                      </a:lnTo>
                      <a:lnTo>
                        <a:pt x="30" y="405"/>
                      </a:lnTo>
                      <a:lnTo>
                        <a:pt x="32" y="405"/>
                      </a:lnTo>
                      <a:lnTo>
                        <a:pt x="32" y="405"/>
                      </a:lnTo>
                      <a:lnTo>
                        <a:pt x="32" y="403"/>
                      </a:lnTo>
                      <a:lnTo>
                        <a:pt x="34" y="403"/>
                      </a:lnTo>
                      <a:lnTo>
                        <a:pt x="34" y="403"/>
                      </a:lnTo>
                      <a:lnTo>
                        <a:pt x="36" y="405"/>
                      </a:lnTo>
                      <a:lnTo>
                        <a:pt x="38" y="407"/>
                      </a:lnTo>
                      <a:lnTo>
                        <a:pt x="40" y="409"/>
                      </a:lnTo>
                      <a:lnTo>
                        <a:pt x="40" y="411"/>
                      </a:lnTo>
                      <a:lnTo>
                        <a:pt x="32" y="426"/>
                      </a:lnTo>
                      <a:lnTo>
                        <a:pt x="30" y="428"/>
                      </a:lnTo>
                      <a:lnTo>
                        <a:pt x="30" y="428"/>
                      </a:lnTo>
                      <a:lnTo>
                        <a:pt x="29" y="430"/>
                      </a:lnTo>
                      <a:lnTo>
                        <a:pt x="29" y="430"/>
                      </a:lnTo>
                      <a:lnTo>
                        <a:pt x="27" y="430"/>
                      </a:lnTo>
                      <a:lnTo>
                        <a:pt x="27" y="430"/>
                      </a:lnTo>
                      <a:lnTo>
                        <a:pt x="25" y="430"/>
                      </a:lnTo>
                      <a:lnTo>
                        <a:pt x="23" y="430"/>
                      </a:lnTo>
                      <a:lnTo>
                        <a:pt x="23" y="430"/>
                      </a:lnTo>
                      <a:lnTo>
                        <a:pt x="15" y="435"/>
                      </a:lnTo>
                      <a:lnTo>
                        <a:pt x="11" y="439"/>
                      </a:lnTo>
                      <a:lnTo>
                        <a:pt x="11" y="441"/>
                      </a:lnTo>
                      <a:lnTo>
                        <a:pt x="10" y="441"/>
                      </a:lnTo>
                      <a:lnTo>
                        <a:pt x="10" y="441"/>
                      </a:lnTo>
                      <a:lnTo>
                        <a:pt x="8" y="441"/>
                      </a:lnTo>
                      <a:lnTo>
                        <a:pt x="2" y="439"/>
                      </a:lnTo>
                      <a:lnTo>
                        <a:pt x="2" y="439"/>
                      </a:lnTo>
                      <a:lnTo>
                        <a:pt x="2" y="439"/>
                      </a:lnTo>
                      <a:lnTo>
                        <a:pt x="0" y="439"/>
                      </a:lnTo>
                      <a:lnTo>
                        <a:pt x="0" y="441"/>
                      </a:lnTo>
                      <a:lnTo>
                        <a:pt x="0" y="443"/>
                      </a:lnTo>
                      <a:lnTo>
                        <a:pt x="0" y="443"/>
                      </a:lnTo>
                      <a:lnTo>
                        <a:pt x="0" y="445"/>
                      </a:lnTo>
                      <a:lnTo>
                        <a:pt x="4" y="449"/>
                      </a:lnTo>
                      <a:lnTo>
                        <a:pt x="6" y="450"/>
                      </a:lnTo>
                      <a:lnTo>
                        <a:pt x="8" y="450"/>
                      </a:lnTo>
                      <a:lnTo>
                        <a:pt x="8" y="450"/>
                      </a:lnTo>
                      <a:lnTo>
                        <a:pt x="11" y="450"/>
                      </a:lnTo>
                      <a:lnTo>
                        <a:pt x="15" y="450"/>
                      </a:lnTo>
                      <a:lnTo>
                        <a:pt x="17" y="450"/>
                      </a:lnTo>
                      <a:lnTo>
                        <a:pt x="19" y="450"/>
                      </a:lnTo>
                      <a:lnTo>
                        <a:pt x="19" y="452"/>
                      </a:lnTo>
                      <a:lnTo>
                        <a:pt x="19" y="452"/>
                      </a:lnTo>
                      <a:lnTo>
                        <a:pt x="19" y="454"/>
                      </a:lnTo>
                      <a:lnTo>
                        <a:pt x="19" y="454"/>
                      </a:lnTo>
                      <a:lnTo>
                        <a:pt x="19" y="456"/>
                      </a:lnTo>
                      <a:lnTo>
                        <a:pt x="17" y="456"/>
                      </a:lnTo>
                      <a:lnTo>
                        <a:pt x="17" y="458"/>
                      </a:lnTo>
                      <a:lnTo>
                        <a:pt x="15" y="458"/>
                      </a:lnTo>
                      <a:lnTo>
                        <a:pt x="13" y="458"/>
                      </a:lnTo>
                      <a:lnTo>
                        <a:pt x="11" y="460"/>
                      </a:lnTo>
                      <a:lnTo>
                        <a:pt x="10" y="460"/>
                      </a:lnTo>
                      <a:lnTo>
                        <a:pt x="10" y="458"/>
                      </a:lnTo>
                      <a:lnTo>
                        <a:pt x="8" y="458"/>
                      </a:lnTo>
                      <a:lnTo>
                        <a:pt x="8" y="458"/>
                      </a:lnTo>
                      <a:lnTo>
                        <a:pt x="6" y="456"/>
                      </a:lnTo>
                      <a:lnTo>
                        <a:pt x="6" y="456"/>
                      </a:lnTo>
                      <a:lnTo>
                        <a:pt x="4" y="456"/>
                      </a:lnTo>
                      <a:lnTo>
                        <a:pt x="4" y="456"/>
                      </a:lnTo>
                      <a:lnTo>
                        <a:pt x="4" y="456"/>
                      </a:lnTo>
                      <a:lnTo>
                        <a:pt x="4" y="458"/>
                      </a:lnTo>
                      <a:lnTo>
                        <a:pt x="2" y="460"/>
                      </a:lnTo>
                      <a:lnTo>
                        <a:pt x="2" y="462"/>
                      </a:lnTo>
                      <a:lnTo>
                        <a:pt x="2" y="464"/>
                      </a:lnTo>
                      <a:lnTo>
                        <a:pt x="2" y="466"/>
                      </a:lnTo>
                      <a:lnTo>
                        <a:pt x="4" y="468"/>
                      </a:lnTo>
                      <a:lnTo>
                        <a:pt x="2" y="469"/>
                      </a:lnTo>
                      <a:lnTo>
                        <a:pt x="4" y="471"/>
                      </a:lnTo>
                      <a:lnTo>
                        <a:pt x="4" y="471"/>
                      </a:lnTo>
                      <a:lnTo>
                        <a:pt x="6" y="473"/>
                      </a:lnTo>
                      <a:lnTo>
                        <a:pt x="6" y="473"/>
                      </a:lnTo>
                      <a:lnTo>
                        <a:pt x="8" y="475"/>
                      </a:lnTo>
                      <a:lnTo>
                        <a:pt x="8" y="477"/>
                      </a:lnTo>
                      <a:lnTo>
                        <a:pt x="8" y="479"/>
                      </a:lnTo>
                      <a:lnTo>
                        <a:pt x="8" y="481"/>
                      </a:lnTo>
                      <a:lnTo>
                        <a:pt x="8" y="481"/>
                      </a:lnTo>
                      <a:lnTo>
                        <a:pt x="10" y="483"/>
                      </a:lnTo>
                      <a:lnTo>
                        <a:pt x="10" y="485"/>
                      </a:lnTo>
                      <a:lnTo>
                        <a:pt x="10" y="485"/>
                      </a:lnTo>
                      <a:lnTo>
                        <a:pt x="10" y="488"/>
                      </a:lnTo>
                      <a:lnTo>
                        <a:pt x="10" y="496"/>
                      </a:lnTo>
                      <a:lnTo>
                        <a:pt x="11" y="496"/>
                      </a:lnTo>
                      <a:lnTo>
                        <a:pt x="13" y="498"/>
                      </a:lnTo>
                      <a:lnTo>
                        <a:pt x="15" y="498"/>
                      </a:lnTo>
                      <a:lnTo>
                        <a:pt x="17" y="498"/>
                      </a:lnTo>
                      <a:lnTo>
                        <a:pt x="19" y="498"/>
                      </a:lnTo>
                      <a:lnTo>
                        <a:pt x="21" y="498"/>
                      </a:lnTo>
                      <a:lnTo>
                        <a:pt x="23" y="496"/>
                      </a:lnTo>
                      <a:lnTo>
                        <a:pt x="23" y="496"/>
                      </a:lnTo>
                      <a:lnTo>
                        <a:pt x="23" y="496"/>
                      </a:lnTo>
                      <a:lnTo>
                        <a:pt x="23" y="494"/>
                      </a:lnTo>
                      <a:lnTo>
                        <a:pt x="23" y="494"/>
                      </a:lnTo>
                      <a:lnTo>
                        <a:pt x="25" y="494"/>
                      </a:lnTo>
                      <a:lnTo>
                        <a:pt x="25" y="494"/>
                      </a:lnTo>
                      <a:lnTo>
                        <a:pt x="27" y="494"/>
                      </a:lnTo>
                      <a:lnTo>
                        <a:pt x="29" y="492"/>
                      </a:lnTo>
                      <a:lnTo>
                        <a:pt x="29" y="492"/>
                      </a:lnTo>
                      <a:lnTo>
                        <a:pt x="32" y="488"/>
                      </a:lnTo>
                      <a:lnTo>
                        <a:pt x="34" y="488"/>
                      </a:lnTo>
                      <a:lnTo>
                        <a:pt x="36" y="490"/>
                      </a:lnTo>
                      <a:lnTo>
                        <a:pt x="42" y="496"/>
                      </a:lnTo>
                      <a:lnTo>
                        <a:pt x="42" y="500"/>
                      </a:lnTo>
                      <a:lnTo>
                        <a:pt x="42" y="500"/>
                      </a:lnTo>
                      <a:lnTo>
                        <a:pt x="42" y="509"/>
                      </a:lnTo>
                      <a:lnTo>
                        <a:pt x="42" y="511"/>
                      </a:lnTo>
                      <a:lnTo>
                        <a:pt x="42" y="511"/>
                      </a:lnTo>
                      <a:lnTo>
                        <a:pt x="44" y="513"/>
                      </a:lnTo>
                      <a:lnTo>
                        <a:pt x="44" y="515"/>
                      </a:lnTo>
                      <a:lnTo>
                        <a:pt x="44" y="517"/>
                      </a:lnTo>
                      <a:lnTo>
                        <a:pt x="44" y="519"/>
                      </a:lnTo>
                      <a:lnTo>
                        <a:pt x="46" y="519"/>
                      </a:lnTo>
                      <a:lnTo>
                        <a:pt x="46" y="521"/>
                      </a:lnTo>
                      <a:lnTo>
                        <a:pt x="48" y="521"/>
                      </a:lnTo>
                      <a:lnTo>
                        <a:pt x="51" y="525"/>
                      </a:lnTo>
                      <a:lnTo>
                        <a:pt x="53" y="525"/>
                      </a:lnTo>
                      <a:lnTo>
                        <a:pt x="57" y="527"/>
                      </a:lnTo>
                      <a:lnTo>
                        <a:pt x="59" y="527"/>
                      </a:lnTo>
                      <a:lnTo>
                        <a:pt x="59" y="528"/>
                      </a:lnTo>
                      <a:lnTo>
                        <a:pt x="61" y="528"/>
                      </a:lnTo>
                      <a:lnTo>
                        <a:pt x="63" y="530"/>
                      </a:lnTo>
                      <a:lnTo>
                        <a:pt x="65" y="530"/>
                      </a:lnTo>
                      <a:lnTo>
                        <a:pt x="67" y="530"/>
                      </a:lnTo>
                      <a:lnTo>
                        <a:pt x="76" y="528"/>
                      </a:lnTo>
                      <a:lnTo>
                        <a:pt x="76" y="528"/>
                      </a:lnTo>
                      <a:lnTo>
                        <a:pt x="80" y="530"/>
                      </a:lnTo>
                      <a:lnTo>
                        <a:pt x="80" y="530"/>
                      </a:lnTo>
                      <a:lnTo>
                        <a:pt x="82" y="530"/>
                      </a:lnTo>
                      <a:lnTo>
                        <a:pt x="82" y="532"/>
                      </a:lnTo>
                      <a:lnTo>
                        <a:pt x="84" y="532"/>
                      </a:lnTo>
                      <a:lnTo>
                        <a:pt x="86" y="532"/>
                      </a:lnTo>
                      <a:lnTo>
                        <a:pt x="90" y="534"/>
                      </a:lnTo>
                      <a:lnTo>
                        <a:pt x="90" y="534"/>
                      </a:lnTo>
                      <a:lnTo>
                        <a:pt x="93" y="534"/>
                      </a:lnTo>
                      <a:lnTo>
                        <a:pt x="93" y="536"/>
                      </a:lnTo>
                      <a:lnTo>
                        <a:pt x="95" y="538"/>
                      </a:lnTo>
                      <a:lnTo>
                        <a:pt x="99" y="542"/>
                      </a:lnTo>
                      <a:lnTo>
                        <a:pt x="99" y="546"/>
                      </a:lnTo>
                      <a:lnTo>
                        <a:pt x="101" y="546"/>
                      </a:lnTo>
                      <a:lnTo>
                        <a:pt x="101" y="547"/>
                      </a:lnTo>
                      <a:lnTo>
                        <a:pt x="103" y="547"/>
                      </a:lnTo>
                      <a:lnTo>
                        <a:pt x="103" y="547"/>
                      </a:lnTo>
                      <a:lnTo>
                        <a:pt x="109" y="551"/>
                      </a:lnTo>
                      <a:lnTo>
                        <a:pt x="118" y="553"/>
                      </a:lnTo>
                      <a:lnTo>
                        <a:pt x="122" y="551"/>
                      </a:lnTo>
                      <a:lnTo>
                        <a:pt x="122" y="553"/>
                      </a:lnTo>
                      <a:lnTo>
                        <a:pt x="124" y="553"/>
                      </a:lnTo>
                      <a:lnTo>
                        <a:pt x="124" y="553"/>
                      </a:lnTo>
                      <a:lnTo>
                        <a:pt x="133" y="553"/>
                      </a:lnTo>
                      <a:lnTo>
                        <a:pt x="137" y="553"/>
                      </a:lnTo>
                      <a:lnTo>
                        <a:pt x="139" y="553"/>
                      </a:lnTo>
                      <a:lnTo>
                        <a:pt x="141" y="553"/>
                      </a:lnTo>
                      <a:lnTo>
                        <a:pt x="145" y="553"/>
                      </a:lnTo>
                      <a:lnTo>
                        <a:pt x="145" y="551"/>
                      </a:lnTo>
                      <a:lnTo>
                        <a:pt x="147" y="551"/>
                      </a:lnTo>
                      <a:lnTo>
                        <a:pt x="151" y="553"/>
                      </a:lnTo>
                      <a:lnTo>
                        <a:pt x="154" y="553"/>
                      </a:lnTo>
                      <a:lnTo>
                        <a:pt x="164" y="553"/>
                      </a:lnTo>
                      <a:lnTo>
                        <a:pt x="170" y="551"/>
                      </a:lnTo>
                      <a:lnTo>
                        <a:pt x="173" y="551"/>
                      </a:lnTo>
                      <a:lnTo>
                        <a:pt x="175" y="551"/>
                      </a:lnTo>
                      <a:lnTo>
                        <a:pt x="177" y="551"/>
                      </a:lnTo>
                      <a:lnTo>
                        <a:pt x="181" y="553"/>
                      </a:lnTo>
                      <a:lnTo>
                        <a:pt x="185" y="553"/>
                      </a:lnTo>
                      <a:lnTo>
                        <a:pt x="187" y="553"/>
                      </a:lnTo>
                      <a:lnTo>
                        <a:pt x="187" y="553"/>
                      </a:lnTo>
                      <a:lnTo>
                        <a:pt x="189" y="553"/>
                      </a:lnTo>
                      <a:lnTo>
                        <a:pt x="189" y="553"/>
                      </a:lnTo>
                      <a:lnTo>
                        <a:pt x="191" y="555"/>
                      </a:lnTo>
                      <a:lnTo>
                        <a:pt x="192" y="557"/>
                      </a:lnTo>
                      <a:lnTo>
                        <a:pt x="194" y="563"/>
                      </a:lnTo>
                      <a:lnTo>
                        <a:pt x="194" y="566"/>
                      </a:lnTo>
                      <a:lnTo>
                        <a:pt x="194" y="570"/>
                      </a:lnTo>
                      <a:lnTo>
                        <a:pt x="194" y="572"/>
                      </a:lnTo>
                      <a:lnTo>
                        <a:pt x="194" y="572"/>
                      </a:lnTo>
                      <a:lnTo>
                        <a:pt x="192" y="572"/>
                      </a:lnTo>
                      <a:lnTo>
                        <a:pt x="192" y="572"/>
                      </a:lnTo>
                      <a:lnTo>
                        <a:pt x="192" y="572"/>
                      </a:lnTo>
                      <a:lnTo>
                        <a:pt x="191" y="574"/>
                      </a:lnTo>
                      <a:lnTo>
                        <a:pt x="191" y="574"/>
                      </a:lnTo>
                      <a:lnTo>
                        <a:pt x="191" y="574"/>
                      </a:lnTo>
                      <a:lnTo>
                        <a:pt x="191" y="574"/>
                      </a:lnTo>
                      <a:lnTo>
                        <a:pt x="191" y="574"/>
                      </a:lnTo>
                      <a:lnTo>
                        <a:pt x="192" y="574"/>
                      </a:lnTo>
                      <a:lnTo>
                        <a:pt x="194" y="580"/>
                      </a:lnTo>
                      <a:lnTo>
                        <a:pt x="196" y="582"/>
                      </a:lnTo>
                      <a:lnTo>
                        <a:pt x="198" y="582"/>
                      </a:lnTo>
                      <a:lnTo>
                        <a:pt x="208" y="584"/>
                      </a:lnTo>
                      <a:lnTo>
                        <a:pt x="212" y="582"/>
                      </a:lnTo>
                      <a:lnTo>
                        <a:pt x="217" y="582"/>
                      </a:lnTo>
                      <a:lnTo>
                        <a:pt x="219" y="580"/>
                      </a:lnTo>
                      <a:lnTo>
                        <a:pt x="221" y="580"/>
                      </a:lnTo>
                      <a:lnTo>
                        <a:pt x="223" y="578"/>
                      </a:lnTo>
                      <a:lnTo>
                        <a:pt x="225" y="576"/>
                      </a:lnTo>
                      <a:lnTo>
                        <a:pt x="227" y="574"/>
                      </a:lnTo>
                      <a:lnTo>
                        <a:pt x="227" y="572"/>
                      </a:lnTo>
                      <a:lnTo>
                        <a:pt x="231" y="570"/>
                      </a:lnTo>
                      <a:lnTo>
                        <a:pt x="232" y="570"/>
                      </a:lnTo>
                      <a:lnTo>
                        <a:pt x="238" y="570"/>
                      </a:lnTo>
                      <a:lnTo>
                        <a:pt x="240" y="570"/>
                      </a:lnTo>
                      <a:lnTo>
                        <a:pt x="240" y="568"/>
                      </a:lnTo>
                      <a:lnTo>
                        <a:pt x="242" y="566"/>
                      </a:lnTo>
                      <a:lnTo>
                        <a:pt x="242" y="565"/>
                      </a:lnTo>
                      <a:lnTo>
                        <a:pt x="242" y="561"/>
                      </a:lnTo>
                      <a:lnTo>
                        <a:pt x="240" y="559"/>
                      </a:lnTo>
                      <a:lnTo>
                        <a:pt x="240" y="557"/>
                      </a:lnTo>
                      <a:lnTo>
                        <a:pt x="240" y="557"/>
                      </a:lnTo>
                      <a:lnTo>
                        <a:pt x="240" y="555"/>
                      </a:lnTo>
                      <a:lnTo>
                        <a:pt x="242" y="555"/>
                      </a:lnTo>
                      <a:lnTo>
                        <a:pt x="244" y="553"/>
                      </a:lnTo>
                      <a:lnTo>
                        <a:pt x="248" y="551"/>
                      </a:lnTo>
                      <a:lnTo>
                        <a:pt x="248" y="549"/>
                      </a:lnTo>
                      <a:lnTo>
                        <a:pt x="250" y="549"/>
                      </a:lnTo>
                      <a:lnTo>
                        <a:pt x="252" y="546"/>
                      </a:lnTo>
                      <a:lnTo>
                        <a:pt x="252" y="544"/>
                      </a:lnTo>
                      <a:lnTo>
                        <a:pt x="253" y="544"/>
                      </a:lnTo>
                      <a:lnTo>
                        <a:pt x="253" y="542"/>
                      </a:lnTo>
                      <a:lnTo>
                        <a:pt x="253" y="542"/>
                      </a:lnTo>
                      <a:lnTo>
                        <a:pt x="253" y="542"/>
                      </a:lnTo>
                      <a:lnTo>
                        <a:pt x="253" y="540"/>
                      </a:lnTo>
                      <a:lnTo>
                        <a:pt x="253" y="540"/>
                      </a:lnTo>
                      <a:lnTo>
                        <a:pt x="253" y="540"/>
                      </a:lnTo>
                      <a:lnTo>
                        <a:pt x="253" y="538"/>
                      </a:lnTo>
                      <a:lnTo>
                        <a:pt x="253" y="538"/>
                      </a:lnTo>
                      <a:lnTo>
                        <a:pt x="255" y="536"/>
                      </a:lnTo>
                      <a:lnTo>
                        <a:pt x="255" y="532"/>
                      </a:lnTo>
                      <a:lnTo>
                        <a:pt x="257" y="530"/>
                      </a:lnTo>
                      <a:lnTo>
                        <a:pt x="259" y="530"/>
                      </a:lnTo>
                      <a:lnTo>
                        <a:pt x="265" y="530"/>
                      </a:lnTo>
                      <a:lnTo>
                        <a:pt x="267" y="528"/>
                      </a:lnTo>
                      <a:lnTo>
                        <a:pt x="276" y="521"/>
                      </a:lnTo>
                      <a:lnTo>
                        <a:pt x="280" y="519"/>
                      </a:lnTo>
                      <a:lnTo>
                        <a:pt x="284" y="519"/>
                      </a:lnTo>
                      <a:lnTo>
                        <a:pt x="290" y="519"/>
                      </a:lnTo>
                      <a:lnTo>
                        <a:pt x="290" y="519"/>
                      </a:lnTo>
                      <a:lnTo>
                        <a:pt x="292" y="519"/>
                      </a:lnTo>
                      <a:lnTo>
                        <a:pt x="292" y="519"/>
                      </a:lnTo>
                      <a:lnTo>
                        <a:pt x="292" y="519"/>
                      </a:lnTo>
                      <a:lnTo>
                        <a:pt x="292" y="521"/>
                      </a:lnTo>
                      <a:lnTo>
                        <a:pt x="293" y="521"/>
                      </a:lnTo>
                      <a:lnTo>
                        <a:pt x="293" y="521"/>
                      </a:lnTo>
                      <a:lnTo>
                        <a:pt x="293" y="521"/>
                      </a:lnTo>
                      <a:lnTo>
                        <a:pt x="295" y="521"/>
                      </a:lnTo>
                      <a:lnTo>
                        <a:pt x="295" y="521"/>
                      </a:lnTo>
                      <a:lnTo>
                        <a:pt x="295" y="519"/>
                      </a:lnTo>
                      <a:lnTo>
                        <a:pt x="297" y="517"/>
                      </a:lnTo>
                      <a:lnTo>
                        <a:pt x="297" y="517"/>
                      </a:lnTo>
                      <a:lnTo>
                        <a:pt x="301" y="517"/>
                      </a:lnTo>
                      <a:lnTo>
                        <a:pt x="301" y="517"/>
                      </a:lnTo>
                      <a:lnTo>
                        <a:pt x="303" y="515"/>
                      </a:lnTo>
                      <a:lnTo>
                        <a:pt x="303" y="513"/>
                      </a:lnTo>
                      <a:lnTo>
                        <a:pt x="305" y="513"/>
                      </a:lnTo>
                      <a:lnTo>
                        <a:pt x="316" y="513"/>
                      </a:lnTo>
                      <a:lnTo>
                        <a:pt x="318" y="515"/>
                      </a:lnTo>
                      <a:lnTo>
                        <a:pt x="318" y="515"/>
                      </a:lnTo>
                      <a:lnTo>
                        <a:pt x="320" y="515"/>
                      </a:lnTo>
                      <a:lnTo>
                        <a:pt x="320" y="517"/>
                      </a:lnTo>
                      <a:lnTo>
                        <a:pt x="320" y="517"/>
                      </a:lnTo>
                      <a:lnTo>
                        <a:pt x="320" y="517"/>
                      </a:lnTo>
                      <a:lnTo>
                        <a:pt x="320" y="517"/>
                      </a:lnTo>
                      <a:lnTo>
                        <a:pt x="320" y="517"/>
                      </a:lnTo>
                      <a:lnTo>
                        <a:pt x="322" y="519"/>
                      </a:lnTo>
                      <a:lnTo>
                        <a:pt x="324" y="519"/>
                      </a:lnTo>
                      <a:lnTo>
                        <a:pt x="324" y="521"/>
                      </a:lnTo>
                      <a:lnTo>
                        <a:pt x="324" y="521"/>
                      </a:lnTo>
                      <a:lnTo>
                        <a:pt x="326" y="528"/>
                      </a:lnTo>
                      <a:lnTo>
                        <a:pt x="326" y="530"/>
                      </a:lnTo>
                      <a:lnTo>
                        <a:pt x="326" y="530"/>
                      </a:lnTo>
                      <a:lnTo>
                        <a:pt x="326" y="532"/>
                      </a:lnTo>
                      <a:lnTo>
                        <a:pt x="326" y="534"/>
                      </a:lnTo>
                      <a:lnTo>
                        <a:pt x="328" y="534"/>
                      </a:lnTo>
                      <a:lnTo>
                        <a:pt x="328" y="536"/>
                      </a:lnTo>
                      <a:lnTo>
                        <a:pt x="328" y="536"/>
                      </a:lnTo>
                      <a:lnTo>
                        <a:pt x="326" y="536"/>
                      </a:lnTo>
                      <a:lnTo>
                        <a:pt x="326" y="536"/>
                      </a:lnTo>
                      <a:lnTo>
                        <a:pt x="316" y="536"/>
                      </a:lnTo>
                      <a:lnTo>
                        <a:pt x="314" y="536"/>
                      </a:lnTo>
                      <a:lnTo>
                        <a:pt x="314" y="536"/>
                      </a:lnTo>
                      <a:lnTo>
                        <a:pt x="314" y="538"/>
                      </a:lnTo>
                      <a:lnTo>
                        <a:pt x="314" y="538"/>
                      </a:lnTo>
                      <a:lnTo>
                        <a:pt x="314" y="540"/>
                      </a:lnTo>
                      <a:lnTo>
                        <a:pt x="314" y="540"/>
                      </a:lnTo>
                      <a:lnTo>
                        <a:pt x="314" y="542"/>
                      </a:lnTo>
                      <a:lnTo>
                        <a:pt x="316" y="544"/>
                      </a:lnTo>
                      <a:lnTo>
                        <a:pt x="318" y="547"/>
                      </a:lnTo>
                      <a:lnTo>
                        <a:pt x="318" y="549"/>
                      </a:lnTo>
                      <a:lnTo>
                        <a:pt x="318" y="551"/>
                      </a:lnTo>
                      <a:lnTo>
                        <a:pt x="318" y="551"/>
                      </a:lnTo>
                      <a:lnTo>
                        <a:pt x="320" y="551"/>
                      </a:lnTo>
                      <a:lnTo>
                        <a:pt x="320" y="551"/>
                      </a:lnTo>
                      <a:lnTo>
                        <a:pt x="320" y="549"/>
                      </a:lnTo>
                      <a:lnTo>
                        <a:pt x="322" y="549"/>
                      </a:lnTo>
                      <a:lnTo>
                        <a:pt x="322" y="549"/>
                      </a:lnTo>
                      <a:lnTo>
                        <a:pt x="322" y="549"/>
                      </a:lnTo>
                      <a:lnTo>
                        <a:pt x="324" y="549"/>
                      </a:lnTo>
                      <a:lnTo>
                        <a:pt x="324" y="549"/>
                      </a:lnTo>
                      <a:lnTo>
                        <a:pt x="326" y="551"/>
                      </a:lnTo>
                      <a:lnTo>
                        <a:pt x="326" y="551"/>
                      </a:lnTo>
                      <a:lnTo>
                        <a:pt x="326" y="551"/>
                      </a:lnTo>
                      <a:lnTo>
                        <a:pt x="328" y="551"/>
                      </a:lnTo>
                      <a:lnTo>
                        <a:pt x="328" y="551"/>
                      </a:lnTo>
                      <a:lnTo>
                        <a:pt x="330" y="551"/>
                      </a:lnTo>
                      <a:lnTo>
                        <a:pt x="332" y="551"/>
                      </a:lnTo>
                      <a:lnTo>
                        <a:pt x="332" y="551"/>
                      </a:lnTo>
                      <a:lnTo>
                        <a:pt x="333" y="551"/>
                      </a:lnTo>
                      <a:lnTo>
                        <a:pt x="333" y="551"/>
                      </a:lnTo>
                      <a:lnTo>
                        <a:pt x="335" y="551"/>
                      </a:lnTo>
                      <a:lnTo>
                        <a:pt x="337" y="551"/>
                      </a:lnTo>
                      <a:lnTo>
                        <a:pt x="337" y="551"/>
                      </a:lnTo>
                      <a:lnTo>
                        <a:pt x="337" y="553"/>
                      </a:lnTo>
                      <a:lnTo>
                        <a:pt x="339" y="553"/>
                      </a:lnTo>
                      <a:lnTo>
                        <a:pt x="339" y="553"/>
                      </a:lnTo>
                      <a:lnTo>
                        <a:pt x="343" y="551"/>
                      </a:lnTo>
                      <a:lnTo>
                        <a:pt x="345" y="549"/>
                      </a:lnTo>
                      <a:lnTo>
                        <a:pt x="347" y="547"/>
                      </a:lnTo>
                      <a:lnTo>
                        <a:pt x="347" y="547"/>
                      </a:lnTo>
                      <a:lnTo>
                        <a:pt x="349" y="547"/>
                      </a:lnTo>
                      <a:lnTo>
                        <a:pt x="353" y="549"/>
                      </a:lnTo>
                      <a:lnTo>
                        <a:pt x="354" y="551"/>
                      </a:lnTo>
                      <a:lnTo>
                        <a:pt x="356" y="551"/>
                      </a:lnTo>
                      <a:lnTo>
                        <a:pt x="358" y="551"/>
                      </a:lnTo>
                      <a:lnTo>
                        <a:pt x="370" y="547"/>
                      </a:lnTo>
                      <a:lnTo>
                        <a:pt x="373" y="544"/>
                      </a:lnTo>
                      <a:lnTo>
                        <a:pt x="377" y="542"/>
                      </a:lnTo>
                      <a:lnTo>
                        <a:pt x="379" y="542"/>
                      </a:lnTo>
                      <a:lnTo>
                        <a:pt x="381" y="538"/>
                      </a:lnTo>
                      <a:lnTo>
                        <a:pt x="383" y="536"/>
                      </a:lnTo>
                      <a:lnTo>
                        <a:pt x="385" y="536"/>
                      </a:lnTo>
                      <a:lnTo>
                        <a:pt x="385" y="534"/>
                      </a:lnTo>
                      <a:lnTo>
                        <a:pt x="391" y="534"/>
                      </a:lnTo>
                      <a:lnTo>
                        <a:pt x="394" y="532"/>
                      </a:lnTo>
                      <a:lnTo>
                        <a:pt x="396" y="528"/>
                      </a:lnTo>
                      <a:lnTo>
                        <a:pt x="398" y="528"/>
                      </a:lnTo>
                      <a:lnTo>
                        <a:pt x="398" y="528"/>
                      </a:lnTo>
                      <a:lnTo>
                        <a:pt x="400" y="528"/>
                      </a:lnTo>
                      <a:lnTo>
                        <a:pt x="400" y="528"/>
                      </a:lnTo>
                      <a:lnTo>
                        <a:pt x="402" y="528"/>
                      </a:lnTo>
                      <a:lnTo>
                        <a:pt x="402" y="528"/>
                      </a:lnTo>
                      <a:lnTo>
                        <a:pt x="404" y="528"/>
                      </a:lnTo>
                      <a:lnTo>
                        <a:pt x="404" y="530"/>
                      </a:lnTo>
                      <a:lnTo>
                        <a:pt x="404" y="532"/>
                      </a:lnTo>
                      <a:lnTo>
                        <a:pt x="406" y="534"/>
                      </a:lnTo>
                      <a:lnTo>
                        <a:pt x="406" y="536"/>
                      </a:lnTo>
                      <a:lnTo>
                        <a:pt x="406" y="538"/>
                      </a:lnTo>
                      <a:lnTo>
                        <a:pt x="406" y="540"/>
                      </a:lnTo>
                      <a:lnTo>
                        <a:pt x="406" y="540"/>
                      </a:lnTo>
                      <a:lnTo>
                        <a:pt x="406" y="540"/>
                      </a:lnTo>
                      <a:lnTo>
                        <a:pt x="406" y="540"/>
                      </a:lnTo>
                      <a:lnTo>
                        <a:pt x="406" y="540"/>
                      </a:lnTo>
                      <a:lnTo>
                        <a:pt x="406" y="540"/>
                      </a:lnTo>
                      <a:lnTo>
                        <a:pt x="408" y="540"/>
                      </a:lnTo>
                      <a:lnTo>
                        <a:pt x="408" y="540"/>
                      </a:lnTo>
                      <a:lnTo>
                        <a:pt x="410" y="540"/>
                      </a:lnTo>
                      <a:lnTo>
                        <a:pt x="410" y="538"/>
                      </a:lnTo>
                      <a:lnTo>
                        <a:pt x="412" y="538"/>
                      </a:lnTo>
                      <a:lnTo>
                        <a:pt x="412" y="538"/>
                      </a:lnTo>
                      <a:lnTo>
                        <a:pt x="413" y="538"/>
                      </a:lnTo>
                      <a:lnTo>
                        <a:pt x="415" y="538"/>
                      </a:lnTo>
                      <a:lnTo>
                        <a:pt x="415" y="540"/>
                      </a:lnTo>
                      <a:lnTo>
                        <a:pt x="417" y="540"/>
                      </a:lnTo>
                      <a:lnTo>
                        <a:pt x="417" y="542"/>
                      </a:lnTo>
                      <a:lnTo>
                        <a:pt x="425" y="544"/>
                      </a:lnTo>
                      <a:lnTo>
                        <a:pt x="431" y="544"/>
                      </a:lnTo>
                      <a:lnTo>
                        <a:pt x="433" y="544"/>
                      </a:lnTo>
                      <a:lnTo>
                        <a:pt x="434" y="542"/>
                      </a:lnTo>
                      <a:lnTo>
                        <a:pt x="440" y="542"/>
                      </a:lnTo>
                      <a:lnTo>
                        <a:pt x="444" y="540"/>
                      </a:lnTo>
                      <a:lnTo>
                        <a:pt x="446" y="540"/>
                      </a:lnTo>
                      <a:lnTo>
                        <a:pt x="450" y="540"/>
                      </a:lnTo>
                      <a:lnTo>
                        <a:pt x="452" y="540"/>
                      </a:lnTo>
                      <a:lnTo>
                        <a:pt x="452" y="538"/>
                      </a:lnTo>
                      <a:lnTo>
                        <a:pt x="452" y="538"/>
                      </a:lnTo>
                      <a:lnTo>
                        <a:pt x="452" y="536"/>
                      </a:lnTo>
                      <a:lnTo>
                        <a:pt x="452" y="536"/>
                      </a:lnTo>
                      <a:lnTo>
                        <a:pt x="452" y="534"/>
                      </a:lnTo>
                      <a:lnTo>
                        <a:pt x="452" y="534"/>
                      </a:lnTo>
                      <a:lnTo>
                        <a:pt x="452" y="532"/>
                      </a:lnTo>
                      <a:lnTo>
                        <a:pt x="454" y="532"/>
                      </a:lnTo>
                      <a:lnTo>
                        <a:pt x="457" y="530"/>
                      </a:lnTo>
                      <a:lnTo>
                        <a:pt x="467" y="530"/>
                      </a:lnTo>
                      <a:lnTo>
                        <a:pt x="469" y="528"/>
                      </a:lnTo>
                      <a:lnTo>
                        <a:pt x="474" y="527"/>
                      </a:lnTo>
                      <a:lnTo>
                        <a:pt x="476" y="527"/>
                      </a:lnTo>
                      <a:lnTo>
                        <a:pt x="478" y="525"/>
                      </a:lnTo>
                      <a:lnTo>
                        <a:pt x="480" y="525"/>
                      </a:lnTo>
                      <a:lnTo>
                        <a:pt x="480" y="523"/>
                      </a:lnTo>
                      <a:lnTo>
                        <a:pt x="480" y="521"/>
                      </a:lnTo>
                      <a:lnTo>
                        <a:pt x="480" y="521"/>
                      </a:lnTo>
                      <a:lnTo>
                        <a:pt x="480" y="521"/>
                      </a:lnTo>
                      <a:lnTo>
                        <a:pt x="480" y="519"/>
                      </a:lnTo>
                      <a:lnTo>
                        <a:pt x="482" y="519"/>
                      </a:lnTo>
                      <a:lnTo>
                        <a:pt x="486" y="521"/>
                      </a:lnTo>
                      <a:lnTo>
                        <a:pt x="488" y="521"/>
                      </a:lnTo>
                      <a:lnTo>
                        <a:pt x="490" y="523"/>
                      </a:lnTo>
                      <a:lnTo>
                        <a:pt x="494" y="521"/>
                      </a:lnTo>
                      <a:lnTo>
                        <a:pt x="494" y="523"/>
                      </a:lnTo>
                      <a:lnTo>
                        <a:pt x="495" y="523"/>
                      </a:lnTo>
                      <a:lnTo>
                        <a:pt x="497" y="523"/>
                      </a:lnTo>
                      <a:lnTo>
                        <a:pt x="497" y="523"/>
                      </a:lnTo>
                      <a:lnTo>
                        <a:pt x="501" y="523"/>
                      </a:lnTo>
                      <a:lnTo>
                        <a:pt x="503" y="525"/>
                      </a:lnTo>
                      <a:lnTo>
                        <a:pt x="505" y="527"/>
                      </a:lnTo>
                      <a:lnTo>
                        <a:pt x="507" y="528"/>
                      </a:lnTo>
                      <a:lnTo>
                        <a:pt x="509" y="530"/>
                      </a:lnTo>
                      <a:lnTo>
                        <a:pt x="509" y="532"/>
                      </a:lnTo>
                      <a:lnTo>
                        <a:pt x="509" y="532"/>
                      </a:lnTo>
                      <a:lnTo>
                        <a:pt x="509" y="532"/>
                      </a:lnTo>
                      <a:lnTo>
                        <a:pt x="509" y="534"/>
                      </a:lnTo>
                      <a:lnTo>
                        <a:pt x="509" y="536"/>
                      </a:lnTo>
                      <a:lnTo>
                        <a:pt x="511" y="536"/>
                      </a:lnTo>
                      <a:lnTo>
                        <a:pt x="511" y="536"/>
                      </a:lnTo>
                      <a:lnTo>
                        <a:pt x="513" y="536"/>
                      </a:lnTo>
                      <a:lnTo>
                        <a:pt x="514" y="536"/>
                      </a:lnTo>
                      <a:lnTo>
                        <a:pt x="514" y="536"/>
                      </a:lnTo>
                      <a:lnTo>
                        <a:pt x="516" y="534"/>
                      </a:lnTo>
                      <a:lnTo>
                        <a:pt x="518" y="532"/>
                      </a:lnTo>
                      <a:lnTo>
                        <a:pt x="520" y="532"/>
                      </a:lnTo>
                      <a:lnTo>
                        <a:pt x="520" y="532"/>
                      </a:lnTo>
                      <a:lnTo>
                        <a:pt x="524" y="532"/>
                      </a:lnTo>
                      <a:lnTo>
                        <a:pt x="528" y="532"/>
                      </a:lnTo>
                      <a:lnTo>
                        <a:pt x="530" y="532"/>
                      </a:lnTo>
                      <a:lnTo>
                        <a:pt x="532" y="532"/>
                      </a:lnTo>
                      <a:lnTo>
                        <a:pt x="534" y="532"/>
                      </a:lnTo>
                      <a:lnTo>
                        <a:pt x="534" y="534"/>
                      </a:lnTo>
                      <a:lnTo>
                        <a:pt x="535" y="534"/>
                      </a:lnTo>
                      <a:lnTo>
                        <a:pt x="535" y="536"/>
                      </a:lnTo>
                      <a:lnTo>
                        <a:pt x="535" y="538"/>
                      </a:lnTo>
                      <a:lnTo>
                        <a:pt x="537" y="538"/>
                      </a:lnTo>
                      <a:lnTo>
                        <a:pt x="537" y="538"/>
                      </a:lnTo>
                      <a:lnTo>
                        <a:pt x="539" y="538"/>
                      </a:lnTo>
                      <a:lnTo>
                        <a:pt x="541" y="538"/>
                      </a:lnTo>
                      <a:lnTo>
                        <a:pt x="543" y="536"/>
                      </a:lnTo>
                      <a:lnTo>
                        <a:pt x="543" y="536"/>
                      </a:lnTo>
                      <a:lnTo>
                        <a:pt x="545" y="536"/>
                      </a:lnTo>
                      <a:lnTo>
                        <a:pt x="545" y="536"/>
                      </a:lnTo>
                      <a:lnTo>
                        <a:pt x="547" y="534"/>
                      </a:lnTo>
                      <a:lnTo>
                        <a:pt x="549" y="534"/>
                      </a:lnTo>
                      <a:lnTo>
                        <a:pt x="549" y="534"/>
                      </a:lnTo>
                      <a:lnTo>
                        <a:pt x="549" y="536"/>
                      </a:lnTo>
                      <a:lnTo>
                        <a:pt x="549" y="536"/>
                      </a:lnTo>
                      <a:lnTo>
                        <a:pt x="549" y="536"/>
                      </a:lnTo>
                      <a:lnTo>
                        <a:pt x="551" y="536"/>
                      </a:lnTo>
                      <a:lnTo>
                        <a:pt x="551" y="536"/>
                      </a:lnTo>
                      <a:lnTo>
                        <a:pt x="558" y="534"/>
                      </a:lnTo>
                      <a:lnTo>
                        <a:pt x="558" y="532"/>
                      </a:lnTo>
                      <a:lnTo>
                        <a:pt x="560" y="530"/>
                      </a:lnTo>
                      <a:lnTo>
                        <a:pt x="566" y="528"/>
                      </a:lnTo>
                      <a:lnTo>
                        <a:pt x="568" y="528"/>
                      </a:lnTo>
                      <a:lnTo>
                        <a:pt x="568" y="528"/>
                      </a:lnTo>
                      <a:lnTo>
                        <a:pt x="568" y="527"/>
                      </a:lnTo>
                      <a:lnTo>
                        <a:pt x="570" y="528"/>
                      </a:lnTo>
                      <a:lnTo>
                        <a:pt x="574" y="530"/>
                      </a:lnTo>
                      <a:lnTo>
                        <a:pt x="575" y="532"/>
                      </a:lnTo>
                      <a:lnTo>
                        <a:pt x="579" y="532"/>
                      </a:lnTo>
                      <a:lnTo>
                        <a:pt x="579" y="534"/>
                      </a:lnTo>
                      <a:lnTo>
                        <a:pt x="581" y="534"/>
                      </a:lnTo>
                      <a:lnTo>
                        <a:pt x="581" y="534"/>
                      </a:lnTo>
                      <a:lnTo>
                        <a:pt x="581" y="536"/>
                      </a:lnTo>
                      <a:lnTo>
                        <a:pt x="581" y="536"/>
                      </a:lnTo>
                      <a:lnTo>
                        <a:pt x="581" y="538"/>
                      </a:lnTo>
                      <a:lnTo>
                        <a:pt x="587" y="542"/>
                      </a:lnTo>
                      <a:lnTo>
                        <a:pt x="589" y="542"/>
                      </a:lnTo>
                      <a:lnTo>
                        <a:pt x="589" y="544"/>
                      </a:lnTo>
                      <a:lnTo>
                        <a:pt x="589" y="546"/>
                      </a:lnTo>
                      <a:lnTo>
                        <a:pt x="589" y="546"/>
                      </a:lnTo>
                      <a:lnTo>
                        <a:pt x="589" y="547"/>
                      </a:lnTo>
                      <a:lnTo>
                        <a:pt x="589" y="547"/>
                      </a:lnTo>
                      <a:lnTo>
                        <a:pt x="589" y="547"/>
                      </a:lnTo>
                      <a:lnTo>
                        <a:pt x="587" y="549"/>
                      </a:lnTo>
                      <a:lnTo>
                        <a:pt x="587" y="549"/>
                      </a:lnTo>
                      <a:lnTo>
                        <a:pt x="587" y="551"/>
                      </a:lnTo>
                      <a:lnTo>
                        <a:pt x="589" y="551"/>
                      </a:lnTo>
                      <a:lnTo>
                        <a:pt x="589" y="551"/>
                      </a:lnTo>
                      <a:lnTo>
                        <a:pt x="589" y="551"/>
                      </a:lnTo>
                      <a:lnTo>
                        <a:pt x="591" y="551"/>
                      </a:lnTo>
                      <a:lnTo>
                        <a:pt x="593" y="551"/>
                      </a:lnTo>
                      <a:lnTo>
                        <a:pt x="595" y="549"/>
                      </a:lnTo>
                      <a:lnTo>
                        <a:pt x="595" y="549"/>
                      </a:lnTo>
                      <a:lnTo>
                        <a:pt x="596" y="551"/>
                      </a:lnTo>
                      <a:lnTo>
                        <a:pt x="596" y="551"/>
                      </a:lnTo>
                      <a:lnTo>
                        <a:pt x="608" y="557"/>
                      </a:lnTo>
                      <a:lnTo>
                        <a:pt x="608" y="557"/>
                      </a:lnTo>
                      <a:lnTo>
                        <a:pt x="610" y="557"/>
                      </a:lnTo>
                      <a:lnTo>
                        <a:pt x="610" y="557"/>
                      </a:lnTo>
                      <a:lnTo>
                        <a:pt x="610" y="557"/>
                      </a:lnTo>
                      <a:lnTo>
                        <a:pt x="612" y="555"/>
                      </a:lnTo>
                      <a:lnTo>
                        <a:pt x="614" y="555"/>
                      </a:lnTo>
                      <a:lnTo>
                        <a:pt x="615" y="551"/>
                      </a:lnTo>
                      <a:lnTo>
                        <a:pt x="615" y="547"/>
                      </a:lnTo>
                      <a:lnTo>
                        <a:pt x="617" y="544"/>
                      </a:lnTo>
                      <a:lnTo>
                        <a:pt x="617" y="542"/>
                      </a:lnTo>
                      <a:lnTo>
                        <a:pt x="617" y="532"/>
                      </a:lnTo>
                      <a:lnTo>
                        <a:pt x="617" y="530"/>
                      </a:lnTo>
                      <a:lnTo>
                        <a:pt x="617" y="528"/>
                      </a:lnTo>
                      <a:lnTo>
                        <a:pt x="617" y="519"/>
                      </a:lnTo>
                      <a:lnTo>
                        <a:pt x="619" y="517"/>
                      </a:lnTo>
                      <a:lnTo>
                        <a:pt x="621" y="515"/>
                      </a:lnTo>
                      <a:lnTo>
                        <a:pt x="623" y="515"/>
                      </a:lnTo>
                      <a:lnTo>
                        <a:pt x="625" y="513"/>
                      </a:lnTo>
                      <a:lnTo>
                        <a:pt x="627" y="511"/>
                      </a:lnTo>
                      <a:lnTo>
                        <a:pt x="629" y="506"/>
                      </a:lnTo>
                      <a:lnTo>
                        <a:pt x="627" y="500"/>
                      </a:lnTo>
                      <a:lnTo>
                        <a:pt x="629" y="496"/>
                      </a:lnTo>
                      <a:lnTo>
                        <a:pt x="629" y="494"/>
                      </a:lnTo>
                      <a:lnTo>
                        <a:pt x="633" y="485"/>
                      </a:lnTo>
                      <a:lnTo>
                        <a:pt x="635" y="483"/>
                      </a:lnTo>
                      <a:lnTo>
                        <a:pt x="636" y="481"/>
                      </a:lnTo>
                      <a:lnTo>
                        <a:pt x="636" y="481"/>
                      </a:lnTo>
                      <a:lnTo>
                        <a:pt x="638" y="483"/>
                      </a:lnTo>
                      <a:lnTo>
                        <a:pt x="640" y="487"/>
                      </a:lnTo>
                      <a:lnTo>
                        <a:pt x="642" y="487"/>
                      </a:lnTo>
                      <a:lnTo>
                        <a:pt x="642" y="487"/>
                      </a:lnTo>
                      <a:lnTo>
                        <a:pt x="644" y="485"/>
                      </a:lnTo>
                      <a:lnTo>
                        <a:pt x="644" y="483"/>
                      </a:lnTo>
                      <a:lnTo>
                        <a:pt x="642" y="483"/>
                      </a:lnTo>
                      <a:lnTo>
                        <a:pt x="642" y="481"/>
                      </a:lnTo>
                      <a:lnTo>
                        <a:pt x="642" y="479"/>
                      </a:lnTo>
                      <a:lnTo>
                        <a:pt x="642" y="479"/>
                      </a:lnTo>
                      <a:lnTo>
                        <a:pt x="644" y="479"/>
                      </a:lnTo>
                      <a:lnTo>
                        <a:pt x="644" y="479"/>
                      </a:lnTo>
                      <a:lnTo>
                        <a:pt x="646" y="477"/>
                      </a:lnTo>
                      <a:lnTo>
                        <a:pt x="646" y="471"/>
                      </a:lnTo>
                      <a:lnTo>
                        <a:pt x="646" y="469"/>
                      </a:lnTo>
                      <a:lnTo>
                        <a:pt x="648" y="469"/>
                      </a:lnTo>
                      <a:lnTo>
                        <a:pt x="648" y="468"/>
                      </a:lnTo>
                      <a:lnTo>
                        <a:pt x="652" y="466"/>
                      </a:lnTo>
                      <a:lnTo>
                        <a:pt x="654" y="462"/>
                      </a:lnTo>
                      <a:lnTo>
                        <a:pt x="654" y="460"/>
                      </a:lnTo>
                      <a:lnTo>
                        <a:pt x="656" y="458"/>
                      </a:lnTo>
                      <a:lnTo>
                        <a:pt x="654" y="454"/>
                      </a:lnTo>
                      <a:lnTo>
                        <a:pt x="654" y="450"/>
                      </a:lnTo>
                      <a:lnTo>
                        <a:pt x="656" y="449"/>
                      </a:lnTo>
                      <a:lnTo>
                        <a:pt x="659" y="445"/>
                      </a:lnTo>
                      <a:lnTo>
                        <a:pt x="659" y="443"/>
                      </a:lnTo>
                      <a:lnTo>
                        <a:pt x="661" y="443"/>
                      </a:lnTo>
                      <a:lnTo>
                        <a:pt x="661" y="443"/>
                      </a:lnTo>
                      <a:lnTo>
                        <a:pt x="661" y="445"/>
                      </a:lnTo>
                      <a:lnTo>
                        <a:pt x="663" y="447"/>
                      </a:lnTo>
                      <a:lnTo>
                        <a:pt x="663" y="447"/>
                      </a:lnTo>
                      <a:lnTo>
                        <a:pt x="665" y="447"/>
                      </a:lnTo>
                      <a:lnTo>
                        <a:pt x="667" y="447"/>
                      </a:lnTo>
                      <a:lnTo>
                        <a:pt x="669" y="445"/>
                      </a:lnTo>
                      <a:lnTo>
                        <a:pt x="671" y="445"/>
                      </a:lnTo>
                      <a:lnTo>
                        <a:pt x="673" y="443"/>
                      </a:lnTo>
                      <a:lnTo>
                        <a:pt x="675" y="441"/>
                      </a:lnTo>
                      <a:lnTo>
                        <a:pt x="676" y="441"/>
                      </a:lnTo>
                      <a:lnTo>
                        <a:pt x="678" y="443"/>
                      </a:lnTo>
                      <a:lnTo>
                        <a:pt x="678" y="443"/>
                      </a:lnTo>
                      <a:lnTo>
                        <a:pt x="680" y="447"/>
                      </a:lnTo>
                      <a:lnTo>
                        <a:pt x="682" y="447"/>
                      </a:lnTo>
                      <a:lnTo>
                        <a:pt x="682" y="447"/>
                      </a:lnTo>
                      <a:lnTo>
                        <a:pt x="684" y="447"/>
                      </a:lnTo>
                      <a:lnTo>
                        <a:pt x="686" y="445"/>
                      </a:lnTo>
                      <a:lnTo>
                        <a:pt x="688" y="445"/>
                      </a:lnTo>
                      <a:lnTo>
                        <a:pt x="688" y="443"/>
                      </a:lnTo>
                      <a:lnTo>
                        <a:pt x="690" y="441"/>
                      </a:lnTo>
                      <a:lnTo>
                        <a:pt x="694" y="439"/>
                      </a:lnTo>
                      <a:lnTo>
                        <a:pt x="696" y="439"/>
                      </a:lnTo>
                      <a:lnTo>
                        <a:pt x="697" y="439"/>
                      </a:lnTo>
                      <a:lnTo>
                        <a:pt x="699" y="437"/>
                      </a:lnTo>
                      <a:lnTo>
                        <a:pt x="701" y="437"/>
                      </a:lnTo>
                      <a:lnTo>
                        <a:pt x="703" y="437"/>
                      </a:lnTo>
                      <a:lnTo>
                        <a:pt x="703" y="435"/>
                      </a:lnTo>
                      <a:lnTo>
                        <a:pt x="703" y="433"/>
                      </a:lnTo>
                      <a:lnTo>
                        <a:pt x="703" y="431"/>
                      </a:lnTo>
                      <a:lnTo>
                        <a:pt x="705" y="430"/>
                      </a:lnTo>
                      <a:lnTo>
                        <a:pt x="711" y="426"/>
                      </a:lnTo>
                      <a:lnTo>
                        <a:pt x="713" y="426"/>
                      </a:lnTo>
                      <a:lnTo>
                        <a:pt x="715" y="426"/>
                      </a:lnTo>
                      <a:lnTo>
                        <a:pt x="715" y="424"/>
                      </a:lnTo>
                      <a:lnTo>
                        <a:pt x="713" y="422"/>
                      </a:lnTo>
                      <a:lnTo>
                        <a:pt x="713" y="420"/>
                      </a:lnTo>
                      <a:lnTo>
                        <a:pt x="715" y="418"/>
                      </a:lnTo>
                      <a:lnTo>
                        <a:pt x="716" y="416"/>
                      </a:lnTo>
                      <a:lnTo>
                        <a:pt x="715" y="412"/>
                      </a:lnTo>
                      <a:lnTo>
                        <a:pt x="715" y="411"/>
                      </a:lnTo>
                      <a:lnTo>
                        <a:pt x="715" y="409"/>
                      </a:lnTo>
                      <a:lnTo>
                        <a:pt x="716" y="407"/>
                      </a:lnTo>
                      <a:lnTo>
                        <a:pt x="718" y="405"/>
                      </a:lnTo>
                      <a:lnTo>
                        <a:pt x="722" y="405"/>
                      </a:lnTo>
                      <a:lnTo>
                        <a:pt x="722" y="403"/>
                      </a:lnTo>
                      <a:lnTo>
                        <a:pt x="726" y="401"/>
                      </a:lnTo>
                      <a:lnTo>
                        <a:pt x="730" y="397"/>
                      </a:lnTo>
                      <a:lnTo>
                        <a:pt x="730" y="395"/>
                      </a:lnTo>
                      <a:lnTo>
                        <a:pt x="730" y="391"/>
                      </a:lnTo>
                      <a:lnTo>
                        <a:pt x="730" y="390"/>
                      </a:lnTo>
                      <a:lnTo>
                        <a:pt x="730" y="388"/>
                      </a:lnTo>
                      <a:lnTo>
                        <a:pt x="732" y="386"/>
                      </a:lnTo>
                      <a:lnTo>
                        <a:pt x="737" y="384"/>
                      </a:lnTo>
                      <a:lnTo>
                        <a:pt x="741" y="382"/>
                      </a:lnTo>
                      <a:lnTo>
                        <a:pt x="743" y="380"/>
                      </a:lnTo>
                      <a:lnTo>
                        <a:pt x="745" y="382"/>
                      </a:lnTo>
                      <a:lnTo>
                        <a:pt x="747" y="382"/>
                      </a:lnTo>
                      <a:lnTo>
                        <a:pt x="749" y="380"/>
                      </a:lnTo>
                      <a:lnTo>
                        <a:pt x="751" y="376"/>
                      </a:lnTo>
                      <a:lnTo>
                        <a:pt x="751" y="374"/>
                      </a:lnTo>
                      <a:lnTo>
                        <a:pt x="751" y="371"/>
                      </a:lnTo>
                      <a:lnTo>
                        <a:pt x="753" y="363"/>
                      </a:lnTo>
                      <a:lnTo>
                        <a:pt x="753" y="361"/>
                      </a:lnTo>
                      <a:lnTo>
                        <a:pt x="751" y="359"/>
                      </a:lnTo>
                      <a:lnTo>
                        <a:pt x="749" y="355"/>
                      </a:lnTo>
                      <a:lnTo>
                        <a:pt x="747" y="355"/>
                      </a:lnTo>
                      <a:lnTo>
                        <a:pt x="745" y="353"/>
                      </a:lnTo>
                      <a:lnTo>
                        <a:pt x="745" y="353"/>
                      </a:lnTo>
                      <a:lnTo>
                        <a:pt x="739" y="355"/>
                      </a:lnTo>
                      <a:lnTo>
                        <a:pt x="739" y="355"/>
                      </a:lnTo>
                      <a:lnTo>
                        <a:pt x="737" y="353"/>
                      </a:lnTo>
                      <a:lnTo>
                        <a:pt x="737" y="352"/>
                      </a:lnTo>
                      <a:lnTo>
                        <a:pt x="737" y="352"/>
                      </a:lnTo>
                      <a:lnTo>
                        <a:pt x="736" y="352"/>
                      </a:lnTo>
                      <a:lnTo>
                        <a:pt x="736" y="352"/>
                      </a:lnTo>
                      <a:lnTo>
                        <a:pt x="734" y="350"/>
                      </a:lnTo>
                      <a:lnTo>
                        <a:pt x="732" y="344"/>
                      </a:lnTo>
                      <a:lnTo>
                        <a:pt x="728" y="342"/>
                      </a:lnTo>
                      <a:lnTo>
                        <a:pt x="726" y="340"/>
                      </a:lnTo>
                      <a:lnTo>
                        <a:pt x="722" y="340"/>
                      </a:lnTo>
                      <a:lnTo>
                        <a:pt x="716" y="338"/>
                      </a:lnTo>
                      <a:lnTo>
                        <a:pt x="715" y="338"/>
                      </a:lnTo>
                      <a:lnTo>
                        <a:pt x="713" y="336"/>
                      </a:lnTo>
                      <a:lnTo>
                        <a:pt x="713" y="336"/>
                      </a:lnTo>
                      <a:lnTo>
                        <a:pt x="711" y="338"/>
                      </a:lnTo>
                      <a:lnTo>
                        <a:pt x="709" y="340"/>
                      </a:lnTo>
                      <a:lnTo>
                        <a:pt x="707" y="340"/>
                      </a:lnTo>
                      <a:lnTo>
                        <a:pt x="703" y="342"/>
                      </a:lnTo>
                      <a:lnTo>
                        <a:pt x="703" y="344"/>
                      </a:lnTo>
                      <a:lnTo>
                        <a:pt x="701" y="342"/>
                      </a:lnTo>
                      <a:lnTo>
                        <a:pt x="701" y="342"/>
                      </a:lnTo>
                      <a:lnTo>
                        <a:pt x="699" y="340"/>
                      </a:lnTo>
                      <a:lnTo>
                        <a:pt x="699" y="338"/>
                      </a:lnTo>
                      <a:lnTo>
                        <a:pt x="697" y="336"/>
                      </a:lnTo>
                      <a:lnTo>
                        <a:pt x="697" y="334"/>
                      </a:lnTo>
                      <a:lnTo>
                        <a:pt x="697" y="334"/>
                      </a:lnTo>
                      <a:lnTo>
                        <a:pt x="699" y="334"/>
                      </a:lnTo>
                      <a:lnTo>
                        <a:pt x="699" y="333"/>
                      </a:lnTo>
                      <a:lnTo>
                        <a:pt x="699" y="333"/>
                      </a:lnTo>
                      <a:lnTo>
                        <a:pt x="701" y="329"/>
                      </a:lnTo>
                      <a:lnTo>
                        <a:pt x="701" y="327"/>
                      </a:lnTo>
                      <a:lnTo>
                        <a:pt x="703" y="327"/>
                      </a:lnTo>
                      <a:lnTo>
                        <a:pt x="703" y="327"/>
                      </a:lnTo>
                      <a:lnTo>
                        <a:pt x="705" y="325"/>
                      </a:lnTo>
                      <a:lnTo>
                        <a:pt x="705" y="323"/>
                      </a:lnTo>
                      <a:lnTo>
                        <a:pt x="707" y="323"/>
                      </a:lnTo>
                      <a:lnTo>
                        <a:pt x="707" y="321"/>
                      </a:lnTo>
                      <a:lnTo>
                        <a:pt x="707" y="319"/>
                      </a:lnTo>
                      <a:lnTo>
                        <a:pt x="705" y="315"/>
                      </a:lnTo>
                      <a:lnTo>
                        <a:pt x="703" y="310"/>
                      </a:lnTo>
                      <a:lnTo>
                        <a:pt x="701" y="308"/>
                      </a:lnTo>
                      <a:lnTo>
                        <a:pt x="701" y="308"/>
                      </a:lnTo>
                      <a:lnTo>
                        <a:pt x="701" y="306"/>
                      </a:lnTo>
                      <a:lnTo>
                        <a:pt x="701" y="306"/>
                      </a:lnTo>
                      <a:lnTo>
                        <a:pt x="701" y="304"/>
                      </a:lnTo>
                      <a:lnTo>
                        <a:pt x="703" y="302"/>
                      </a:lnTo>
                      <a:lnTo>
                        <a:pt x="707" y="302"/>
                      </a:lnTo>
                      <a:lnTo>
                        <a:pt x="709" y="304"/>
                      </a:lnTo>
                      <a:lnTo>
                        <a:pt x="713" y="308"/>
                      </a:lnTo>
                      <a:lnTo>
                        <a:pt x="715" y="312"/>
                      </a:lnTo>
                      <a:lnTo>
                        <a:pt x="718" y="312"/>
                      </a:lnTo>
                      <a:lnTo>
                        <a:pt x="720" y="312"/>
                      </a:lnTo>
                      <a:lnTo>
                        <a:pt x="722" y="310"/>
                      </a:lnTo>
                      <a:lnTo>
                        <a:pt x="728" y="308"/>
                      </a:lnTo>
                      <a:lnTo>
                        <a:pt x="730" y="308"/>
                      </a:lnTo>
                      <a:lnTo>
                        <a:pt x="736" y="308"/>
                      </a:lnTo>
                      <a:lnTo>
                        <a:pt x="737" y="308"/>
                      </a:lnTo>
                      <a:lnTo>
                        <a:pt x="743" y="312"/>
                      </a:lnTo>
                      <a:lnTo>
                        <a:pt x="745" y="312"/>
                      </a:lnTo>
                      <a:lnTo>
                        <a:pt x="755" y="312"/>
                      </a:lnTo>
                      <a:lnTo>
                        <a:pt x="758" y="312"/>
                      </a:lnTo>
                      <a:lnTo>
                        <a:pt x="760" y="312"/>
                      </a:lnTo>
                      <a:lnTo>
                        <a:pt x="774" y="314"/>
                      </a:lnTo>
                      <a:lnTo>
                        <a:pt x="781" y="314"/>
                      </a:lnTo>
                      <a:lnTo>
                        <a:pt x="785" y="314"/>
                      </a:lnTo>
                      <a:lnTo>
                        <a:pt x="785" y="314"/>
                      </a:lnTo>
                      <a:lnTo>
                        <a:pt x="787" y="312"/>
                      </a:lnTo>
                      <a:lnTo>
                        <a:pt x="787" y="310"/>
                      </a:lnTo>
                      <a:lnTo>
                        <a:pt x="793" y="310"/>
                      </a:lnTo>
                      <a:lnTo>
                        <a:pt x="795" y="308"/>
                      </a:lnTo>
                      <a:lnTo>
                        <a:pt x="797" y="306"/>
                      </a:lnTo>
                      <a:lnTo>
                        <a:pt x="797" y="306"/>
                      </a:lnTo>
                      <a:lnTo>
                        <a:pt x="797" y="304"/>
                      </a:lnTo>
                      <a:lnTo>
                        <a:pt x="797" y="302"/>
                      </a:lnTo>
                      <a:lnTo>
                        <a:pt x="797" y="302"/>
                      </a:lnTo>
                      <a:lnTo>
                        <a:pt x="798" y="300"/>
                      </a:lnTo>
                      <a:lnTo>
                        <a:pt x="802" y="300"/>
                      </a:lnTo>
                      <a:lnTo>
                        <a:pt x="804" y="300"/>
                      </a:lnTo>
                      <a:lnTo>
                        <a:pt x="806" y="298"/>
                      </a:lnTo>
                      <a:lnTo>
                        <a:pt x="808" y="296"/>
                      </a:lnTo>
                      <a:lnTo>
                        <a:pt x="808" y="296"/>
                      </a:lnTo>
                      <a:lnTo>
                        <a:pt x="808" y="295"/>
                      </a:lnTo>
                      <a:lnTo>
                        <a:pt x="808" y="293"/>
                      </a:lnTo>
                      <a:lnTo>
                        <a:pt x="808" y="293"/>
                      </a:lnTo>
                      <a:lnTo>
                        <a:pt x="810" y="291"/>
                      </a:lnTo>
                      <a:lnTo>
                        <a:pt x="806" y="287"/>
                      </a:lnTo>
                      <a:lnTo>
                        <a:pt x="804" y="285"/>
                      </a:lnTo>
                      <a:lnTo>
                        <a:pt x="804" y="285"/>
                      </a:lnTo>
                      <a:lnTo>
                        <a:pt x="804" y="285"/>
                      </a:lnTo>
                      <a:lnTo>
                        <a:pt x="802" y="283"/>
                      </a:lnTo>
                      <a:lnTo>
                        <a:pt x="804" y="283"/>
                      </a:lnTo>
                      <a:lnTo>
                        <a:pt x="804" y="281"/>
                      </a:lnTo>
                      <a:lnTo>
                        <a:pt x="804" y="279"/>
                      </a:lnTo>
                      <a:lnTo>
                        <a:pt x="804" y="279"/>
                      </a:lnTo>
                      <a:lnTo>
                        <a:pt x="802" y="279"/>
                      </a:lnTo>
                      <a:lnTo>
                        <a:pt x="802" y="277"/>
                      </a:lnTo>
                      <a:lnTo>
                        <a:pt x="800" y="277"/>
                      </a:lnTo>
                      <a:lnTo>
                        <a:pt x="798" y="275"/>
                      </a:lnTo>
                      <a:lnTo>
                        <a:pt x="798" y="274"/>
                      </a:lnTo>
                      <a:lnTo>
                        <a:pt x="798" y="274"/>
                      </a:lnTo>
                      <a:lnTo>
                        <a:pt x="798" y="272"/>
                      </a:lnTo>
                      <a:lnTo>
                        <a:pt x="798" y="272"/>
                      </a:lnTo>
                      <a:lnTo>
                        <a:pt x="798" y="272"/>
                      </a:lnTo>
                      <a:lnTo>
                        <a:pt x="800" y="272"/>
                      </a:lnTo>
                      <a:lnTo>
                        <a:pt x="802" y="270"/>
                      </a:lnTo>
                      <a:lnTo>
                        <a:pt x="802" y="270"/>
                      </a:lnTo>
                      <a:lnTo>
                        <a:pt x="804" y="262"/>
                      </a:lnTo>
                      <a:lnTo>
                        <a:pt x="806" y="260"/>
                      </a:lnTo>
                      <a:lnTo>
                        <a:pt x="806" y="258"/>
                      </a:lnTo>
                      <a:lnTo>
                        <a:pt x="806" y="258"/>
                      </a:lnTo>
                      <a:lnTo>
                        <a:pt x="806" y="253"/>
                      </a:lnTo>
                      <a:lnTo>
                        <a:pt x="806" y="251"/>
                      </a:lnTo>
                      <a:lnTo>
                        <a:pt x="806" y="249"/>
                      </a:lnTo>
                      <a:lnTo>
                        <a:pt x="804" y="249"/>
                      </a:lnTo>
                      <a:lnTo>
                        <a:pt x="804" y="249"/>
                      </a:lnTo>
                      <a:lnTo>
                        <a:pt x="802" y="247"/>
                      </a:lnTo>
                      <a:lnTo>
                        <a:pt x="802" y="247"/>
                      </a:lnTo>
                      <a:lnTo>
                        <a:pt x="804" y="241"/>
                      </a:lnTo>
                      <a:lnTo>
                        <a:pt x="804" y="239"/>
                      </a:lnTo>
                      <a:lnTo>
                        <a:pt x="804" y="237"/>
                      </a:lnTo>
                      <a:lnTo>
                        <a:pt x="804" y="236"/>
                      </a:lnTo>
                      <a:lnTo>
                        <a:pt x="804" y="236"/>
                      </a:lnTo>
                      <a:lnTo>
                        <a:pt x="804" y="234"/>
                      </a:lnTo>
                      <a:lnTo>
                        <a:pt x="804" y="234"/>
                      </a:lnTo>
                      <a:lnTo>
                        <a:pt x="804" y="234"/>
                      </a:lnTo>
                      <a:lnTo>
                        <a:pt x="806" y="234"/>
                      </a:lnTo>
                      <a:lnTo>
                        <a:pt x="808" y="234"/>
                      </a:lnTo>
                      <a:lnTo>
                        <a:pt x="810" y="234"/>
                      </a:lnTo>
                      <a:lnTo>
                        <a:pt x="810" y="234"/>
                      </a:lnTo>
                      <a:lnTo>
                        <a:pt x="812" y="232"/>
                      </a:lnTo>
                      <a:lnTo>
                        <a:pt x="812" y="232"/>
                      </a:lnTo>
                      <a:lnTo>
                        <a:pt x="810" y="23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g142a8b75624_19_0"/>
                <p:cNvSpPr/>
                <p:nvPr/>
              </p:nvSpPr>
              <p:spPr>
                <a:xfrm>
                  <a:off x="4783138" y="2701925"/>
                  <a:ext cx="1289050" cy="9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584" extrusionOk="0">
                      <a:moveTo>
                        <a:pt x="810" y="230"/>
                      </a:moveTo>
                      <a:lnTo>
                        <a:pt x="810" y="230"/>
                      </a:lnTo>
                      <a:lnTo>
                        <a:pt x="808" y="228"/>
                      </a:lnTo>
                      <a:lnTo>
                        <a:pt x="808" y="228"/>
                      </a:lnTo>
                      <a:lnTo>
                        <a:pt x="808" y="224"/>
                      </a:lnTo>
                      <a:lnTo>
                        <a:pt x="808" y="224"/>
                      </a:lnTo>
                      <a:lnTo>
                        <a:pt x="806" y="224"/>
                      </a:lnTo>
                      <a:lnTo>
                        <a:pt x="806" y="222"/>
                      </a:lnTo>
                      <a:lnTo>
                        <a:pt x="802" y="222"/>
                      </a:lnTo>
                      <a:lnTo>
                        <a:pt x="802" y="222"/>
                      </a:lnTo>
                      <a:lnTo>
                        <a:pt x="802" y="222"/>
                      </a:lnTo>
                      <a:lnTo>
                        <a:pt x="802" y="222"/>
                      </a:lnTo>
                      <a:lnTo>
                        <a:pt x="802" y="218"/>
                      </a:lnTo>
                      <a:lnTo>
                        <a:pt x="802" y="218"/>
                      </a:lnTo>
                      <a:lnTo>
                        <a:pt x="800" y="218"/>
                      </a:lnTo>
                      <a:lnTo>
                        <a:pt x="800" y="218"/>
                      </a:lnTo>
                      <a:lnTo>
                        <a:pt x="800" y="218"/>
                      </a:lnTo>
                      <a:lnTo>
                        <a:pt x="793" y="220"/>
                      </a:lnTo>
                      <a:lnTo>
                        <a:pt x="793" y="220"/>
                      </a:lnTo>
                      <a:lnTo>
                        <a:pt x="791" y="222"/>
                      </a:lnTo>
                      <a:lnTo>
                        <a:pt x="787" y="220"/>
                      </a:lnTo>
                      <a:lnTo>
                        <a:pt x="777" y="218"/>
                      </a:lnTo>
                      <a:lnTo>
                        <a:pt x="776" y="218"/>
                      </a:lnTo>
                      <a:lnTo>
                        <a:pt x="776" y="218"/>
                      </a:lnTo>
                      <a:lnTo>
                        <a:pt x="776" y="218"/>
                      </a:lnTo>
                      <a:lnTo>
                        <a:pt x="774" y="220"/>
                      </a:lnTo>
                      <a:lnTo>
                        <a:pt x="774" y="220"/>
                      </a:lnTo>
                      <a:lnTo>
                        <a:pt x="776" y="222"/>
                      </a:lnTo>
                      <a:lnTo>
                        <a:pt x="776" y="224"/>
                      </a:lnTo>
                      <a:lnTo>
                        <a:pt x="776" y="224"/>
                      </a:lnTo>
                      <a:lnTo>
                        <a:pt x="774" y="226"/>
                      </a:lnTo>
                      <a:lnTo>
                        <a:pt x="774" y="226"/>
                      </a:lnTo>
                      <a:lnTo>
                        <a:pt x="772" y="226"/>
                      </a:lnTo>
                      <a:lnTo>
                        <a:pt x="768" y="226"/>
                      </a:lnTo>
                      <a:lnTo>
                        <a:pt x="764" y="226"/>
                      </a:lnTo>
                      <a:lnTo>
                        <a:pt x="764" y="226"/>
                      </a:lnTo>
                      <a:lnTo>
                        <a:pt x="764" y="226"/>
                      </a:lnTo>
                      <a:lnTo>
                        <a:pt x="766" y="222"/>
                      </a:lnTo>
                      <a:lnTo>
                        <a:pt x="766" y="220"/>
                      </a:lnTo>
                      <a:lnTo>
                        <a:pt x="764" y="220"/>
                      </a:lnTo>
                      <a:lnTo>
                        <a:pt x="764" y="220"/>
                      </a:lnTo>
                      <a:lnTo>
                        <a:pt x="764" y="218"/>
                      </a:lnTo>
                      <a:lnTo>
                        <a:pt x="762" y="218"/>
                      </a:lnTo>
                      <a:lnTo>
                        <a:pt x="762" y="218"/>
                      </a:lnTo>
                      <a:lnTo>
                        <a:pt x="762" y="220"/>
                      </a:lnTo>
                      <a:lnTo>
                        <a:pt x="762" y="220"/>
                      </a:lnTo>
                      <a:lnTo>
                        <a:pt x="760" y="220"/>
                      </a:lnTo>
                      <a:lnTo>
                        <a:pt x="760" y="218"/>
                      </a:lnTo>
                      <a:lnTo>
                        <a:pt x="760" y="218"/>
                      </a:lnTo>
                      <a:lnTo>
                        <a:pt x="760" y="218"/>
                      </a:lnTo>
                      <a:lnTo>
                        <a:pt x="760" y="213"/>
                      </a:lnTo>
                      <a:lnTo>
                        <a:pt x="760" y="211"/>
                      </a:lnTo>
                      <a:lnTo>
                        <a:pt x="760" y="211"/>
                      </a:lnTo>
                      <a:lnTo>
                        <a:pt x="758" y="211"/>
                      </a:lnTo>
                      <a:lnTo>
                        <a:pt x="758" y="211"/>
                      </a:lnTo>
                      <a:lnTo>
                        <a:pt x="758" y="211"/>
                      </a:lnTo>
                      <a:lnTo>
                        <a:pt x="758" y="213"/>
                      </a:lnTo>
                      <a:lnTo>
                        <a:pt x="758" y="213"/>
                      </a:lnTo>
                      <a:lnTo>
                        <a:pt x="756" y="215"/>
                      </a:lnTo>
                      <a:lnTo>
                        <a:pt x="756" y="215"/>
                      </a:lnTo>
                      <a:lnTo>
                        <a:pt x="756" y="215"/>
                      </a:lnTo>
                      <a:lnTo>
                        <a:pt x="755" y="213"/>
                      </a:lnTo>
                      <a:lnTo>
                        <a:pt x="755" y="213"/>
                      </a:lnTo>
                      <a:lnTo>
                        <a:pt x="755" y="213"/>
                      </a:lnTo>
                      <a:lnTo>
                        <a:pt x="755" y="211"/>
                      </a:lnTo>
                      <a:lnTo>
                        <a:pt x="755" y="211"/>
                      </a:lnTo>
                      <a:lnTo>
                        <a:pt x="755" y="209"/>
                      </a:lnTo>
                      <a:lnTo>
                        <a:pt x="755" y="207"/>
                      </a:lnTo>
                      <a:lnTo>
                        <a:pt x="755" y="207"/>
                      </a:lnTo>
                      <a:lnTo>
                        <a:pt x="755" y="205"/>
                      </a:lnTo>
                      <a:lnTo>
                        <a:pt x="755" y="205"/>
                      </a:lnTo>
                      <a:lnTo>
                        <a:pt x="755" y="205"/>
                      </a:lnTo>
                      <a:lnTo>
                        <a:pt x="753" y="205"/>
                      </a:lnTo>
                      <a:lnTo>
                        <a:pt x="749" y="209"/>
                      </a:lnTo>
                      <a:lnTo>
                        <a:pt x="749" y="209"/>
                      </a:lnTo>
                      <a:lnTo>
                        <a:pt x="749" y="209"/>
                      </a:lnTo>
                      <a:lnTo>
                        <a:pt x="747" y="209"/>
                      </a:lnTo>
                      <a:lnTo>
                        <a:pt x="747" y="209"/>
                      </a:lnTo>
                      <a:lnTo>
                        <a:pt x="747" y="209"/>
                      </a:lnTo>
                      <a:lnTo>
                        <a:pt x="745" y="209"/>
                      </a:lnTo>
                      <a:lnTo>
                        <a:pt x="741" y="205"/>
                      </a:lnTo>
                      <a:lnTo>
                        <a:pt x="739" y="203"/>
                      </a:lnTo>
                      <a:lnTo>
                        <a:pt x="737" y="203"/>
                      </a:lnTo>
                      <a:lnTo>
                        <a:pt x="736" y="203"/>
                      </a:lnTo>
                      <a:lnTo>
                        <a:pt x="734" y="203"/>
                      </a:lnTo>
                      <a:lnTo>
                        <a:pt x="732" y="203"/>
                      </a:lnTo>
                      <a:lnTo>
                        <a:pt x="732" y="203"/>
                      </a:lnTo>
                      <a:lnTo>
                        <a:pt x="724" y="198"/>
                      </a:lnTo>
                      <a:lnTo>
                        <a:pt x="724" y="198"/>
                      </a:lnTo>
                      <a:lnTo>
                        <a:pt x="724" y="196"/>
                      </a:lnTo>
                      <a:lnTo>
                        <a:pt x="724" y="196"/>
                      </a:lnTo>
                      <a:lnTo>
                        <a:pt x="724" y="196"/>
                      </a:lnTo>
                      <a:lnTo>
                        <a:pt x="724" y="194"/>
                      </a:lnTo>
                      <a:lnTo>
                        <a:pt x="724" y="194"/>
                      </a:lnTo>
                      <a:lnTo>
                        <a:pt x="724" y="192"/>
                      </a:lnTo>
                      <a:lnTo>
                        <a:pt x="724" y="192"/>
                      </a:lnTo>
                      <a:lnTo>
                        <a:pt x="722" y="190"/>
                      </a:lnTo>
                      <a:lnTo>
                        <a:pt x="722" y="190"/>
                      </a:lnTo>
                      <a:lnTo>
                        <a:pt x="722" y="190"/>
                      </a:lnTo>
                      <a:lnTo>
                        <a:pt x="722" y="188"/>
                      </a:lnTo>
                      <a:lnTo>
                        <a:pt x="720" y="186"/>
                      </a:lnTo>
                      <a:lnTo>
                        <a:pt x="720" y="186"/>
                      </a:lnTo>
                      <a:lnTo>
                        <a:pt x="718" y="186"/>
                      </a:lnTo>
                      <a:lnTo>
                        <a:pt x="718" y="186"/>
                      </a:lnTo>
                      <a:lnTo>
                        <a:pt x="716" y="186"/>
                      </a:lnTo>
                      <a:lnTo>
                        <a:pt x="716" y="186"/>
                      </a:lnTo>
                      <a:lnTo>
                        <a:pt x="715" y="188"/>
                      </a:lnTo>
                      <a:lnTo>
                        <a:pt x="715" y="188"/>
                      </a:lnTo>
                      <a:lnTo>
                        <a:pt x="713" y="188"/>
                      </a:lnTo>
                      <a:lnTo>
                        <a:pt x="711" y="188"/>
                      </a:lnTo>
                      <a:lnTo>
                        <a:pt x="711" y="186"/>
                      </a:lnTo>
                      <a:lnTo>
                        <a:pt x="709" y="186"/>
                      </a:lnTo>
                      <a:lnTo>
                        <a:pt x="709" y="184"/>
                      </a:lnTo>
                      <a:lnTo>
                        <a:pt x="709" y="184"/>
                      </a:lnTo>
                      <a:lnTo>
                        <a:pt x="709" y="182"/>
                      </a:lnTo>
                      <a:lnTo>
                        <a:pt x="705" y="182"/>
                      </a:lnTo>
                      <a:lnTo>
                        <a:pt x="701" y="182"/>
                      </a:lnTo>
                      <a:lnTo>
                        <a:pt x="699" y="182"/>
                      </a:lnTo>
                      <a:lnTo>
                        <a:pt x="697" y="182"/>
                      </a:lnTo>
                      <a:lnTo>
                        <a:pt x="697" y="180"/>
                      </a:lnTo>
                      <a:lnTo>
                        <a:pt x="696" y="180"/>
                      </a:lnTo>
                      <a:lnTo>
                        <a:pt x="696" y="180"/>
                      </a:lnTo>
                      <a:lnTo>
                        <a:pt x="696" y="178"/>
                      </a:lnTo>
                      <a:lnTo>
                        <a:pt x="697" y="178"/>
                      </a:lnTo>
                      <a:lnTo>
                        <a:pt x="697" y="178"/>
                      </a:lnTo>
                      <a:lnTo>
                        <a:pt x="697" y="178"/>
                      </a:lnTo>
                      <a:lnTo>
                        <a:pt x="696" y="177"/>
                      </a:lnTo>
                      <a:lnTo>
                        <a:pt x="696" y="177"/>
                      </a:lnTo>
                      <a:lnTo>
                        <a:pt x="696" y="175"/>
                      </a:lnTo>
                      <a:lnTo>
                        <a:pt x="696" y="173"/>
                      </a:lnTo>
                      <a:lnTo>
                        <a:pt x="694" y="169"/>
                      </a:lnTo>
                      <a:lnTo>
                        <a:pt x="684" y="173"/>
                      </a:lnTo>
                      <a:lnTo>
                        <a:pt x="682" y="173"/>
                      </a:lnTo>
                      <a:lnTo>
                        <a:pt x="682" y="173"/>
                      </a:lnTo>
                      <a:lnTo>
                        <a:pt x="684" y="173"/>
                      </a:lnTo>
                      <a:lnTo>
                        <a:pt x="686" y="175"/>
                      </a:lnTo>
                      <a:lnTo>
                        <a:pt x="686" y="177"/>
                      </a:lnTo>
                      <a:lnTo>
                        <a:pt x="686" y="177"/>
                      </a:lnTo>
                      <a:lnTo>
                        <a:pt x="686" y="178"/>
                      </a:lnTo>
                      <a:lnTo>
                        <a:pt x="686" y="178"/>
                      </a:lnTo>
                      <a:lnTo>
                        <a:pt x="684" y="178"/>
                      </a:lnTo>
                      <a:lnTo>
                        <a:pt x="682" y="178"/>
                      </a:lnTo>
                      <a:lnTo>
                        <a:pt x="678" y="178"/>
                      </a:lnTo>
                      <a:lnTo>
                        <a:pt x="678" y="178"/>
                      </a:lnTo>
                      <a:lnTo>
                        <a:pt x="676" y="178"/>
                      </a:lnTo>
                      <a:lnTo>
                        <a:pt x="676" y="178"/>
                      </a:lnTo>
                      <a:lnTo>
                        <a:pt x="676" y="177"/>
                      </a:lnTo>
                      <a:lnTo>
                        <a:pt x="676" y="177"/>
                      </a:lnTo>
                      <a:lnTo>
                        <a:pt x="676" y="175"/>
                      </a:lnTo>
                      <a:lnTo>
                        <a:pt x="678" y="175"/>
                      </a:lnTo>
                      <a:lnTo>
                        <a:pt x="676" y="175"/>
                      </a:lnTo>
                      <a:lnTo>
                        <a:pt x="676" y="175"/>
                      </a:lnTo>
                      <a:lnTo>
                        <a:pt x="676" y="173"/>
                      </a:lnTo>
                      <a:lnTo>
                        <a:pt x="675" y="173"/>
                      </a:lnTo>
                      <a:lnTo>
                        <a:pt x="673" y="173"/>
                      </a:lnTo>
                      <a:lnTo>
                        <a:pt x="673" y="173"/>
                      </a:lnTo>
                      <a:lnTo>
                        <a:pt x="671" y="173"/>
                      </a:lnTo>
                      <a:lnTo>
                        <a:pt x="669" y="173"/>
                      </a:lnTo>
                      <a:lnTo>
                        <a:pt x="669" y="173"/>
                      </a:lnTo>
                      <a:lnTo>
                        <a:pt x="667" y="173"/>
                      </a:lnTo>
                      <a:lnTo>
                        <a:pt x="665" y="173"/>
                      </a:lnTo>
                      <a:lnTo>
                        <a:pt x="665" y="173"/>
                      </a:lnTo>
                      <a:lnTo>
                        <a:pt x="665" y="173"/>
                      </a:lnTo>
                      <a:lnTo>
                        <a:pt x="665" y="177"/>
                      </a:lnTo>
                      <a:lnTo>
                        <a:pt x="665" y="178"/>
                      </a:lnTo>
                      <a:lnTo>
                        <a:pt x="665" y="178"/>
                      </a:lnTo>
                      <a:lnTo>
                        <a:pt x="665" y="180"/>
                      </a:lnTo>
                      <a:lnTo>
                        <a:pt x="665" y="180"/>
                      </a:lnTo>
                      <a:lnTo>
                        <a:pt x="663" y="182"/>
                      </a:lnTo>
                      <a:lnTo>
                        <a:pt x="663" y="184"/>
                      </a:lnTo>
                      <a:lnTo>
                        <a:pt x="659" y="188"/>
                      </a:lnTo>
                      <a:lnTo>
                        <a:pt x="659" y="188"/>
                      </a:lnTo>
                      <a:lnTo>
                        <a:pt x="659" y="188"/>
                      </a:lnTo>
                      <a:lnTo>
                        <a:pt x="659" y="190"/>
                      </a:lnTo>
                      <a:lnTo>
                        <a:pt x="659" y="190"/>
                      </a:lnTo>
                      <a:lnTo>
                        <a:pt x="659" y="190"/>
                      </a:lnTo>
                      <a:lnTo>
                        <a:pt x="659" y="190"/>
                      </a:lnTo>
                      <a:lnTo>
                        <a:pt x="659" y="192"/>
                      </a:lnTo>
                      <a:lnTo>
                        <a:pt x="659" y="192"/>
                      </a:lnTo>
                      <a:lnTo>
                        <a:pt x="659" y="192"/>
                      </a:lnTo>
                      <a:lnTo>
                        <a:pt x="659" y="194"/>
                      </a:lnTo>
                      <a:lnTo>
                        <a:pt x="659" y="194"/>
                      </a:lnTo>
                      <a:lnTo>
                        <a:pt x="659" y="194"/>
                      </a:lnTo>
                      <a:lnTo>
                        <a:pt x="659" y="194"/>
                      </a:lnTo>
                      <a:lnTo>
                        <a:pt x="657" y="194"/>
                      </a:lnTo>
                      <a:lnTo>
                        <a:pt x="656" y="196"/>
                      </a:lnTo>
                      <a:lnTo>
                        <a:pt x="656" y="196"/>
                      </a:lnTo>
                      <a:lnTo>
                        <a:pt x="656" y="196"/>
                      </a:lnTo>
                      <a:lnTo>
                        <a:pt x="652" y="199"/>
                      </a:lnTo>
                      <a:lnTo>
                        <a:pt x="650" y="198"/>
                      </a:lnTo>
                      <a:lnTo>
                        <a:pt x="646" y="194"/>
                      </a:lnTo>
                      <a:lnTo>
                        <a:pt x="644" y="194"/>
                      </a:lnTo>
                      <a:lnTo>
                        <a:pt x="644" y="194"/>
                      </a:lnTo>
                      <a:lnTo>
                        <a:pt x="642" y="194"/>
                      </a:lnTo>
                      <a:lnTo>
                        <a:pt x="640" y="194"/>
                      </a:lnTo>
                      <a:lnTo>
                        <a:pt x="640" y="194"/>
                      </a:lnTo>
                      <a:lnTo>
                        <a:pt x="638" y="194"/>
                      </a:lnTo>
                      <a:lnTo>
                        <a:pt x="636" y="194"/>
                      </a:lnTo>
                      <a:lnTo>
                        <a:pt x="636" y="194"/>
                      </a:lnTo>
                      <a:lnTo>
                        <a:pt x="635" y="192"/>
                      </a:lnTo>
                      <a:lnTo>
                        <a:pt x="635" y="192"/>
                      </a:lnTo>
                      <a:lnTo>
                        <a:pt x="635" y="192"/>
                      </a:lnTo>
                      <a:lnTo>
                        <a:pt x="633" y="192"/>
                      </a:lnTo>
                      <a:lnTo>
                        <a:pt x="629" y="192"/>
                      </a:lnTo>
                      <a:lnTo>
                        <a:pt x="627" y="192"/>
                      </a:lnTo>
                      <a:lnTo>
                        <a:pt x="625" y="194"/>
                      </a:lnTo>
                      <a:lnTo>
                        <a:pt x="623" y="192"/>
                      </a:lnTo>
                      <a:lnTo>
                        <a:pt x="621" y="192"/>
                      </a:lnTo>
                      <a:lnTo>
                        <a:pt x="621" y="192"/>
                      </a:lnTo>
                      <a:lnTo>
                        <a:pt x="621" y="190"/>
                      </a:lnTo>
                      <a:lnTo>
                        <a:pt x="621" y="190"/>
                      </a:lnTo>
                      <a:lnTo>
                        <a:pt x="621" y="190"/>
                      </a:lnTo>
                      <a:lnTo>
                        <a:pt x="623" y="188"/>
                      </a:lnTo>
                      <a:lnTo>
                        <a:pt x="623" y="188"/>
                      </a:lnTo>
                      <a:lnTo>
                        <a:pt x="623" y="188"/>
                      </a:lnTo>
                      <a:lnTo>
                        <a:pt x="623" y="186"/>
                      </a:lnTo>
                      <a:lnTo>
                        <a:pt x="623" y="186"/>
                      </a:lnTo>
                      <a:lnTo>
                        <a:pt x="623" y="184"/>
                      </a:lnTo>
                      <a:lnTo>
                        <a:pt x="625" y="184"/>
                      </a:lnTo>
                      <a:lnTo>
                        <a:pt x="625" y="184"/>
                      </a:lnTo>
                      <a:lnTo>
                        <a:pt x="625" y="182"/>
                      </a:lnTo>
                      <a:lnTo>
                        <a:pt x="625" y="182"/>
                      </a:lnTo>
                      <a:lnTo>
                        <a:pt x="627" y="180"/>
                      </a:lnTo>
                      <a:lnTo>
                        <a:pt x="627" y="180"/>
                      </a:lnTo>
                      <a:lnTo>
                        <a:pt x="627" y="178"/>
                      </a:lnTo>
                      <a:lnTo>
                        <a:pt x="627" y="177"/>
                      </a:lnTo>
                      <a:lnTo>
                        <a:pt x="631" y="171"/>
                      </a:lnTo>
                      <a:lnTo>
                        <a:pt x="631" y="169"/>
                      </a:lnTo>
                      <a:lnTo>
                        <a:pt x="631" y="169"/>
                      </a:lnTo>
                      <a:lnTo>
                        <a:pt x="629" y="167"/>
                      </a:lnTo>
                      <a:lnTo>
                        <a:pt x="629" y="167"/>
                      </a:lnTo>
                      <a:lnTo>
                        <a:pt x="629" y="167"/>
                      </a:lnTo>
                      <a:lnTo>
                        <a:pt x="627" y="167"/>
                      </a:lnTo>
                      <a:lnTo>
                        <a:pt x="627" y="167"/>
                      </a:lnTo>
                      <a:lnTo>
                        <a:pt x="625" y="167"/>
                      </a:lnTo>
                      <a:lnTo>
                        <a:pt x="625" y="169"/>
                      </a:lnTo>
                      <a:lnTo>
                        <a:pt x="625" y="169"/>
                      </a:lnTo>
                      <a:lnTo>
                        <a:pt x="625" y="169"/>
                      </a:lnTo>
                      <a:lnTo>
                        <a:pt x="625" y="169"/>
                      </a:lnTo>
                      <a:lnTo>
                        <a:pt x="625" y="169"/>
                      </a:lnTo>
                      <a:lnTo>
                        <a:pt x="623" y="173"/>
                      </a:lnTo>
                      <a:lnTo>
                        <a:pt x="623" y="173"/>
                      </a:lnTo>
                      <a:lnTo>
                        <a:pt x="623" y="173"/>
                      </a:lnTo>
                      <a:lnTo>
                        <a:pt x="621" y="173"/>
                      </a:lnTo>
                      <a:lnTo>
                        <a:pt x="621" y="173"/>
                      </a:lnTo>
                      <a:lnTo>
                        <a:pt x="614" y="175"/>
                      </a:lnTo>
                      <a:lnTo>
                        <a:pt x="614" y="175"/>
                      </a:lnTo>
                      <a:lnTo>
                        <a:pt x="614" y="175"/>
                      </a:lnTo>
                      <a:lnTo>
                        <a:pt x="612" y="175"/>
                      </a:lnTo>
                      <a:lnTo>
                        <a:pt x="612" y="175"/>
                      </a:lnTo>
                      <a:lnTo>
                        <a:pt x="612" y="175"/>
                      </a:lnTo>
                      <a:lnTo>
                        <a:pt x="614" y="175"/>
                      </a:lnTo>
                      <a:lnTo>
                        <a:pt x="617" y="178"/>
                      </a:lnTo>
                      <a:lnTo>
                        <a:pt x="617" y="178"/>
                      </a:lnTo>
                      <a:lnTo>
                        <a:pt x="617" y="180"/>
                      </a:lnTo>
                      <a:lnTo>
                        <a:pt x="617" y="180"/>
                      </a:lnTo>
                      <a:lnTo>
                        <a:pt x="617" y="180"/>
                      </a:lnTo>
                      <a:lnTo>
                        <a:pt x="615" y="182"/>
                      </a:lnTo>
                      <a:lnTo>
                        <a:pt x="614" y="182"/>
                      </a:lnTo>
                      <a:lnTo>
                        <a:pt x="614" y="182"/>
                      </a:lnTo>
                      <a:lnTo>
                        <a:pt x="612" y="182"/>
                      </a:lnTo>
                      <a:lnTo>
                        <a:pt x="610" y="182"/>
                      </a:lnTo>
                      <a:lnTo>
                        <a:pt x="610" y="182"/>
                      </a:lnTo>
                      <a:lnTo>
                        <a:pt x="610" y="182"/>
                      </a:lnTo>
                      <a:lnTo>
                        <a:pt x="606" y="178"/>
                      </a:lnTo>
                      <a:lnTo>
                        <a:pt x="606" y="178"/>
                      </a:lnTo>
                      <a:lnTo>
                        <a:pt x="606" y="177"/>
                      </a:lnTo>
                      <a:lnTo>
                        <a:pt x="604" y="175"/>
                      </a:lnTo>
                      <a:lnTo>
                        <a:pt x="604" y="175"/>
                      </a:lnTo>
                      <a:lnTo>
                        <a:pt x="604" y="175"/>
                      </a:lnTo>
                      <a:lnTo>
                        <a:pt x="602" y="175"/>
                      </a:lnTo>
                      <a:lnTo>
                        <a:pt x="602" y="175"/>
                      </a:lnTo>
                      <a:lnTo>
                        <a:pt x="602" y="175"/>
                      </a:lnTo>
                      <a:lnTo>
                        <a:pt x="602" y="175"/>
                      </a:lnTo>
                      <a:lnTo>
                        <a:pt x="602" y="177"/>
                      </a:lnTo>
                      <a:lnTo>
                        <a:pt x="602" y="177"/>
                      </a:lnTo>
                      <a:lnTo>
                        <a:pt x="602" y="178"/>
                      </a:lnTo>
                      <a:lnTo>
                        <a:pt x="602" y="178"/>
                      </a:lnTo>
                      <a:lnTo>
                        <a:pt x="602" y="178"/>
                      </a:lnTo>
                      <a:lnTo>
                        <a:pt x="600" y="178"/>
                      </a:lnTo>
                      <a:lnTo>
                        <a:pt x="600" y="178"/>
                      </a:lnTo>
                      <a:lnTo>
                        <a:pt x="598" y="178"/>
                      </a:lnTo>
                      <a:lnTo>
                        <a:pt x="596" y="178"/>
                      </a:lnTo>
                      <a:lnTo>
                        <a:pt x="595" y="178"/>
                      </a:lnTo>
                      <a:lnTo>
                        <a:pt x="593" y="178"/>
                      </a:lnTo>
                      <a:lnTo>
                        <a:pt x="593" y="178"/>
                      </a:lnTo>
                      <a:lnTo>
                        <a:pt x="593" y="178"/>
                      </a:lnTo>
                      <a:lnTo>
                        <a:pt x="593" y="178"/>
                      </a:lnTo>
                      <a:lnTo>
                        <a:pt x="593" y="180"/>
                      </a:lnTo>
                      <a:lnTo>
                        <a:pt x="593" y="180"/>
                      </a:lnTo>
                      <a:lnTo>
                        <a:pt x="595" y="182"/>
                      </a:lnTo>
                      <a:lnTo>
                        <a:pt x="595" y="182"/>
                      </a:lnTo>
                      <a:lnTo>
                        <a:pt x="595" y="182"/>
                      </a:lnTo>
                      <a:lnTo>
                        <a:pt x="598" y="184"/>
                      </a:lnTo>
                      <a:lnTo>
                        <a:pt x="598" y="184"/>
                      </a:lnTo>
                      <a:lnTo>
                        <a:pt x="598" y="184"/>
                      </a:lnTo>
                      <a:lnTo>
                        <a:pt x="598" y="186"/>
                      </a:lnTo>
                      <a:lnTo>
                        <a:pt x="595" y="188"/>
                      </a:lnTo>
                      <a:lnTo>
                        <a:pt x="595" y="188"/>
                      </a:lnTo>
                      <a:lnTo>
                        <a:pt x="593" y="188"/>
                      </a:lnTo>
                      <a:lnTo>
                        <a:pt x="593" y="188"/>
                      </a:lnTo>
                      <a:lnTo>
                        <a:pt x="593" y="188"/>
                      </a:lnTo>
                      <a:lnTo>
                        <a:pt x="591" y="184"/>
                      </a:lnTo>
                      <a:lnTo>
                        <a:pt x="589" y="184"/>
                      </a:lnTo>
                      <a:lnTo>
                        <a:pt x="589" y="182"/>
                      </a:lnTo>
                      <a:lnTo>
                        <a:pt x="589" y="184"/>
                      </a:lnTo>
                      <a:lnTo>
                        <a:pt x="589" y="184"/>
                      </a:lnTo>
                      <a:lnTo>
                        <a:pt x="589" y="184"/>
                      </a:lnTo>
                      <a:lnTo>
                        <a:pt x="589" y="186"/>
                      </a:lnTo>
                      <a:lnTo>
                        <a:pt x="589" y="188"/>
                      </a:lnTo>
                      <a:lnTo>
                        <a:pt x="589" y="188"/>
                      </a:lnTo>
                      <a:lnTo>
                        <a:pt x="587" y="188"/>
                      </a:lnTo>
                      <a:lnTo>
                        <a:pt x="587" y="188"/>
                      </a:lnTo>
                      <a:lnTo>
                        <a:pt x="587" y="188"/>
                      </a:lnTo>
                      <a:lnTo>
                        <a:pt x="585" y="188"/>
                      </a:lnTo>
                      <a:lnTo>
                        <a:pt x="585" y="188"/>
                      </a:lnTo>
                      <a:lnTo>
                        <a:pt x="583" y="188"/>
                      </a:lnTo>
                      <a:lnTo>
                        <a:pt x="581" y="188"/>
                      </a:lnTo>
                      <a:lnTo>
                        <a:pt x="579" y="188"/>
                      </a:lnTo>
                      <a:lnTo>
                        <a:pt x="577" y="188"/>
                      </a:lnTo>
                      <a:lnTo>
                        <a:pt x="577" y="188"/>
                      </a:lnTo>
                      <a:lnTo>
                        <a:pt x="577" y="186"/>
                      </a:lnTo>
                      <a:lnTo>
                        <a:pt x="575" y="186"/>
                      </a:lnTo>
                      <a:lnTo>
                        <a:pt x="575" y="182"/>
                      </a:lnTo>
                      <a:lnTo>
                        <a:pt x="575" y="182"/>
                      </a:lnTo>
                      <a:lnTo>
                        <a:pt x="575" y="180"/>
                      </a:lnTo>
                      <a:lnTo>
                        <a:pt x="575" y="180"/>
                      </a:lnTo>
                      <a:lnTo>
                        <a:pt x="575" y="180"/>
                      </a:lnTo>
                      <a:lnTo>
                        <a:pt x="575" y="180"/>
                      </a:lnTo>
                      <a:lnTo>
                        <a:pt x="577" y="180"/>
                      </a:lnTo>
                      <a:lnTo>
                        <a:pt x="577" y="180"/>
                      </a:lnTo>
                      <a:lnTo>
                        <a:pt x="579" y="180"/>
                      </a:lnTo>
                      <a:lnTo>
                        <a:pt x="579" y="180"/>
                      </a:lnTo>
                      <a:lnTo>
                        <a:pt x="581" y="178"/>
                      </a:lnTo>
                      <a:lnTo>
                        <a:pt x="583" y="177"/>
                      </a:lnTo>
                      <a:lnTo>
                        <a:pt x="583" y="177"/>
                      </a:lnTo>
                      <a:lnTo>
                        <a:pt x="583" y="175"/>
                      </a:lnTo>
                      <a:lnTo>
                        <a:pt x="583" y="175"/>
                      </a:lnTo>
                      <a:lnTo>
                        <a:pt x="585" y="175"/>
                      </a:lnTo>
                      <a:lnTo>
                        <a:pt x="585" y="175"/>
                      </a:lnTo>
                      <a:lnTo>
                        <a:pt x="585" y="175"/>
                      </a:lnTo>
                      <a:lnTo>
                        <a:pt x="587" y="173"/>
                      </a:lnTo>
                      <a:lnTo>
                        <a:pt x="589" y="173"/>
                      </a:lnTo>
                      <a:lnTo>
                        <a:pt x="589" y="173"/>
                      </a:lnTo>
                      <a:lnTo>
                        <a:pt x="589" y="171"/>
                      </a:lnTo>
                      <a:lnTo>
                        <a:pt x="591" y="171"/>
                      </a:lnTo>
                      <a:lnTo>
                        <a:pt x="591" y="171"/>
                      </a:lnTo>
                      <a:lnTo>
                        <a:pt x="589" y="171"/>
                      </a:lnTo>
                      <a:lnTo>
                        <a:pt x="589" y="169"/>
                      </a:lnTo>
                      <a:lnTo>
                        <a:pt x="589" y="169"/>
                      </a:lnTo>
                      <a:lnTo>
                        <a:pt x="589" y="167"/>
                      </a:lnTo>
                      <a:lnTo>
                        <a:pt x="589" y="165"/>
                      </a:lnTo>
                      <a:lnTo>
                        <a:pt x="589" y="165"/>
                      </a:lnTo>
                      <a:lnTo>
                        <a:pt x="587" y="165"/>
                      </a:lnTo>
                      <a:lnTo>
                        <a:pt x="587" y="165"/>
                      </a:lnTo>
                      <a:lnTo>
                        <a:pt x="587" y="165"/>
                      </a:lnTo>
                      <a:lnTo>
                        <a:pt x="587" y="165"/>
                      </a:lnTo>
                      <a:lnTo>
                        <a:pt x="585" y="165"/>
                      </a:lnTo>
                      <a:lnTo>
                        <a:pt x="585" y="165"/>
                      </a:lnTo>
                      <a:lnTo>
                        <a:pt x="585" y="165"/>
                      </a:lnTo>
                      <a:lnTo>
                        <a:pt x="585" y="163"/>
                      </a:lnTo>
                      <a:lnTo>
                        <a:pt x="585" y="163"/>
                      </a:lnTo>
                      <a:lnTo>
                        <a:pt x="583" y="161"/>
                      </a:lnTo>
                      <a:lnTo>
                        <a:pt x="583" y="161"/>
                      </a:lnTo>
                      <a:lnTo>
                        <a:pt x="581" y="161"/>
                      </a:lnTo>
                      <a:lnTo>
                        <a:pt x="581" y="159"/>
                      </a:lnTo>
                      <a:lnTo>
                        <a:pt x="581" y="159"/>
                      </a:lnTo>
                      <a:lnTo>
                        <a:pt x="579" y="156"/>
                      </a:lnTo>
                      <a:lnTo>
                        <a:pt x="579" y="152"/>
                      </a:lnTo>
                      <a:lnTo>
                        <a:pt x="579" y="152"/>
                      </a:lnTo>
                      <a:lnTo>
                        <a:pt x="579" y="150"/>
                      </a:lnTo>
                      <a:lnTo>
                        <a:pt x="577" y="148"/>
                      </a:lnTo>
                      <a:lnTo>
                        <a:pt x="577" y="148"/>
                      </a:lnTo>
                      <a:lnTo>
                        <a:pt x="575" y="148"/>
                      </a:lnTo>
                      <a:lnTo>
                        <a:pt x="575" y="148"/>
                      </a:lnTo>
                      <a:lnTo>
                        <a:pt x="574" y="148"/>
                      </a:lnTo>
                      <a:lnTo>
                        <a:pt x="572" y="148"/>
                      </a:lnTo>
                      <a:lnTo>
                        <a:pt x="572" y="148"/>
                      </a:lnTo>
                      <a:lnTo>
                        <a:pt x="572" y="148"/>
                      </a:lnTo>
                      <a:lnTo>
                        <a:pt x="570" y="148"/>
                      </a:lnTo>
                      <a:lnTo>
                        <a:pt x="570" y="148"/>
                      </a:lnTo>
                      <a:lnTo>
                        <a:pt x="568" y="148"/>
                      </a:lnTo>
                      <a:lnTo>
                        <a:pt x="568" y="148"/>
                      </a:lnTo>
                      <a:lnTo>
                        <a:pt x="568" y="150"/>
                      </a:lnTo>
                      <a:lnTo>
                        <a:pt x="568" y="150"/>
                      </a:lnTo>
                      <a:lnTo>
                        <a:pt x="566" y="150"/>
                      </a:lnTo>
                      <a:lnTo>
                        <a:pt x="562" y="154"/>
                      </a:lnTo>
                      <a:lnTo>
                        <a:pt x="562" y="154"/>
                      </a:lnTo>
                      <a:lnTo>
                        <a:pt x="562" y="154"/>
                      </a:lnTo>
                      <a:lnTo>
                        <a:pt x="560" y="154"/>
                      </a:lnTo>
                      <a:lnTo>
                        <a:pt x="558" y="152"/>
                      </a:lnTo>
                      <a:lnTo>
                        <a:pt x="553" y="156"/>
                      </a:lnTo>
                      <a:lnTo>
                        <a:pt x="551" y="158"/>
                      </a:lnTo>
                      <a:lnTo>
                        <a:pt x="549" y="159"/>
                      </a:lnTo>
                      <a:lnTo>
                        <a:pt x="545" y="161"/>
                      </a:lnTo>
                      <a:lnTo>
                        <a:pt x="543" y="163"/>
                      </a:lnTo>
                      <a:lnTo>
                        <a:pt x="541" y="163"/>
                      </a:lnTo>
                      <a:lnTo>
                        <a:pt x="539" y="163"/>
                      </a:lnTo>
                      <a:lnTo>
                        <a:pt x="537" y="165"/>
                      </a:lnTo>
                      <a:lnTo>
                        <a:pt x="535" y="165"/>
                      </a:lnTo>
                      <a:lnTo>
                        <a:pt x="535" y="165"/>
                      </a:lnTo>
                      <a:lnTo>
                        <a:pt x="535" y="167"/>
                      </a:lnTo>
                      <a:lnTo>
                        <a:pt x="535" y="167"/>
                      </a:lnTo>
                      <a:lnTo>
                        <a:pt x="535" y="167"/>
                      </a:lnTo>
                      <a:lnTo>
                        <a:pt x="535" y="169"/>
                      </a:lnTo>
                      <a:lnTo>
                        <a:pt x="535" y="169"/>
                      </a:lnTo>
                      <a:lnTo>
                        <a:pt x="537" y="169"/>
                      </a:lnTo>
                      <a:lnTo>
                        <a:pt x="537" y="171"/>
                      </a:lnTo>
                      <a:lnTo>
                        <a:pt x="539" y="173"/>
                      </a:lnTo>
                      <a:lnTo>
                        <a:pt x="539" y="173"/>
                      </a:lnTo>
                      <a:lnTo>
                        <a:pt x="539" y="175"/>
                      </a:lnTo>
                      <a:lnTo>
                        <a:pt x="537" y="175"/>
                      </a:lnTo>
                      <a:lnTo>
                        <a:pt x="537" y="175"/>
                      </a:lnTo>
                      <a:lnTo>
                        <a:pt x="535" y="175"/>
                      </a:lnTo>
                      <a:lnTo>
                        <a:pt x="534" y="177"/>
                      </a:lnTo>
                      <a:lnTo>
                        <a:pt x="532" y="177"/>
                      </a:lnTo>
                      <a:lnTo>
                        <a:pt x="532" y="177"/>
                      </a:lnTo>
                      <a:lnTo>
                        <a:pt x="530" y="175"/>
                      </a:lnTo>
                      <a:lnTo>
                        <a:pt x="530" y="175"/>
                      </a:lnTo>
                      <a:lnTo>
                        <a:pt x="530" y="175"/>
                      </a:lnTo>
                      <a:lnTo>
                        <a:pt x="530" y="173"/>
                      </a:lnTo>
                      <a:lnTo>
                        <a:pt x="526" y="175"/>
                      </a:lnTo>
                      <a:lnTo>
                        <a:pt x="520" y="175"/>
                      </a:lnTo>
                      <a:lnTo>
                        <a:pt x="518" y="175"/>
                      </a:lnTo>
                      <a:lnTo>
                        <a:pt x="516" y="173"/>
                      </a:lnTo>
                      <a:lnTo>
                        <a:pt x="513" y="173"/>
                      </a:lnTo>
                      <a:lnTo>
                        <a:pt x="511" y="171"/>
                      </a:lnTo>
                      <a:lnTo>
                        <a:pt x="511" y="171"/>
                      </a:lnTo>
                      <a:lnTo>
                        <a:pt x="509" y="171"/>
                      </a:lnTo>
                      <a:lnTo>
                        <a:pt x="509" y="171"/>
                      </a:lnTo>
                      <a:lnTo>
                        <a:pt x="507" y="173"/>
                      </a:lnTo>
                      <a:lnTo>
                        <a:pt x="507" y="173"/>
                      </a:lnTo>
                      <a:lnTo>
                        <a:pt x="505" y="177"/>
                      </a:lnTo>
                      <a:lnTo>
                        <a:pt x="505" y="177"/>
                      </a:lnTo>
                      <a:lnTo>
                        <a:pt x="505" y="178"/>
                      </a:lnTo>
                      <a:lnTo>
                        <a:pt x="503" y="178"/>
                      </a:lnTo>
                      <a:lnTo>
                        <a:pt x="501" y="178"/>
                      </a:lnTo>
                      <a:lnTo>
                        <a:pt x="501" y="178"/>
                      </a:lnTo>
                      <a:lnTo>
                        <a:pt x="501" y="178"/>
                      </a:lnTo>
                      <a:lnTo>
                        <a:pt x="499" y="178"/>
                      </a:lnTo>
                      <a:lnTo>
                        <a:pt x="499" y="177"/>
                      </a:lnTo>
                      <a:lnTo>
                        <a:pt x="499" y="177"/>
                      </a:lnTo>
                      <a:lnTo>
                        <a:pt x="499" y="177"/>
                      </a:lnTo>
                      <a:lnTo>
                        <a:pt x="499" y="175"/>
                      </a:lnTo>
                      <a:lnTo>
                        <a:pt x="497" y="175"/>
                      </a:lnTo>
                      <a:lnTo>
                        <a:pt x="495" y="175"/>
                      </a:lnTo>
                      <a:lnTo>
                        <a:pt x="495" y="175"/>
                      </a:lnTo>
                      <a:lnTo>
                        <a:pt x="495" y="177"/>
                      </a:lnTo>
                      <a:lnTo>
                        <a:pt x="495" y="177"/>
                      </a:lnTo>
                      <a:lnTo>
                        <a:pt x="495" y="178"/>
                      </a:lnTo>
                      <a:lnTo>
                        <a:pt x="495" y="180"/>
                      </a:lnTo>
                      <a:lnTo>
                        <a:pt x="495" y="180"/>
                      </a:lnTo>
                      <a:lnTo>
                        <a:pt x="495" y="182"/>
                      </a:lnTo>
                      <a:lnTo>
                        <a:pt x="492" y="182"/>
                      </a:lnTo>
                      <a:lnTo>
                        <a:pt x="490" y="182"/>
                      </a:lnTo>
                      <a:lnTo>
                        <a:pt x="490" y="182"/>
                      </a:lnTo>
                      <a:lnTo>
                        <a:pt x="490" y="180"/>
                      </a:lnTo>
                      <a:lnTo>
                        <a:pt x="490" y="180"/>
                      </a:lnTo>
                      <a:lnTo>
                        <a:pt x="490" y="178"/>
                      </a:lnTo>
                      <a:lnTo>
                        <a:pt x="490" y="177"/>
                      </a:lnTo>
                      <a:lnTo>
                        <a:pt x="490" y="175"/>
                      </a:lnTo>
                      <a:lnTo>
                        <a:pt x="490" y="175"/>
                      </a:lnTo>
                      <a:lnTo>
                        <a:pt x="490" y="175"/>
                      </a:lnTo>
                      <a:lnTo>
                        <a:pt x="492" y="171"/>
                      </a:lnTo>
                      <a:lnTo>
                        <a:pt x="494" y="171"/>
                      </a:lnTo>
                      <a:lnTo>
                        <a:pt x="495" y="167"/>
                      </a:lnTo>
                      <a:lnTo>
                        <a:pt x="497" y="163"/>
                      </a:lnTo>
                      <a:lnTo>
                        <a:pt x="499" y="161"/>
                      </a:lnTo>
                      <a:lnTo>
                        <a:pt x="499" y="159"/>
                      </a:lnTo>
                      <a:lnTo>
                        <a:pt x="499" y="159"/>
                      </a:lnTo>
                      <a:lnTo>
                        <a:pt x="497" y="159"/>
                      </a:lnTo>
                      <a:lnTo>
                        <a:pt x="497" y="159"/>
                      </a:lnTo>
                      <a:lnTo>
                        <a:pt x="495" y="161"/>
                      </a:lnTo>
                      <a:lnTo>
                        <a:pt x="495" y="161"/>
                      </a:lnTo>
                      <a:lnTo>
                        <a:pt x="494" y="161"/>
                      </a:lnTo>
                      <a:lnTo>
                        <a:pt x="494" y="161"/>
                      </a:lnTo>
                      <a:lnTo>
                        <a:pt x="494" y="161"/>
                      </a:lnTo>
                      <a:lnTo>
                        <a:pt x="492" y="161"/>
                      </a:lnTo>
                      <a:lnTo>
                        <a:pt x="490" y="161"/>
                      </a:lnTo>
                      <a:lnTo>
                        <a:pt x="490" y="163"/>
                      </a:lnTo>
                      <a:lnTo>
                        <a:pt x="490" y="163"/>
                      </a:lnTo>
                      <a:lnTo>
                        <a:pt x="490" y="163"/>
                      </a:lnTo>
                      <a:lnTo>
                        <a:pt x="490" y="165"/>
                      </a:lnTo>
                      <a:lnTo>
                        <a:pt x="488" y="165"/>
                      </a:lnTo>
                      <a:lnTo>
                        <a:pt x="488" y="165"/>
                      </a:lnTo>
                      <a:lnTo>
                        <a:pt x="488" y="165"/>
                      </a:lnTo>
                      <a:lnTo>
                        <a:pt x="486" y="165"/>
                      </a:lnTo>
                      <a:lnTo>
                        <a:pt x="486" y="163"/>
                      </a:lnTo>
                      <a:lnTo>
                        <a:pt x="486" y="161"/>
                      </a:lnTo>
                      <a:lnTo>
                        <a:pt x="486" y="161"/>
                      </a:lnTo>
                      <a:lnTo>
                        <a:pt x="486" y="159"/>
                      </a:lnTo>
                      <a:lnTo>
                        <a:pt x="486" y="159"/>
                      </a:lnTo>
                      <a:lnTo>
                        <a:pt x="486" y="159"/>
                      </a:lnTo>
                      <a:lnTo>
                        <a:pt x="488" y="156"/>
                      </a:lnTo>
                      <a:lnTo>
                        <a:pt x="488" y="154"/>
                      </a:lnTo>
                      <a:lnTo>
                        <a:pt x="488" y="154"/>
                      </a:lnTo>
                      <a:lnTo>
                        <a:pt x="488" y="152"/>
                      </a:lnTo>
                      <a:lnTo>
                        <a:pt x="488" y="152"/>
                      </a:lnTo>
                      <a:lnTo>
                        <a:pt x="486" y="152"/>
                      </a:lnTo>
                      <a:lnTo>
                        <a:pt x="484" y="156"/>
                      </a:lnTo>
                      <a:lnTo>
                        <a:pt x="482" y="158"/>
                      </a:lnTo>
                      <a:lnTo>
                        <a:pt x="482" y="159"/>
                      </a:lnTo>
                      <a:lnTo>
                        <a:pt x="482" y="159"/>
                      </a:lnTo>
                      <a:lnTo>
                        <a:pt x="482" y="161"/>
                      </a:lnTo>
                      <a:lnTo>
                        <a:pt x="486" y="169"/>
                      </a:lnTo>
                      <a:lnTo>
                        <a:pt x="486" y="171"/>
                      </a:lnTo>
                      <a:lnTo>
                        <a:pt x="486" y="171"/>
                      </a:lnTo>
                      <a:lnTo>
                        <a:pt x="486" y="173"/>
                      </a:lnTo>
                      <a:lnTo>
                        <a:pt x="484" y="173"/>
                      </a:lnTo>
                      <a:lnTo>
                        <a:pt x="484" y="173"/>
                      </a:lnTo>
                      <a:lnTo>
                        <a:pt x="482" y="173"/>
                      </a:lnTo>
                      <a:lnTo>
                        <a:pt x="480" y="171"/>
                      </a:lnTo>
                      <a:lnTo>
                        <a:pt x="480" y="171"/>
                      </a:lnTo>
                      <a:lnTo>
                        <a:pt x="478" y="173"/>
                      </a:lnTo>
                      <a:lnTo>
                        <a:pt x="478" y="173"/>
                      </a:lnTo>
                      <a:lnTo>
                        <a:pt x="476" y="171"/>
                      </a:lnTo>
                      <a:lnTo>
                        <a:pt x="474" y="171"/>
                      </a:lnTo>
                      <a:lnTo>
                        <a:pt x="474" y="171"/>
                      </a:lnTo>
                      <a:lnTo>
                        <a:pt x="473" y="173"/>
                      </a:lnTo>
                      <a:lnTo>
                        <a:pt x="473" y="173"/>
                      </a:lnTo>
                      <a:lnTo>
                        <a:pt x="473" y="175"/>
                      </a:lnTo>
                      <a:lnTo>
                        <a:pt x="471" y="175"/>
                      </a:lnTo>
                      <a:lnTo>
                        <a:pt x="471" y="175"/>
                      </a:lnTo>
                      <a:lnTo>
                        <a:pt x="469" y="175"/>
                      </a:lnTo>
                      <a:lnTo>
                        <a:pt x="469" y="175"/>
                      </a:lnTo>
                      <a:lnTo>
                        <a:pt x="469" y="171"/>
                      </a:lnTo>
                      <a:lnTo>
                        <a:pt x="469" y="169"/>
                      </a:lnTo>
                      <a:lnTo>
                        <a:pt x="467" y="169"/>
                      </a:lnTo>
                      <a:lnTo>
                        <a:pt x="467" y="169"/>
                      </a:lnTo>
                      <a:lnTo>
                        <a:pt x="463" y="171"/>
                      </a:lnTo>
                      <a:lnTo>
                        <a:pt x="461" y="171"/>
                      </a:lnTo>
                      <a:lnTo>
                        <a:pt x="461" y="173"/>
                      </a:lnTo>
                      <a:lnTo>
                        <a:pt x="459" y="171"/>
                      </a:lnTo>
                      <a:lnTo>
                        <a:pt x="459" y="171"/>
                      </a:lnTo>
                      <a:lnTo>
                        <a:pt x="459" y="171"/>
                      </a:lnTo>
                      <a:lnTo>
                        <a:pt x="459" y="169"/>
                      </a:lnTo>
                      <a:lnTo>
                        <a:pt x="459" y="167"/>
                      </a:lnTo>
                      <a:lnTo>
                        <a:pt x="459" y="167"/>
                      </a:lnTo>
                      <a:lnTo>
                        <a:pt x="463" y="163"/>
                      </a:lnTo>
                      <a:lnTo>
                        <a:pt x="463" y="163"/>
                      </a:lnTo>
                      <a:lnTo>
                        <a:pt x="463" y="163"/>
                      </a:lnTo>
                      <a:lnTo>
                        <a:pt x="463" y="163"/>
                      </a:lnTo>
                      <a:lnTo>
                        <a:pt x="461" y="163"/>
                      </a:lnTo>
                      <a:lnTo>
                        <a:pt x="461" y="161"/>
                      </a:lnTo>
                      <a:lnTo>
                        <a:pt x="461" y="161"/>
                      </a:lnTo>
                      <a:lnTo>
                        <a:pt x="461" y="161"/>
                      </a:lnTo>
                      <a:lnTo>
                        <a:pt x="459" y="161"/>
                      </a:lnTo>
                      <a:lnTo>
                        <a:pt x="459" y="161"/>
                      </a:lnTo>
                      <a:lnTo>
                        <a:pt x="457" y="161"/>
                      </a:lnTo>
                      <a:lnTo>
                        <a:pt x="457" y="161"/>
                      </a:lnTo>
                      <a:lnTo>
                        <a:pt x="457" y="161"/>
                      </a:lnTo>
                      <a:lnTo>
                        <a:pt x="457" y="163"/>
                      </a:lnTo>
                      <a:lnTo>
                        <a:pt x="457" y="165"/>
                      </a:lnTo>
                      <a:lnTo>
                        <a:pt x="457" y="165"/>
                      </a:lnTo>
                      <a:lnTo>
                        <a:pt x="455" y="167"/>
                      </a:lnTo>
                      <a:lnTo>
                        <a:pt x="455" y="167"/>
                      </a:lnTo>
                      <a:lnTo>
                        <a:pt x="454" y="167"/>
                      </a:lnTo>
                      <a:lnTo>
                        <a:pt x="454" y="167"/>
                      </a:lnTo>
                      <a:lnTo>
                        <a:pt x="452" y="167"/>
                      </a:lnTo>
                      <a:lnTo>
                        <a:pt x="452" y="169"/>
                      </a:lnTo>
                      <a:lnTo>
                        <a:pt x="450" y="171"/>
                      </a:lnTo>
                      <a:lnTo>
                        <a:pt x="448" y="171"/>
                      </a:lnTo>
                      <a:lnTo>
                        <a:pt x="448" y="173"/>
                      </a:lnTo>
                      <a:lnTo>
                        <a:pt x="446" y="171"/>
                      </a:lnTo>
                      <a:lnTo>
                        <a:pt x="446" y="171"/>
                      </a:lnTo>
                      <a:lnTo>
                        <a:pt x="446" y="169"/>
                      </a:lnTo>
                      <a:lnTo>
                        <a:pt x="446" y="167"/>
                      </a:lnTo>
                      <a:lnTo>
                        <a:pt x="446" y="165"/>
                      </a:lnTo>
                      <a:lnTo>
                        <a:pt x="448" y="163"/>
                      </a:lnTo>
                      <a:lnTo>
                        <a:pt x="448" y="163"/>
                      </a:lnTo>
                      <a:lnTo>
                        <a:pt x="450" y="161"/>
                      </a:lnTo>
                      <a:lnTo>
                        <a:pt x="452" y="159"/>
                      </a:lnTo>
                      <a:lnTo>
                        <a:pt x="452" y="159"/>
                      </a:lnTo>
                      <a:lnTo>
                        <a:pt x="452" y="159"/>
                      </a:lnTo>
                      <a:lnTo>
                        <a:pt x="454" y="158"/>
                      </a:lnTo>
                      <a:lnTo>
                        <a:pt x="454" y="158"/>
                      </a:lnTo>
                      <a:lnTo>
                        <a:pt x="452" y="156"/>
                      </a:lnTo>
                      <a:lnTo>
                        <a:pt x="452" y="154"/>
                      </a:lnTo>
                      <a:lnTo>
                        <a:pt x="454" y="154"/>
                      </a:lnTo>
                      <a:lnTo>
                        <a:pt x="454" y="150"/>
                      </a:lnTo>
                      <a:lnTo>
                        <a:pt x="455" y="150"/>
                      </a:lnTo>
                      <a:lnTo>
                        <a:pt x="455" y="146"/>
                      </a:lnTo>
                      <a:lnTo>
                        <a:pt x="455" y="146"/>
                      </a:lnTo>
                      <a:lnTo>
                        <a:pt x="455" y="144"/>
                      </a:lnTo>
                      <a:lnTo>
                        <a:pt x="454" y="144"/>
                      </a:lnTo>
                      <a:lnTo>
                        <a:pt x="454" y="144"/>
                      </a:lnTo>
                      <a:lnTo>
                        <a:pt x="454" y="144"/>
                      </a:lnTo>
                      <a:lnTo>
                        <a:pt x="452" y="144"/>
                      </a:lnTo>
                      <a:lnTo>
                        <a:pt x="452" y="144"/>
                      </a:lnTo>
                      <a:lnTo>
                        <a:pt x="450" y="144"/>
                      </a:lnTo>
                      <a:lnTo>
                        <a:pt x="450" y="144"/>
                      </a:lnTo>
                      <a:lnTo>
                        <a:pt x="450" y="144"/>
                      </a:lnTo>
                      <a:lnTo>
                        <a:pt x="450" y="142"/>
                      </a:lnTo>
                      <a:lnTo>
                        <a:pt x="452" y="140"/>
                      </a:lnTo>
                      <a:lnTo>
                        <a:pt x="452" y="140"/>
                      </a:lnTo>
                      <a:lnTo>
                        <a:pt x="452" y="139"/>
                      </a:lnTo>
                      <a:lnTo>
                        <a:pt x="452" y="137"/>
                      </a:lnTo>
                      <a:lnTo>
                        <a:pt x="450" y="137"/>
                      </a:lnTo>
                      <a:lnTo>
                        <a:pt x="450" y="135"/>
                      </a:lnTo>
                      <a:lnTo>
                        <a:pt x="448" y="135"/>
                      </a:lnTo>
                      <a:lnTo>
                        <a:pt x="448" y="135"/>
                      </a:lnTo>
                      <a:lnTo>
                        <a:pt x="446" y="137"/>
                      </a:lnTo>
                      <a:lnTo>
                        <a:pt x="446" y="137"/>
                      </a:lnTo>
                      <a:lnTo>
                        <a:pt x="446" y="139"/>
                      </a:lnTo>
                      <a:lnTo>
                        <a:pt x="446" y="139"/>
                      </a:lnTo>
                      <a:lnTo>
                        <a:pt x="444" y="140"/>
                      </a:lnTo>
                      <a:lnTo>
                        <a:pt x="444" y="140"/>
                      </a:lnTo>
                      <a:lnTo>
                        <a:pt x="446" y="144"/>
                      </a:lnTo>
                      <a:lnTo>
                        <a:pt x="446" y="146"/>
                      </a:lnTo>
                      <a:lnTo>
                        <a:pt x="444" y="146"/>
                      </a:lnTo>
                      <a:lnTo>
                        <a:pt x="444" y="146"/>
                      </a:lnTo>
                      <a:lnTo>
                        <a:pt x="442" y="148"/>
                      </a:lnTo>
                      <a:lnTo>
                        <a:pt x="440" y="146"/>
                      </a:lnTo>
                      <a:lnTo>
                        <a:pt x="440" y="146"/>
                      </a:lnTo>
                      <a:lnTo>
                        <a:pt x="440" y="144"/>
                      </a:lnTo>
                      <a:lnTo>
                        <a:pt x="440" y="140"/>
                      </a:lnTo>
                      <a:lnTo>
                        <a:pt x="440" y="139"/>
                      </a:lnTo>
                      <a:lnTo>
                        <a:pt x="440" y="139"/>
                      </a:lnTo>
                      <a:lnTo>
                        <a:pt x="440" y="139"/>
                      </a:lnTo>
                      <a:lnTo>
                        <a:pt x="438" y="137"/>
                      </a:lnTo>
                      <a:lnTo>
                        <a:pt x="436" y="137"/>
                      </a:lnTo>
                      <a:lnTo>
                        <a:pt x="436" y="139"/>
                      </a:lnTo>
                      <a:lnTo>
                        <a:pt x="434" y="139"/>
                      </a:lnTo>
                      <a:lnTo>
                        <a:pt x="434" y="139"/>
                      </a:lnTo>
                      <a:lnTo>
                        <a:pt x="433" y="139"/>
                      </a:lnTo>
                      <a:lnTo>
                        <a:pt x="433" y="140"/>
                      </a:lnTo>
                      <a:lnTo>
                        <a:pt x="433" y="142"/>
                      </a:lnTo>
                      <a:lnTo>
                        <a:pt x="433" y="142"/>
                      </a:lnTo>
                      <a:lnTo>
                        <a:pt x="434" y="144"/>
                      </a:lnTo>
                      <a:lnTo>
                        <a:pt x="434" y="146"/>
                      </a:lnTo>
                      <a:lnTo>
                        <a:pt x="434" y="146"/>
                      </a:lnTo>
                      <a:lnTo>
                        <a:pt x="434" y="148"/>
                      </a:lnTo>
                      <a:lnTo>
                        <a:pt x="434" y="148"/>
                      </a:lnTo>
                      <a:lnTo>
                        <a:pt x="434" y="150"/>
                      </a:lnTo>
                      <a:lnTo>
                        <a:pt x="434" y="150"/>
                      </a:lnTo>
                      <a:lnTo>
                        <a:pt x="434" y="150"/>
                      </a:lnTo>
                      <a:lnTo>
                        <a:pt x="434" y="152"/>
                      </a:lnTo>
                      <a:lnTo>
                        <a:pt x="434" y="154"/>
                      </a:lnTo>
                      <a:lnTo>
                        <a:pt x="434" y="154"/>
                      </a:lnTo>
                      <a:lnTo>
                        <a:pt x="433" y="154"/>
                      </a:lnTo>
                      <a:lnTo>
                        <a:pt x="433" y="154"/>
                      </a:lnTo>
                      <a:lnTo>
                        <a:pt x="433" y="154"/>
                      </a:lnTo>
                      <a:lnTo>
                        <a:pt x="431" y="152"/>
                      </a:lnTo>
                      <a:lnTo>
                        <a:pt x="431" y="152"/>
                      </a:lnTo>
                      <a:lnTo>
                        <a:pt x="429" y="150"/>
                      </a:lnTo>
                      <a:lnTo>
                        <a:pt x="429" y="150"/>
                      </a:lnTo>
                      <a:lnTo>
                        <a:pt x="427" y="148"/>
                      </a:lnTo>
                      <a:lnTo>
                        <a:pt x="427" y="148"/>
                      </a:lnTo>
                      <a:lnTo>
                        <a:pt x="427" y="148"/>
                      </a:lnTo>
                      <a:lnTo>
                        <a:pt x="425" y="148"/>
                      </a:lnTo>
                      <a:lnTo>
                        <a:pt x="423" y="148"/>
                      </a:lnTo>
                      <a:lnTo>
                        <a:pt x="421" y="148"/>
                      </a:lnTo>
                      <a:lnTo>
                        <a:pt x="421" y="148"/>
                      </a:lnTo>
                      <a:lnTo>
                        <a:pt x="419" y="148"/>
                      </a:lnTo>
                      <a:lnTo>
                        <a:pt x="419" y="148"/>
                      </a:lnTo>
                      <a:lnTo>
                        <a:pt x="419" y="150"/>
                      </a:lnTo>
                      <a:lnTo>
                        <a:pt x="419" y="150"/>
                      </a:lnTo>
                      <a:lnTo>
                        <a:pt x="419" y="150"/>
                      </a:lnTo>
                      <a:lnTo>
                        <a:pt x="419" y="152"/>
                      </a:lnTo>
                      <a:lnTo>
                        <a:pt x="419" y="152"/>
                      </a:lnTo>
                      <a:lnTo>
                        <a:pt x="419" y="152"/>
                      </a:lnTo>
                      <a:lnTo>
                        <a:pt x="417" y="154"/>
                      </a:lnTo>
                      <a:lnTo>
                        <a:pt x="417" y="154"/>
                      </a:lnTo>
                      <a:lnTo>
                        <a:pt x="415" y="158"/>
                      </a:lnTo>
                      <a:lnTo>
                        <a:pt x="413" y="159"/>
                      </a:lnTo>
                      <a:lnTo>
                        <a:pt x="413" y="159"/>
                      </a:lnTo>
                      <a:lnTo>
                        <a:pt x="413" y="161"/>
                      </a:lnTo>
                      <a:lnTo>
                        <a:pt x="413" y="161"/>
                      </a:lnTo>
                      <a:lnTo>
                        <a:pt x="413" y="163"/>
                      </a:lnTo>
                      <a:lnTo>
                        <a:pt x="413" y="163"/>
                      </a:lnTo>
                      <a:lnTo>
                        <a:pt x="415" y="163"/>
                      </a:lnTo>
                      <a:lnTo>
                        <a:pt x="417" y="165"/>
                      </a:lnTo>
                      <a:lnTo>
                        <a:pt x="417" y="167"/>
                      </a:lnTo>
                      <a:lnTo>
                        <a:pt x="419" y="169"/>
                      </a:lnTo>
                      <a:lnTo>
                        <a:pt x="423" y="177"/>
                      </a:lnTo>
                      <a:lnTo>
                        <a:pt x="423" y="178"/>
                      </a:lnTo>
                      <a:lnTo>
                        <a:pt x="423" y="182"/>
                      </a:lnTo>
                      <a:lnTo>
                        <a:pt x="425" y="194"/>
                      </a:lnTo>
                      <a:lnTo>
                        <a:pt x="427" y="196"/>
                      </a:lnTo>
                      <a:lnTo>
                        <a:pt x="427" y="198"/>
                      </a:lnTo>
                      <a:lnTo>
                        <a:pt x="431" y="201"/>
                      </a:lnTo>
                      <a:lnTo>
                        <a:pt x="433" y="203"/>
                      </a:lnTo>
                      <a:lnTo>
                        <a:pt x="433" y="205"/>
                      </a:lnTo>
                      <a:lnTo>
                        <a:pt x="434" y="207"/>
                      </a:lnTo>
                      <a:lnTo>
                        <a:pt x="434" y="209"/>
                      </a:lnTo>
                      <a:lnTo>
                        <a:pt x="434" y="213"/>
                      </a:lnTo>
                      <a:lnTo>
                        <a:pt x="434" y="217"/>
                      </a:lnTo>
                      <a:lnTo>
                        <a:pt x="434" y="218"/>
                      </a:lnTo>
                      <a:lnTo>
                        <a:pt x="434" y="218"/>
                      </a:lnTo>
                      <a:lnTo>
                        <a:pt x="434" y="218"/>
                      </a:lnTo>
                      <a:lnTo>
                        <a:pt x="433" y="220"/>
                      </a:lnTo>
                      <a:lnTo>
                        <a:pt x="433" y="222"/>
                      </a:lnTo>
                      <a:lnTo>
                        <a:pt x="433" y="224"/>
                      </a:lnTo>
                      <a:lnTo>
                        <a:pt x="433" y="224"/>
                      </a:lnTo>
                      <a:lnTo>
                        <a:pt x="433" y="226"/>
                      </a:lnTo>
                      <a:lnTo>
                        <a:pt x="434" y="226"/>
                      </a:lnTo>
                      <a:lnTo>
                        <a:pt x="434" y="228"/>
                      </a:lnTo>
                      <a:lnTo>
                        <a:pt x="436" y="228"/>
                      </a:lnTo>
                      <a:lnTo>
                        <a:pt x="436" y="226"/>
                      </a:lnTo>
                      <a:lnTo>
                        <a:pt x="440" y="226"/>
                      </a:lnTo>
                      <a:lnTo>
                        <a:pt x="442" y="226"/>
                      </a:lnTo>
                      <a:lnTo>
                        <a:pt x="442" y="226"/>
                      </a:lnTo>
                      <a:lnTo>
                        <a:pt x="444" y="226"/>
                      </a:lnTo>
                      <a:lnTo>
                        <a:pt x="446" y="226"/>
                      </a:lnTo>
                      <a:lnTo>
                        <a:pt x="446" y="228"/>
                      </a:lnTo>
                      <a:lnTo>
                        <a:pt x="448" y="230"/>
                      </a:lnTo>
                      <a:lnTo>
                        <a:pt x="448" y="230"/>
                      </a:lnTo>
                      <a:lnTo>
                        <a:pt x="448" y="232"/>
                      </a:lnTo>
                      <a:lnTo>
                        <a:pt x="448" y="234"/>
                      </a:lnTo>
                      <a:lnTo>
                        <a:pt x="450" y="236"/>
                      </a:lnTo>
                      <a:lnTo>
                        <a:pt x="452" y="237"/>
                      </a:lnTo>
                      <a:lnTo>
                        <a:pt x="452" y="237"/>
                      </a:lnTo>
                      <a:lnTo>
                        <a:pt x="450" y="239"/>
                      </a:lnTo>
                      <a:lnTo>
                        <a:pt x="450" y="239"/>
                      </a:lnTo>
                      <a:lnTo>
                        <a:pt x="450" y="241"/>
                      </a:lnTo>
                      <a:lnTo>
                        <a:pt x="450" y="241"/>
                      </a:lnTo>
                      <a:lnTo>
                        <a:pt x="450" y="241"/>
                      </a:lnTo>
                      <a:lnTo>
                        <a:pt x="452" y="241"/>
                      </a:lnTo>
                      <a:lnTo>
                        <a:pt x="452" y="241"/>
                      </a:lnTo>
                      <a:lnTo>
                        <a:pt x="452" y="243"/>
                      </a:lnTo>
                      <a:lnTo>
                        <a:pt x="454" y="243"/>
                      </a:lnTo>
                      <a:lnTo>
                        <a:pt x="455" y="243"/>
                      </a:lnTo>
                      <a:lnTo>
                        <a:pt x="457" y="243"/>
                      </a:lnTo>
                      <a:lnTo>
                        <a:pt x="457" y="247"/>
                      </a:lnTo>
                      <a:lnTo>
                        <a:pt x="455" y="249"/>
                      </a:lnTo>
                      <a:lnTo>
                        <a:pt x="455" y="251"/>
                      </a:lnTo>
                      <a:lnTo>
                        <a:pt x="454" y="251"/>
                      </a:lnTo>
                      <a:lnTo>
                        <a:pt x="454" y="253"/>
                      </a:lnTo>
                      <a:lnTo>
                        <a:pt x="454" y="253"/>
                      </a:lnTo>
                      <a:lnTo>
                        <a:pt x="450" y="256"/>
                      </a:lnTo>
                      <a:lnTo>
                        <a:pt x="448" y="258"/>
                      </a:lnTo>
                      <a:lnTo>
                        <a:pt x="448" y="260"/>
                      </a:lnTo>
                      <a:lnTo>
                        <a:pt x="446" y="264"/>
                      </a:lnTo>
                      <a:lnTo>
                        <a:pt x="444" y="266"/>
                      </a:lnTo>
                      <a:lnTo>
                        <a:pt x="442" y="268"/>
                      </a:lnTo>
                      <a:lnTo>
                        <a:pt x="440" y="268"/>
                      </a:lnTo>
                      <a:lnTo>
                        <a:pt x="440" y="270"/>
                      </a:lnTo>
                      <a:lnTo>
                        <a:pt x="438" y="268"/>
                      </a:lnTo>
                      <a:lnTo>
                        <a:pt x="436" y="268"/>
                      </a:lnTo>
                      <a:lnTo>
                        <a:pt x="436" y="266"/>
                      </a:lnTo>
                      <a:lnTo>
                        <a:pt x="436" y="264"/>
                      </a:lnTo>
                      <a:lnTo>
                        <a:pt x="436" y="264"/>
                      </a:lnTo>
                      <a:lnTo>
                        <a:pt x="436" y="262"/>
                      </a:lnTo>
                      <a:lnTo>
                        <a:pt x="434" y="262"/>
                      </a:lnTo>
                      <a:lnTo>
                        <a:pt x="434" y="262"/>
                      </a:lnTo>
                      <a:lnTo>
                        <a:pt x="433" y="262"/>
                      </a:lnTo>
                      <a:lnTo>
                        <a:pt x="431" y="262"/>
                      </a:lnTo>
                      <a:lnTo>
                        <a:pt x="429" y="262"/>
                      </a:lnTo>
                      <a:lnTo>
                        <a:pt x="427" y="260"/>
                      </a:lnTo>
                      <a:lnTo>
                        <a:pt x="425" y="260"/>
                      </a:lnTo>
                      <a:lnTo>
                        <a:pt x="423" y="256"/>
                      </a:lnTo>
                      <a:lnTo>
                        <a:pt x="421" y="256"/>
                      </a:lnTo>
                      <a:lnTo>
                        <a:pt x="415" y="251"/>
                      </a:lnTo>
                      <a:lnTo>
                        <a:pt x="413" y="251"/>
                      </a:lnTo>
                      <a:lnTo>
                        <a:pt x="412" y="249"/>
                      </a:lnTo>
                      <a:lnTo>
                        <a:pt x="410" y="249"/>
                      </a:lnTo>
                      <a:lnTo>
                        <a:pt x="410" y="249"/>
                      </a:lnTo>
                      <a:lnTo>
                        <a:pt x="410" y="251"/>
                      </a:lnTo>
                      <a:lnTo>
                        <a:pt x="408" y="251"/>
                      </a:lnTo>
                      <a:lnTo>
                        <a:pt x="408" y="253"/>
                      </a:lnTo>
                      <a:lnTo>
                        <a:pt x="408" y="253"/>
                      </a:lnTo>
                      <a:lnTo>
                        <a:pt x="408" y="255"/>
                      </a:lnTo>
                      <a:lnTo>
                        <a:pt x="408" y="255"/>
                      </a:lnTo>
                      <a:lnTo>
                        <a:pt x="408" y="256"/>
                      </a:lnTo>
                      <a:lnTo>
                        <a:pt x="408" y="256"/>
                      </a:lnTo>
                      <a:lnTo>
                        <a:pt x="406" y="258"/>
                      </a:lnTo>
                      <a:lnTo>
                        <a:pt x="406" y="258"/>
                      </a:lnTo>
                      <a:lnTo>
                        <a:pt x="404" y="260"/>
                      </a:lnTo>
                      <a:lnTo>
                        <a:pt x="402" y="260"/>
                      </a:lnTo>
                      <a:lnTo>
                        <a:pt x="400" y="260"/>
                      </a:lnTo>
                      <a:lnTo>
                        <a:pt x="398" y="260"/>
                      </a:lnTo>
                      <a:lnTo>
                        <a:pt x="398" y="258"/>
                      </a:lnTo>
                      <a:lnTo>
                        <a:pt x="396" y="258"/>
                      </a:lnTo>
                      <a:lnTo>
                        <a:pt x="396" y="256"/>
                      </a:lnTo>
                      <a:lnTo>
                        <a:pt x="396" y="255"/>
                      </a:lnTo>
                      <a:lnTo>
                        <a:pt x="396" y="255"/>
                      </a:lnTo>
                      <a:lnTo>
                        <a:pt x="398" y="251"/>
                      </a:lnTo>
                      <a:lnTo>
                        <a:pt x="398" y="251"/>
                      </a:lnTo>
                      <a:lnTo>
                        <a:pt x="398" y="249"/>
                      </a:lnTo>
                      <a:lnTo>
                        <a:pt x="398" y="249"/>
                      </a:lnTo>
                      <a:lnTo>
                        <a:pt x="396" y="249"/>
                      </a:lnTo>
                      <a:lnTo>
                        <a:pt x="394" y="247"/>
                      </a:lnTo>
                      <a:lnTo>
                        <a:pt x="393" y="247"/>
                      </a:lnTo>
                      <a:lnTo>
                        <a:pt x="393" y="245"/>
                      </a:lnTo>
                      <a:lnTo>
                        <a:pt x="391" y="243"/>
                      </a:lnTo>
                      <a:lnTo>
                        <a:pt x="391" y="243"/>
                      </a:lnTo>
                      <a:lnTo>
                        <a:pt x="391" y="243"/>
                      </a:lnTo>
                      <a:lnTo>
                        <a:pt x="389" y="241"/>
                      </a:lnTo>
                      <a:lnTo>
                        <a:pt x="389" y="241"/>
                      </a:lnTo>
                      <a:lnTo>
                        <a:pt x="389" y="241"/>
                      </a:lnTo>
                      <a:lnTo>
                        <a:pt x="387" y="239"/>
                      </a:lnTo>
                      <a:lnTo>
                        <a:pt x="387" y="239"/>
                      </a:lnTo>
                      <a:lnTo>
                        <a:pt x="387" y="237"/>
                      </a:lnTo>
                      <a:lnTo>
                        <a:pt x="389" y="234"/>
                      </a:lnTo>
                      <a:lnTo>
                        <a:pt x="391" y="232"/>
                      </a:lnTo>
                      <a:lnTo>
                        <a:pt x="391" y="230"/>
                      </a:lnTo>
                      <a:lnTo>
                        <a:pt x="391" y="228"/>
                      </a:lnTo>
                      <a:lnTo>
                        <a:pt x="391" y="228"/>
                      </a:lnTo>
                      <a:lnTo>
                        <a:pt x="391" y="226"/>
                      </a:lnTo>
                      <a:lnTo>
                        <a:pt x="391" y="226"/>
                      </a:lnTo>
                      <a:lnTo>
                        <a:pt x="391" y="224"/>
                      </a:lnTo>
                      <a:lnTo>
                        <a:pt x="391" y="224"/>
                      </a:lnTo>
                      <a:lnTo>
                        <a:pt x="391" y="220"/>
                      </a:lnTo>
                      <a:lnTo>
                        <a:pt x="389" y="218"/>
                      </a:lnTo>
                      <a:lnTo>
                        <a:pt x="389" y="218"/>
                      </a:lnTo>
                      <a:lnTo>
                        <a:pt x="387" y="217"/>
                      </a:lnTo>
                      <a:lnTo>
                        <a:pt x="387" y="215"/>
                      </a:lnTo>
                      <a:lnTo>
                        <a:pt x="387" y="213"/>
                      </a:lnTo>
                      <a:lnTo>
                        <a:pt x="387" y="211"/>
                      </a:lnTo>
                      <a:lnTo>
                        <a:pt x="385" y="205"/>
                      </a:lnTo>
                      <a:lnTo>
                        <a:pt x="385" y="205"/>
                      </a:lnTo>
                      <a:lnTo>
                        <a:pt x="383" y="205"/>
                      </a:lnTo>
                      <a:lnTo>
                        <a:pt x="383" y="205"/>
                      </a:lnTo>
                      <a:lnTo>
                        <a:pt x="381" y="203"/>
                      </a:lnTo>
                      <a:lnTo>
                        <a:pt x="381" y="201"/>
                      </a:lnTo>
                      <a:lnTo>
                        <a:pt x="383" y="201"/>
                      </a:lnTo>
                      <a:lnTo>
                        <a:pt x="387" y="198"/>
                      </a:lnTo>
                      <a:lnTo>
                        <a:pt x="391" y="196"/>
                      </a:lnTo>
                      <a:lnTo>
                        <a:pt x="394" y="192"/>
                      </a:lnTo>
                      <a:lnTo>
                        <a:pt x="396" y="190"/>
                      </a:lnTo>
                      <a:lnTo>
                        <a:pt x="396" y="188"/>
                      </a:lnTo>
                      <a:lnTo>
                        <a:pt x="398" y="184"/>
                      </a:lnTo>
                      <a:lnTo>
                        <a:pt x="396" y="182"/>
                      </a:lnTo>
                      <a:lnTo>
                        <a:pt x="396" y="180"/>
                      </a:lnTo>
                      <a:lnTo>
                        <a:pt x="396" y="180"/>
                      </a:lnTo>
                      <a:lnTo>
                        <a:pt x="398" y="178"/>
                      </a:lnTo>
                      <a:lnTo>
                        <a:pt x="398" y="177"/>
                      </a:lnTo>
                      <a:lnTo>
                        <a:pt x="398" y="175"/>
                      </a:lnTo>
                      <a:lnTo>
                        <a:pt x="400" y="173"/>
                      </a:lnTo>
                      <a:lnTo>
                        <a:pt x="400" y="171"/>
                      </a:lnTo>
                      <a:lnTo>
                        <a:pt x="400" y="169"/>
                      </a:lnTo>
                      <a:lnTo>
                        <a:pt x="400" y="169"/>
                      </a:lnTo>
                      <a:lnTo>
                        <a:pt x="398" y="167"/>
                      </a:lnTo>
                      <a:lnTo>
                        <a:pt x="394" y="156"/>
                      </a:lnTo>
                      <a:lnTo>
                        <a:pt x="393" y="154"/>
                      </a:lnTo>
                      <a:lnTo>
                        <a:pt x="391" y="154"/>
                      </a:lnTo>
                      <a:lnTo>
                        <a:pt x="391" y="152"/>
                      </a:lnTo>
                      <a:lnTo>
                        <a:pt x="389" y="150"/>
                      </a:lnTo>
                      <a:lnTo>
                        <a:pt x="389" y="150"/>
                      </a:lnTo>
                      <a:lnTo>
                        <a:pt x="391" y="148"/>
                      </a:lnTo>
                      <a:lnTo>
                        <a:pt x="391" y="148"/>
                      </a:lnTo>
                      <a:lnTo>
                        <a:pt x="396" y="142"/>
                      </a:lnTo>
                      <a:lnTo>
                        <a:pt x="398" y="140"/>
                      </a:lnTo>
                      <a:lnTo>
                        <a:pt x="398" y="135"/>
                      </a:lnTo>
                      <a:lnTo>
                        <a:pt x="400" y="133"/>
                      </a:lnTo>
                      <a:lnTo>
                        <a:pt x="408" y="131"/>
                      </a:lnTo>
                      <a:lnTo>
                        <a:pt x="412" y="131"/>
                      </a:lnTo>
                      <a:lnTo>
                        <a:pt x="412" y="131"/>
                      </a:lnTo>
                      <a:lnTo>
                        <a:pt x="415" y="131"/>
                      </a:lnTo>
                      <a:lnTo>
                        <a:pt x="417" y="131"/>
                      </a:lnTo>
                      <a:lnTo>
                        <a:pt x="417" y="131"/>
                      </a:lnTo>
                      <a:lnTo>
                        <a:pt x="419" y="131"/>
                      </a:lnTo>
                      <a:lnTo>
                        <a:pt x="419" y="129"/>
                      </a:lnTo>
                      <a:lnTo>
                        <a:pt x="423" y="127"/>
                      </a:lnTo>
                      <a:lnTo>
                        <a:pt x="433" y="125"/>
                      </a:lnTo>
                      <a:lnTo>
                        <a:pt x="434" y="123"/>
                      </a:lnTo>
                      <a:lnTo>
                        <a:pt x="436" y="123"/>
                      </a:lnTo>
                      <a:lnTo>
                        <a:pt x="436" y="123"/>
                      </a:lnTo>
                      <a:lnTo>
                        <a:pt x="436" y="123"/>
                      </a:lnTo>
                      <a:lnTo>
                        <a:pt x="436" y="121"/>
                      </a:lnTo>
                      <a:lnTo>
                        <a:pt x="436" y="121"/>
                      </a:lnTo>
                      <a:lnTo>
                        <a:pt x="436" y="120"/>
                      </a:lnTo>
                      <a:lnTo>
                        <a:pt x="434" y="118"/>
                      </a:lnTo>
                      <a:lnTo>
                        <a:pt x="434" y="116"/>
                      </a:lnTo>
                      <a:lnTo>
                        <a:pt x="433" y="116"/>
                      </a:lnTo>
                      <a:lnTo>
                        <a:pt x="433" y="114"/>
                      </a:lnTo>
                      <a:lnTo>
                        <a:pt x="433" y="114"/>
                      </a:lnTo>
                      <a:lnTo>
                        <a:pt x="434" y="112"/>
                      </a:lnTo>
                      <a:lnTo>
                        <a:pt x="434" y="110"/>
                      </a:lnTo>
                      <a:lnTo>
                        <a:pt x="434" y="108"/>
                      </a:lnTo>
                      <a:lnTo>
                        <a:pt x="434" y="108"/>
                      </a:lnTo>
                      <a:lnTo>
                        <a:pt x="436" y="106"/>
                      </a:lnTo>
                      <a:lnTo>
                        <a:pt x="438" y="106"/>
                      </a:lnTo>
                      <a:lnTo>
                        <a:pt x="438" y="106"/>
                      </a:lnTo>
                      <a:lnTo>
                        <a:pt x="440" y="104"/>
                      </a:lnTo>
                      <a:lnTo>
                        <a:pt x="442" y="101"/>
                      </a:lnTo>
                      <a:lnTo>
                        <a:pt x="444" y="97"/>
                      </a:lnTo>
                      <a:lnTo>
                        <a:pt x="448" y="93"/>
                      </a:lnTo>
                      <a:lnTo>
                        <a:pt x="448" y="91"/>
                      </a:lnTo>
                      <a:lnTo>
                        <a:pt x="448" y="89"/>
                      </a:lnTo>
                      <a:lnTo>
                        <a:pt x="448" y="87"/>
                      </a:lnTo>
                      <a:lnTo>
                        <a:pt x="450" y="83"/>
                      </a:lnTo>
                      <a:lnTo>
                        <a:pt x="454" y="78"/>
                      </a:lnTo>
                      <a:lnTo>
                        <a:pt x="454" y="78"/>
                      </a:lnTo>
                      <a:lnTo>
                        <a:pt x="454" y="76"/>
                      </a:lnTo>
                      <a:lnTo>
                        <a:pt x="454" y="76"/>
                      </a:lnTo>
                      <a:lnTo>
                        <a:pt x="452" y="74"/>
                      </a:lnTo>
                      <a:lnTo>
                        <a:pt x="452" y="74"/>
                      </a:lnTo>
                      <a:lnTo>
                        <a:pt x="452" y="72"/>
                      </a:lnTo>
                      <a:lnTo>
                        <a:pt x="452" y="70"/>
                      </a:lnTo>
                      <a:lnTo>
                        <a:pt x="452" y="70"/>
                      </a:lnTo>
                      <a:lnTo>
                        <a:pt x="452" y="70"/>
                      </a:lnTo>
                      <a:lnTo>
                        <a:pt x="454" y="68"/>
                      </a:lnTo>
                      <a:lnTo>
                        <a:pt x="454" y="68"/>
                      </a:lnTo>
                      <a:lnTo>
                        <a:pt x="455" y="68"/>
                      </a:lnTo>
                      <a:lnTo>
                        <a:pt x="454" y="66"/>
                      </a:lnTo>
                      <a:lnTo>
                        <a:pt x="454" y="64"/>
                      </a:lnTo>
                      <a:lnTo>
                        <a:pt x="454" y="64"/>
                      </a:lnTo>
                      <a:lnTo>
                        <a:pt x="454" y="62"/>
                      </a:lnTo>
                      <a:lnTo>
                        <a:pt x="454" y="61"/>
                      </a:lnTo>
                      <a:lnTo>
                        <a:pt x="454" y="61"/>
                      </a:lnTo>
                      <a:lnTo>
                        <a:pt x="454" y="59"/>
                      </a:lnTo>
                      <a:lnTo>
                        <a:pt x="455" y="59"/>
                      </a:lnTo>
                      <a:lnTo>
                        <a:pt x="455" y="59"/>
                      </a:lnTo>
                      <a:lnTo>
                        <a:pt x="457" y="59"/>
                      </a:lnTo>
                      <a:lnTo>
                        <a:pt x="459" y="59"/>
                      </a:lnTo>
                      <a:lnTo>
                        <a:pt x="461" y="57"/>
                      </a:lnTo>
                      <a:lnTo>
                        <a:pt x="461" y="57"/>
                      </a:lnTo>
                      <a:lnTo>
                        <a:pt x="461" y="55"/>
                      </a:lnTo>
                      <a:lnTo>
                        <a:pt x="463" y="53"/>
                      </a:lnTo>
                      <a:lnTo>
                        <a:pt x="465" y="51"/>
                      </a:lnTo>
                      <a:lnTo>
                        <a:pt x="465" y="51"/>
                      </a:lnTo>
                      <a:lnTo>
                        <a:pt x="463" y="51"/>
                      </a:lnTo>
                      <a:lnTo>
                        <a:pt x="463" y="51"/>
                      </a:lnTo>
                      <a:lnTo>
                        <a:pt x="463" y="49"/>
                      </a:lnTo>
                      <a:lnTo>
                        <a:pt x="463" y="49"/>
                      </a:lnTo>
                      <a:lnTo>
                        <a:pt x="463" y="45"/>
                      </a:lnTo>
                      <a:lnTo>
                        <a:pt x="463" y="42"/>
                      </a:lnTo>
                      <a:lnTo>
                        <a:pt x="463" y="40"/>
                      </a:lnTo>
                      <a:lnTo>
                        <a:pt x="461" y="36"/>
                      </a:lnTo>
                      <a:lnTo>
                        <a:pt x="455" y="28"/>
                      </a:lnTo>
                      <a:lnTo>
                        <a:pt x="455" y="26"/>
                      </a:lnTo>
                      <a:lnTo>
                        <a:pt x="454" y="23"/>
                      </a:lnTo>
                      <a:lnTo>
                        <a:pt x="454" y="19"/>
                      </a:lnTo>
                      <a:lnTo>
                        <a:pt x="454" y="19"/>
                      </a:lnTo>
                      <a:lnTo>
                        <a:pt x="454" y="19"/>
                      </a:lnTo>
                      <a:lnTo>
                        <a:pt x="454" y="17"/>
                      </a:lnTo>
                      <a:lnTo>
                        <a:pt x="454" y="17"/>
                      </a:lnTo>
                      <a:lnTo>
                        <a:pt x="452" y="15"/>
                      </a:lnTo>
                      <a:lnTo>
                        <a:pt x="452" y="15"/>
                      </a:lnTo>
                      <a:lnTo>
                        <a:pt x="450" y="15"/>
                      </a:lnTo>
                      <a:lnTo>
                        <a:pt x="446" y="15"/>
                      </a:lnTo>
                      <a:lnTo>
                        <a:pt x="446" y="15"/>
                      </a:lnTo>
                      <a:lnTo>
                        <a:pt x="444" y="15"/>
                      </a:lnTo>
                      <a:lnTo>
                        <a:pt x="442" y="11"/>
                      </a:lnTo>
                      <a:lnTo>
                        <a:pt x="440" y="9"/>
                      </a:lnTo>
                      <a:lnTo>
                        <a:pt x="438" y="9"/>
                      </a:lnTo>
                      <a:lnTo>
                        <a:pt x="438" y="9"/>
                      </a:lnTo>
                      <a:lnTo>
                        <a:pt x="436" y="9"/>
                      </a:lnTo>
                      <a:lnTo>
                        <a:pt x="436" y="7"/>
                      </a:lnTo>
                      <a:lnTo>
                        <a:pt x="436" y="7"/>
                      </a:lnTo>
                      <a:lnTo>
                        <a:pt x="434" y="5"/>
                      </a:lnTo>
                      <a:lnTo>
                        <a:pt x="434" y="7"/>
                      </a:lnTo>
                      <a:lnTo>
                        <a:pt x="433" y="7"/>
                      </a:lnTo>
                      <a:lnTo>
                        <a:pt x="433" y="5"/>
                      </a:lnTo>
                      <a:lnTo>
                        <a:pt x="431" y="5"/>
                      </a:lnTo>
                      <a:lnTo>
                        <a:pt x="427" y="7"/>
                      </a:lnTo>
                      <a:lnTo>
                        <a:pt x="425" y="7"/>
                      </a:lnTo>
                      <a:lnTo>
                        <a:pt x="423" y="7"/>
                      </a:lnTo>
                      <a:lnTo>
                        <a:pt x="423" y="7"/>
                      </a:lnTo>
                      <a:lnTo>
                        <a:pt x="423" y="7"/>
                      </a:lnTo>
                      <a:lnTo>
                        <a:pt x="421" y="9"/>
                      </a:lnTo>
                      <a:lnTo>
                        <a:pt x="421" y="9"/>
                      </a:lnTo>
                      <a:lnTo>
                        <a:pt x="419" y="9"/>
                      </a:lnTo>
                      <a:lnTo>
                        <a:pt x="417" y="9"/>
                      </a:lnTo>
                      <a:lnTo>
                        <a:pt x="413" y="7"/>
                      </a:lnTo>
                      <a:lnTo>
                        <a:pt x="412" y="7"/>
                      </a:lnTo>
                      <a:lnTo>
                        <a:pt x="410" y="5"/>
                      </a:lnTo>
                      <a:lnTo>
                        <a:pt x="408" y="5"/>
                      </a:lnTo>
                      <a:lnTo>
                        <a:pt x="406" y="4"/>
                      </a:lnTo>
                      <a:lnTo>
                        <a:pt x="406" y="4"/>
                      </a:lnTo>
                      <a:lnTo>
                        <a:pt x="406" y="4"/>
                      </a:lnTo>
                      <a:lnTo>
                        <a:pt x="404" y="4"/>
                      </a:lnTo>
                      <a:lnTo>
                        <a:pt x="402" y="4"/>
                      </a:lnTo>
                      <a:lnTo>
                        <a:pt x="402" y="2"/>
                      </a:lnTo>
                      <a:lnTo>
                        <a:pt x="400" y="0"/>
                      </a:lnTo>
                      <a:lnTo>
                        <a:pt x="398" y="0"/>
                      </a:lnTo>
                      <a:lnTo>
                        <a:pt x="396" y="0"/>
                      </a:lnTo>
                      <a:lnTo>
                        <a:pt x="393" y="0"/>
                      </a:lnTo>
                      <a:lnTo>
                        <a:pt x="393" y="0"/>
                      </a:lnTo>
                      <a:lnTo>
                        <a:pt x="391" y="0"/>
                      </a:lnTo>
                      <a:lnTo>
                        <a:pt x="391" y="4"/>
                      </a:lnTo>
                      <a:lnTo>
                        <a:pt x="391" y="4"/>
                      </a:lnTo>
                      <a:lnTo>
                        <a:pt x="389" y="4"/>
                      </a:lnTo>
                      <a:lnTo>
                        <a:pt x="387" y="4"/>
                      </a:lnTo>
                      <a:lnTo>
                        <a:pt x="385" y="4"/>
                      </a:lnTo>
                      <a:lnTo>
                        <a:pt x="383" y="4"/>
                      </a:lnTo>
                      <a:lnTo>
                        <a:pt x="381" y="4"/>
                      </a:lnTo>
                      <a:lnTo>
                        <a:pt x="381" y="5"/>
                      </a:lnTo>
                      <a:lnTo>
                        <a:pt x="381" y="7"/>
                      </a:lnTo>
                      <a:lnTo>
                        <a:pt x="377" y="5"/>
                      </a:lnTo>
                      <a:lnTo>
                        <a:pt x="375" y="5"/>
                      </a:lnTo>
                      <a:lnTo>
                        <a:pt x="375" y="7"/>
                      </a:lnTo>
                      <a:lnTo>
                        <a:pt x="375" y="9"/>
                      </a:lnTo>
                      <a:lnTo>
                        <a:pt x="375" y="9"/>
                      </a:lnTo>
                      <a:lnTo>
                        <a:pt x="375" y="11"/>
                      </a:lnTo>
                      <a:lnTo>
                        <a:pt x="375" y="11"/>
                      </a:lnTo>
                      <a:lnTo>
                        <a:pt x="375" y="13"/>
                      </a:lnTo>
                      <a:lnTo>
                        <a:pt x="373" y="13"/>
                      </a:lnTo>
                      <a:lnTo>
                        <a:pt x="373" y="15"/>
                      </a:lnTo>
                      <a:lnTo>
                        <a:pt x="373" y="17"/>
                      </a:lnTo>
                      <a:lnTo>
                        <a:pt x="373" y="17"/>
                      </a:lnTo>
                      <a:lnTo>
                        <a:pt x="372" y="17"/>
                      </a:lnTo>
                      <a:lnTo>
                        <a:pt x="372" y="17"/>
                      </a:lnTo>
                      <a:lnTo>
                        <a:pt x="370" y="17"/>
                      </a:lnTo>
                      <a:lnTo>
                        <a:pt x="370" y="17"/>
                      </a:lnTo>
                      <a:lnTo>
                        <a:pt x="368" y="17"/>
                      </a:lnTo>
                      <a:lnTo>
                        <a:pt x="368" y="17"/>
                      </a:lnTo>
                      <a:lnTo>
                        <a:pt x="366" y="17"/>
                      </a:lnTo>
                      <a:lnTo>
                        <a:pt x="364" y="17"/>
                      </a:lnTo>
                      <a:lnTo>
                        <a:pt x="362" y="19"/>
                      </a:lnTo>
                      <a:lnTo>
                        <a:pt x="360" y="19"/>
                      </a:lnTo>
                      <a:lnTo>
                        <a:pt x="358" y="19"/>
                      </a:lnTo>
                      <a:lnTo>
                        <a:pt x="356" y="19"/>
                      </a:lnTo>
                      <a:lnTo>
                        <a:pt x="356" y="21"/>
                      </a:lnTo>
                      <a:lnTo>
                        <a:pt x="356" y="21"/>
                      </a:lnTo>
                      <a:lnTo>
                        <a:pt x="356" y="23"/>
                      </a:lnTo>
                      <a:lnTo>
                        <a:pt x="354" y="23"/>
                      </a:lnTo>
                      <a:lnTo>
                        <a:pt x="354" y="24"/>
                      </a:lnTo>
                      <a:lnTo>
                        <a:pt x="349" y="24"/>
                      </a:lnTo>
                      <a:lnTo>
                        <a:pt x="351" y="28"/>
                      </a:lnTo>
                      <a:lnTo>
                        <a:pt x="349" y="30"/>
                      </a:lnTo>
                      <a:lnTo>
                        <a:pt x="345" y="32"/>
                      </a:lnTo>
                      <a:lnTo>
                        <a:pt x="343" y="32"/>
                      </a:lnTo>
                      <a:lnTo>
                        <a:pt x="341" y="34"/>
                      </a:lnTo>
                      <a:lnTo>
                        <a:pt x="339" y="36"/>
                      </a:lnTo>
                      <a:lnTo>
                        <a:pt x="339" y="36"/>
                      </a:lnTo>
                      <a:lnTo>
                        <a:pt x="337" y="36"/>
                      </a:lnTo>
                      <a:lnTo>
                        <a:pt x="333" y="38"/>
                      </a:lnTo>
                      <a:lnTo>
                        <a:pt x="332" y="38"/>
                      </a:lnTo>
                      <a:lnTo>
                        <a:pt x="332" y="38"/>
                      </a:lnTo>
                      <a:lnTo>
                        <a:pt x="326" y="42"/>
                      </a:lnTo>
                      <a:lnTo>
                        <a:pt x="322" y="43"/>
                      </a:lnTo>
                      <a:lnTo>
                        <a:pt x="322" y="45"/>
                      </a:lnTo>
                      <a:lnTo>
                        <a:pt x="320" y="45"/>
                      </a:lnTo>
                      <a:lnTo>
                        <a:pt x="316" y="45"/>
                      </a:lnTo>
                      <a:lnTo>
                        <a:pt x="314" y="45"/>
                      </a:lnTo>
                      <a:lnTo>
                        <a:pt x="314" y="47"/>
                      </a:lnTo>
                      <a:lnTo>
                        <a:pt x="314" y="47"/>
                      </a:lnTo>
                      <a:lnTo>
                        <a:pt x="314" y="49"/>
                      </a:lnTo>
                      <a:lnTo>
                        <a:pt x="313" y="49"/>
                      </a:lnTo>
                      <a:lnTo>
                        <a:pt x="311" y="49"/>
                      </a:lnTo>
                      <a:lnTo>
                        <a:pt x="311" y="49"/>
                      </a:lnTo>
                      <a:lnTo>
                        <a:pt x="309" y="51"/>
                      </a:lnTo>
                      <a:lnTo>
                        <a:pt x="307" y="49"/>
                      </a:lnTo>
                      <a:lnTo>
                        <a:pt x="305" y="51"/>
                      </a:lnTo>
                      <a:lnTo>
                        <a:pt x="303" y="51"/>
                      </a:lnTo>
                      <a:lnTo>
                        <a:pt x="303" y="53"/>
                      </a:lnTo>
                      <a:lnTo>
                        <a:pt x="301" y="55"/>
                      </a:lnTo>
                      <a:lnTo>
                        <a:pt x="301" y="57"/>
                      </a:lnTo>
                      <a:lnTo>
                        <a:pt x="301" y="57"/>
                      </a:lnTo>
                      <a:lnTo>
                        <a:pt x="299" y="57"/>
                      </a:lnTo>
                      <a:lnTo>
                        <a:pt x="299" y="59"/>
                      </a:lnTo>
                      <a:lnTo>
                        <a:pt x="297" y="59"/>
                      </a:lnTo>
                      <a:lnTo>
                        <a:pt x="295" y="61"/>
                      </a:lnTo>
                      <a:lnTo>
                        <a:pt x="293" y="62"/>
                      </a:lnTo>
                      <a:lnTo>
                        <a:pt x="290" y="62"/>
                      </a:lnTo>
                      <a:lnTo>
                        <a:pt x="288" y="62"/>
                      </a:lnTo>
                      <a:lnTo>
                        <a:pt x="286" y="62"/>
                      </a:lnTo>
                      <a:lnTo>
                        <a:pt x="284" y="64"/>
                      </a:lnTo>
                      <a:lnTo>
                        <a:pt x="282" y="66"/>
                      </a:lnTo>
                      <a:lnTo>
                        <a:pt x="282" y="66"/>
                      </a:lnTo>
                      <a:lnTo>
                        <a:pt x="282" y="68"/>
                      </a:lnTo>
                      <a:lnTo>
                        <a:pt x="282" y="68"/>
                      </a:lnTo>
                      <a:lnTo>
                        <a:pt x="280" y="68"/>
                      </a:lnTo>
                      <a:lnTo>
                        <a:pt x="280" y="68"/>
                      </a:lnTo>
                      <a:lnTo>
                        <a:pt x="278" y="68"/>
                      </a:lnTo>
                      <a:lnTo>
                        <a:pt x="276" y="70"/>
                      </a:lnTo>
                      <a:lnTo>
                        <a:pt x="274" y="70"/>
                      </a:lnTo>
                      <a:lnTo>
                        <a:pt x="274" y="72"/>
                      </a:lnTo>
                      <a:lnTo>
                        <a:pt x="274" y="72"/>
                      </a:lnTo>
                      <a:lnTo>
                        <a:pt x="272" y="74"/>
                      </a:lnTo>
                      <a:lnTo>
                        <a:pt x="271" y="74"/>
                      </a:lnTo>
                      <a:lnTo>
                        <a:pt x="271" y="76"/>
                      </a:lnTo>
                      <a:lnTo>
                        <a:pt x="269" y="76"/>
                      </a:lnTo>
                      <a:lnTo>
                        <a:pt x="269" y="78"/>
                      </a:lnTo>
                      <a:lnTo>
                        <a:pt x="265" y="78"/>
                      </a:lnTo>
                      <a:lnTo>
                        <a:pt x="265" y="78"/>
                      </a:lnTo>
                      <a:lnTo>
                        <a:pt x="265" y="80"/>
                      </a:lnTo>
                      <a:lnTo>
                        <a:pt x="265" y="80"/>
                      </a:lnTo>
                      <a:lnTo>
                        <a:pt x="263" y="81"/>
                      </a:lnTo>
                      <a:lnTo>
                        <a:pt x="263" y="81"/>
                      </a:lnTo>
                      <a:lnTo>
                        <a:pt x="257" y="85"/>
                      </a:lnTo>
                      <a:lnTo>
                        <a:pt x="255" y="87"/>
                      </a:lnTo>
                      <a:lnTo>
                        <a:pt x="255" y="87"/>
                      </a:lnTo>
                      <a:lnTo>
                        <a:pt x="255" y="89"/>
                      </a:lnTo>
                      <a:lnTo>
                        <a:pt x="255" y="91"/>
                      </a:lnTo>
                      <a:lnTo>
                        <a:pt x="255" y="91"/>
                      </a:lnTo>
                      <a:lnTo>
                        <a:pt x="253" y="91"/>
                      </a:lnTo>
                      <a:lnTo>
                        <a:pt x="253" y="91"/>
                      </a:lnTo>
                      <a:lnTo>
                        <a:pt x="253" y="93"/>
                      </a:lnTo>
                      <a:lnTo>
                        <a:pt x="252" y="93"/>
                      </a:lnTo>
                      <a:lnTo>
                        <a:pt x="250" y="95"/>
                      </a:lnTo>
                      <a:lnTo>
                        <a:pt x="250" y="97"/>
                      </a:lnTo>
                      <a:lnTo>
                        <a:pt x="248" y="97"/>
                      </a:lnTo>
                      <a:lnTo>
                        <a:pt x="246" y="97"/>
                      </a:lnTo>
                      <a:lnTo>
                        <a:pt x="242" y="95"/>
                      </a:lnTo>
                      <a:lnTo>
                        <a:pt x="240" y="95"/>
                      </a:lnTo>
                      <a:lnTo>
                        <a:pt x="240" y="97"/>
                      </a:lnTo>
                      <a:lnTo>
                        <a:pt x="240" y="99"/>
                      </a:lnTo>
                      <a:lnTo>
                        <a:pt x="238" y="99"/>
                      </a:lnTo>
                      <a:lnTo>
                        <a:pt x="238" y="101"/>
                      </a:lnTo>
                      <a:lnTo>
                        <a:pt x="236" y="101"/>
                      </a:lnTo>
                      <a:lnTo>
                        <a:pt x="236" y="101"/>
                      </a:lnTo>
                      <a:lnTo>
                        <a:pt x="232" y="102"/>
                      </a:lnTo>
                      <a:lnTo>
                        <a:pt x="232" y="102"/>
                      </a:lnTo>
                      <a:lnTo>
                        <a:pt x="232" y="102"/>
                      </a:lnTo>
                      <a:lnTo>
                        <a:pt x="231" y="106"/>
                      </a:lnTo>
                      <a:lnTo>
                        <a:pt x="229" y="108"/>
                      </a:lnTo>
                      <a:lnTo>
                        <a:pt x="229" y="110"/>
                      </a:lnTo>
                      <a:lnTo>
                        <a:pt x="229" y="112"/>
                      </a:lnTo>
                      <a:lnTo>
                        <a:pt x="229" y="114"/>
                      </a:lnTo>
                      <a:lnTo>
                        <a:pt x="229" y="114"/>
                      </a:lnTo>
                      <a:lnTo>
                        <a:pt x="227" y="114"/>
                      </a:lnTo>
                      <a:lnTo>
                        <a:pt x="227" y="116"/>
                      </a:lnTo>
                      <a:lnTo>
                        <a:pt x="225" y="116"/>
                      </a:lnTo>
                      <a:lnTo>
                        <a:pt x="227" y="118"/>
                      </a:lnTo>
                      <a:lnTo>
                        <a:pt x="227" y="118"/>
                      </a:lnTo>
                      <a:lnTo>
                        <a:pt x="227" y="120"/>
                      </a:lnTo>
                      <a:lnTo>
                        <a:pt x="231" y="133"/>
                      </a:lnTo>
                      <a:lnTo>
                        <a:pt x="232" y="139"/>
                      </a:lnTo>
                      <a:lnTo>
                        <a:pt x="232" y="142"/>
                      </a:lnTo>
                      <a:lnTo>
                        <a:pt x="232" y="142"/>
                      </a:lnTo>
                      <a:lnTo>
                        <a:pt x="232" y="144"/>
                      </a:lnTo>
                      <a:lnTo>
                        <a:pt x="234" y="144"/>
                      </a:lnTo>
                      <a:lnTo>
                        <a:pt x="234" y="144"/>
                      </a:lnTo>
                      <a:lnTo>
                        <a:pt x="236" y="144"/>
                      </a:lnTo>
                      <a:lnTo>
                        <a:pt x="236" y="144"/>
                      </a:lnTo>
                      <a:lnTo>
                        <a:pt x="238" y="146"/>
                      </a:lnTo>
                      <a:lnTo>
                        <a:pt x="240" y="150"/>
                      </a:lnTo>
                      <a:lnTo>
                        <a:pt x="240" y="150"/>
                      </a:lnTo>
                      <a:lnTo>
                        <a:pt x="242" y="152"/>
                      </a:lnTo>
                      <a:lnTo>
                        <a:pt x="242" y="152"/>
                      </a:lnTo>
                      <a:lnTo>
                        <a:pt x="244" y="152"/>
                      </a:lnTo>
                      <a:lnTo>
                        <a:pt x="246" y="152"/>
                      </a:lnTo>
                      <a:lnTo>
                        <a:pt x="246" y="152"/>
                      </a:lnTo>
                      <a:lnTo>
                        <a:pt x="248" y="152"/>
                      </a:lnTo>
                      <a:lnTo>
                        <a:pt x="252" y="156"/>
                      </a:lnTo>
                      <a:lnTo>
                        <a:pt x="252" y="156"/>
                      </a:lnTo>
                      <a:lnTo>
                        <a:pt x="253" y="156"/>
                      </a:lnTo>
                      <a:lnTo>
                        <a:pt x="253" y="156"/>
                      </a:lnTo>
                      <a:lnTo>
                        <a:pt x="257" y="156"/>
                      </a:lnTo>
                      <a:lnTo>
                        <a:pt x="257" y="154"/>
                      </a:lnTo>
                      <a:lnTo>
                        <a:pt x="257" y="154"/>
                      </a:lnTo>
                      <a:lnTo>
                        <a:pt x="261" y="156"/>
                      </a:lnTo>
                      <a:lnTo>
                        <a:pt x="263" y="156"/>
                      </a:lnTo>
                      <a:lnTo>
                        <a:pt x="267" y="158"/>
                      </a:lnTo>
                      <a:lnTo>
                        <a:pt x="267" y="158"/>
                      </a:lnTo>
                      <a:lnTo>
                        <a:pt x="267" y="158"/>
                      </a:lnTo>
                      <a:lnTo>
                        <a:pt x="269" y="158"/>
                      </a:lnTo>
                      <a:lnTo>
                        <a:pt x="274" y="158"/>
                      </a:lnTo>
                      <a:lnTo>
                        <a:pt x="276" y="156"/>
                      </a:lnTo>
                      <a:lnTo>
                        <a:pt x="280" y="154"/>
                      </a:lnTo>
                      <a:lnTo>
                        <a:pt x="282" y="154"/>
                      </a:lnTo>
                      <a:lnTo>
                        <a:pt x="282" y="154"/>
                      </a:lnTo>
                      <a:lnTo>
                        <a:pt x="284" y="154"/>
                      </a:lnTo>
                      <a:lnTo>
                        <a:pt x="286" y="154"/>
                      </a:lnTo>
                      <a:lnTo>
                        <a:pt x="288" y="156"/>
                      </a:lnTo>
                      <a:lnTo>
                        <a:pt x="290" y="156"/>
                      </a:lnTo>
                      <a:lnTo>
                        <a:pt x="290" y="156"/>
                      </a:lnTo>
                      <a:lnTo>
                        <a:pt x="292" y="154"/>
                      </a:lnTo>
                      <a:lnTo>
                        <a:pt x="292" y="154"/>
                      </a:lnTo>
                      <a:lnTo>
                        <a:pt x="293" y="152"/>
                      </a:lnTo>
                      <a:lnTo>
                        <a:pt x="293" y="152"/>
                      </a:lnTo>
                      <a:lnTo>
                        <a:pt x="295" y="148"/>
                      </a:lnTo>
                      <a:lnTo>
                        <a:pt x="295" y="148"/>
                      </a:lnTo>
                      <a:lnTo>
                        <a:pt x="295" y="146"/>
                      </a:lnTo>
                      <a:lnTo>
                        <a:pt x="297" y="146"/>
                      </a:lnTo>
                      <a:lnTo>
                        <a:pt x="299" y="144"/>
                      </a:lnTo>
                      <a:lnTo>
                        <a:pt x="301" y="144"/>
                      </a:lnTo>
                      <a:lnTo>
                        <a:pt x="303" y="144"/>
                      </a:lnTo>
                      <a:lnTo>
                        <a:pt x="305" y="144"/>
                      </a:lnTo>
                      <a:lnTo>
                        <a:pt x="305" y="144"/>
                      </a:lnTo>
                      <a:lnTo>
                        <a:pt x="305" y="144"/>
                      </a:lnTo>
                      <a:lnTo>
                        <a:pt x="307" y="146"/>
                      </a:lnTo>
                      <a:lnTo>
                        <a:pt x="307" y="146"/>
                      </a:lnTo>
                      <a:lnTo>
                        <a:pt x="307" y="146"/>
                      </a:lnTo>
                      <a:lnTo>
                        <a:pt x="307" y="148"/>
                      </a:lnTo>
                      <a:lnTo>
                        <a:pt x="307" y="148"/>
                      </a:lnTo>
                      <a:lnTo>
                        <a:pt x="307" y="148"/>
                      </a:lnTo>
                      <a:lnTo>
                        <a:pt x="307" y="150"/>
                      </a:lnTo>
                      <a:lnTo>
                        <a:pt x="307" y="150"/>
                      </a:lnTo>
                      <a:lnTo>
                        <a:pt x="305" y="152"/>
                      </a:lnTo>
                      <a:lnTo>
                        <a:pt x="305" y="152"/>
                      </a:lnTo>
                      <a:lnTo>
                        <a:pt x="305" y="154"/>
                      </a:lnTo>
                      <a:lnTo>
                        <a:pt x="307" y="154"/>
                      </a:lnTo>
                      <a:lnTo>
                        <a:pt x="307" y="156"/>
                      </a:lnTo>
                      <a:lnTo>
                        <a:pt x="307" y="156"/>
                      </a:lnTo>
                      <a:lnTo>
                        <a:pt x="307" y="158"/>
                      </a:lnTo>
                      <a:lnTo>
                        <a:pt x="307" y="158"/>
                      </a:lnTo>
                      <a:lnTo>
                        <a:pt x="307" y="159"/>
                      </a:lnTo>
                      <a:lnTo>
                        <a:pt x="307" y="159"/>
                      </a:lnTo>
                      <a:lnTo>
                        <a:pt x="307" y="159"/>
                      </a:lnTo>
                      <a:lnTo>
                        <a:pt x="307" y="161"/>
                      </a:lnTo>
                      <a:lnTo>
                        <a:pt x="307" y="161"/>
                      </a:lnTo>
                      <a:lnTo>
                        <a:pt x="307" y="163"/>
                      </a:lnTo>
                      <a:lnTo>
                        <a:pt x="309" y="163"/>
                      </a:lnTo>
                      <a:lnTo>
                        <a:pt x="311" y="167"/>
                      </a:lnTo>
                      <a:lnTo>
                        <a:pt x="311" y="167"/>
                      </a:lnTo>
                      <a:lnTo>
                        <a:pt x="311" y="169"/>
                      </a:lnTo>
                      <a:lnTo>
                        <a:pt x="311" y="169"/>
                      </a:lnTo>
                      <a:lnTo>
                        <a:pt x="311" y="169"/>
                      </a:lnTo>
                      <a:lnTo>
                        <a:pt x="311" y="171"/>
                      </a:lnTo>
                      <a:lnTo>
                        <a:pt x="309" y="171"/>
                      </a:lnTo>
                      <a:lnTo>
                        <a:pt x="311" y="173"/>
                      </a:lnTo>
                      <a:lnTo>
                        <a:pt x="311" y="175"/>
                      </a:lnTo>
                      <a:lnTo>
                        <a:pt x="309" y="175"/>
                      </a:lnTo>
                      <a:lnTo>
                        <a:pt x="309" y="175"/>
                      </a:lnTo>
                      <a:lnTo>
                        <a:pt x="307" y="177"/>
                      </a:lnTo>
                      <a:lnTo>
                        <a:pt x="307" y="177"/>
                      </a:lnTo>
                      <a:lnTo>
                        <a:pt x="307" y="177"/>
                      </a:lnTo>
                      <a:lnTo>
                        <a:pt x="307" y="177"/>
                      </a:lnTo>
                      <a:lnTo>
                        <a:pt x="305" y="178"/>
                      </a:lnTo>
                      <a:lnTo>
                        <a:pt x="305" y="178"/>
                      </a:lnTo>
                      <a:lnTo>
                        <a:pt x="303" y="178"/>
                      </a:lnTo>
                      <a:lnTo>
                        <a:pt x="301" y="178"/>
                      </a:lnTo>
                      <a:lnTo>
                        <a:pt x="299" y="177"/>
                      </a:lnTo>
                      <a:lnTo>
                        <a:pt x="299" y="177"/>
                      </a:lnTo>
                      <a:lnTo>
                        <a:pt x="297" y="177"/>
                      </a:lnTo>
                      <a:lnTo>
                        <a:pt x="295" y="177"/>
                      </a:lnTo>
                      <a:lnTo>
                        <a:pt x="293" y="177"/>
                      </a:lnTo>
                      <a:lnTo>
                        <a:pt x="292" y="177"/>
                      </a:lnTo>
                      <a:lnTo>
                        <a:pt x="292" y="177"/>
                      </a:lnTo>
                      <a:lnTo>
                        <a:pt x="282" y="180"/>
                      </a:lnTo>
                      <a:lnTo>
                        <a:pt x="278" y="180"/>
                      </a:lnTo>
                      <a:lnTo>
                        <a:pt x="276" y="180"/>
                      </a:lnTo>
                      <a:lnTo>
                        <a:pt x="274" y="180"/>
                      </a:lnTo>
                      <a:lnTo>
                        <a:pt x="274" y="180"/>
                      </a:lnTo>
                      <a:lnTo>
                        <a:pt x="267" y="184"/>
                      </a:lnTo>
                      <a:lnTo>
                        <a:pt x="263" y="184"/>
                      </a:lnTo>
                      <a:lnTo>
                        <a:pt x="261" y="186"/>
                      </a:lnTo>
                      <a:lnTo>
                        <a:pt x="261" y="186"/>
                      </a:lnTo>
                      <a:lnTo>
                        <a:pt x="261" y="188"/>
                      </a:lnTo>
                      <a:lnTo>
                        <a:pt x="259" y="188"/>
                      </a:lnTo>
                      <a:lnTo>
                        <a:pt x="259" y="190"/>
                      </a:lnTo>
                      <a:lnTo>
                        <a:pt x="259" y="190"/>
                      </a:lnTo>
                      <a:lnTo>
                        <a:pt x="259" y="190"/>
                      </a:lnTo>
                      <a:lnTo>
                        <a:pt x="259" y="190"/>
                      </a:lnTo>
                      <a:lnTo>
                        <a:pt x="261" y="194"/>
                      </a:lnTo>
                      <a:lnTo>
                        <a:pt x="263" y="196"/>
                      </a:lnTo>
                      <a:lnTo>
                        <a:pt x="263" y="198"/>
                      </a:lnTo>
                      <a:lnTo>
                        <a:pt x="263" y="199"/>
                      </a:lnTo>
                      <a:lnTo>
                        <a:pt x="263" y="201"/>
                      </a:lnTo>
                      <a:lnTo>
                        <a:pt x="263" y="201"/>
                      </a:lnTo>
                      <a:lnTo>
                        <a:pt x="261" y="203"/>
                      </a:lnTo>
                      <a:lnTo>
                        <a:pt x="261" y="203"/>
                      </a:lnTo>
                      <a:lnTo>
                        <a:pt x="259" y="203"/>
                      </a:lnTo>
                      <a:lnTo>
                        <a:pt x="257" y="203"/>
                      </a:lnTo>
                      <a:lnTo>
                        <a:pt x="255" y="205"/>
                      </a:lnTo>
                      <a:lnTo>
                        <a:pt x="255" y="205"/>
                      </a:lnTo>
                      <a:lnTo>
                        <a:pt x="255" y="205"/>
                      </a:lnTo>
                      <a:lnTo>
                        <a:pt x="253" y="205"/>
                      </a:lnTo>
                      <a:lnTo>
                        <a:pt x="253" y="207"/>
                      </a:lnTo>
                      <a:lnTo>
                        <a:pt x="253" y="207"/>
                      </a:lnTo>
                      <a:lnTo>
                        <a:pt x="255" y="209"/>
                      </a:lnTo>
                      <a:lnTo>
                        <a:pt x="259" y="215"/>
                      </a:lnTo>
                      <a:lnTo>
                        <a:pt x="263" y="217"/>
                      </a:lnTo>
                      <a:lnTo>
                        <a:pt x="267" y="217"/>
                      </a:lnTo>
                      <a:lnTo>
                        <a:pt x="267" y="217"/>
                      </a:lnTo>
                      <a:lnTo>
                        <a:pt x="269" y="217"/>
                      </a:lnTo>
                      <a:lnTo>
                        <a:pt x="269" y="217"/>
                      </a:lnTo>
                      <a:lnTo>
                        <a:pt x="271" y="217"/>
                      </a:lnTo>
                      <a:lnTo>
                        <a:pt x="271" y="217"/>
                      </a:lnTo>
                      <a:lnTo>
                        <a:pt x="274" y="220"/>
                      </a:lnTo>
                      <a:lnTo>
                        <a:pt x="276" y="222"/>
                      </a:lnTo>
                      <a:lnTo>
                        <a:pt x="278" y="222"/>
                      </a:lnTo>
                      <a:lnTo>
                        <a:pt x="278" y="226"/>
                      </a:lnTo>
                      <a:lnTo>
                        <a:pt x="280" y="230"/>
                      </a:lnTo>
                      <a:lnTo>
                        <a:pt x="280" y="232"/>
                      </a:lnTo>
                      <a:lnTo>
                        <a:pt x="280" y="234"/>
                      </a:lnTo>
                      <a:lnTo>
                        <a:pt x="278" y="236"/>
                      </a:lnTo>
                      <a:lnTo>
                        <a:pt x="278" y="236"/>
                      </a:lnTo>
                      <a:lnTo>
                        <a:pt x="276" y="236"/>
                      </a:lnTo>
                      <a:lnTo>
                        <a:pt x="269" y="241"/>
                      </a:lnTo>
                      <a:lnTo>
                        <a:pt x="269" y="241"/>
                      </a:lnTo>
                      <a:lnTo>
                        <a:pt x="267" y="241"/>
                      </a:lnTo>
                      <a:lnTo>
                        <a:pt x="265" y="241"/>
                      </a:lnTo>
                      <a:lnTo>
                        <a:pt x="265" y="241"/>
                      </a:lnTo>
                      <a:lnTo>
                        <a:pt x="265" y="241"/>
                      </a:lnTo>
                      <a:lnTo>
                        <a:pt x="265" y="241"/>
                      </a:lnTo>
                      <a:lnTo>
                        <a:pt x="265" y="239"/>
                      </a:lnTo>
                      <a:lnTo>
                        <a:pt x="265" y="237"/>
                      </a:lnTo>
                      <a:lnTo>
                        <a:pt x="265" y="237"/>
                      </a:lnTo>
                      <a:lnTo>
                        <a:pt x="265" y="237"/>
                      </a:lnTo>
                      <a:lnTo>
                        <a:pt x="263" y="236"/>
                      </a:lnTo>
                      <a:lnTo>
                        <a:pt x="263" y="236"/>
                      </a:lnTo>
                      <a:lnTo>
                        <a:pt x="263" y="234"/>
                      </a:lnTo>
                      <a:lnTo>
                        <a:pt x="263" y="234"/>
                      </a:lnTo>
                      <a:lnTo>
                        <a:pt x="261" y="234"/>
                      </a:lnTo>
                      <a:lnTo>
                        <a:pt x="261" y="234"/>
                      </a:lnTo>
                      <a:lnTo>
                        <a:pt x="259" y="234"/>
                      </a:lnTo>
                      <a:lnTo>
                        <a:pt x="259" y="234"/>
                      </a:lnTo>
                      <a:lnTo>
                        <a:pt x="259" y="234"/>
                      </a:lnTo>
                      <a:lnTo>
                        <a:pt x="257" y="232"/>
                      </a:lnTo>
                      <a:lnTo>
                        <a:pt x="257" y="232"/>
                      </a:lnTo>
                      <a:lnTo>
                        <a:pt x="257" y="234"/>
                      </a:lnTo>
                      <a:lnTo>
                        <a:pt x="255" y="234"/>
                      </a:lnTo>
                      <a:lnTo>
                        <a:pt x="255" y="236"/>
                      </a:lnTo>
                      <a:lnTo>
                        <a:pt x="257" y="237"/>
                      </a:lnTo>
                      <a:lnTo>
                        <a:pt x="257" y="239"/>
                      </a:lnTo>
                      <a:lnTo>
                        <a:pt x="257" y="239"/>
                      </a:lnTo>
                      <a:lnTo>
                        <a:pt x="257" y="239"/>
                      </a:lnTo>
                      <a:lnTo>
                        <a:pt x="255" y="243"/>
                      </a:lnTo>
                      <a:lnTo>
                        <a:pt x="255" y="243"/>
                      </a:lnTo>
                      <a:lnTo>
                        <a:pt x="255" y="245"/>
                      </a:lnTo>
                      <a:lnTo>
                        <a:pt x="255" y="245"/>
                      </a:lnTo>
                      <a:lnTo>
                        <a:pt x="257" y="247"/>
                      </a:lnTo>
                      <a:lnTo>
                        <a:pt x="257" y="255"/>
                      </a:lnTo>
                      <a:lnTo>
                        <a:pt x="257" y="256"/>
                      </a:lnTo>
                      <a:lnTo>
                        <a:pt x="259" y="258"/>
                      </a:lnTo>
                      <a:lnTo>
                        <a:pt x="263" y="264"/>
                      </a:lnTo>
                      <a:lnTo>
                        <a:pt x="263" y="266"/>
                      </a:lnTo>
                      <a:lnTo>
                        <a:pt x="265" y="268"/>
                      </a:lnTo>
                      <a:lnTo>
                        <a:pt x="263" y="268"/>
                      </a:lnTo>
                      <a:lnTo>
                        <a:pt x="263" y="270"/>
                      </a:lnTo>
                      <a:lnTo>
                        <a:pt x="263" y="270"/>
                      </a:lnTo>
                      <a:lnTo>
                        <a:pt x="263" y="272"/>
                      </a:lnTo>
                      <a:lnTo>
                        <a:pt x="261" y="272"/>
                      </a:lnTo>
                      <a:lnTo>
                        <a:pt x="261" y="274"/>
                      </a:lnTo>
                      <a:lnTo>
                        <a:pt x="261" y="274"/>
                      </a:lnTo>
                      <a:lnTo>
                        <a:pt x="259" y="274"/>
                      </a:lnTo>
                      <a:lnTo>
                        <a:pt x="257" y="274"/>
                      </a:lnTo>
                      <a:lnTo>
                        <a:pt x="257" y="274"/>
                      </a:lnTo>
                      <a:lnTo>
                        <a:pt x="257" y="274"/>
                      </a:lnTo>
                      <a:lnTo>
                        <a:pt x="255" y="275"/>
                      </a:lnTo>
                      <a:lnTo>
                        <a:pt x="252" y="275"/>
                      </a:lnTo>
                      <a:lnTo>
                        <a:pt x="250" y="274"/>
                      </a:lnTo>
                      <a:lnTo>
                        <a:pt x="248" y="272"/>
                      </a:lnTo>
                      <a:lnTo>
                        <a:pt x="244" y="268"/>
                      </a:lnTo>
                      <a:lnTo>
                        <a:pt x="242" y="268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4"/>
                      </a:lnTo>
                      <a:lnTo>
                        <a:pt x="244" y="264"/>
                      </a:lnTo>
                      <a:lnTo>
                        <a:pt x="244" y="262"/>
                      </a:lnTo>
                      <a:lnTo>
                        <a:pt x="244" y="260"/>
                      </a:lnTo>
                      <a:lnTo>
                        <a:pt x="244" y="260"/>
                      </a:lnTo>
                      <a:lnTo>
                        <a:pt x="242" y="260"/>
                      </a:lnTo>
                      <a:lnTo>
                        <a:pt x="242" y="260"/>
                      </a:lnTo>
                      <a:lnTo>
                        <a:pt x="238" y="260"/>
                      </a:lnTo>
                      <a:lnTo>
                        <a:pt x="236" y="262"/>
                      </a:lnTo>
                      <a:lnTo>
                        <a:pt x="234" y="262"/>
                      </a:lnTo>
                      <a:lnTo>
                        <a:pt x="234" y="264"/>
                      </a:lnTo>
                      <a:lnTo>
                        <a:pt x="234" y="264"/>
                      </a:lnTo>
                      <a:lnTo>
                        <a:pt x="232" y="268"/>
                      </a:lnTo>
                      <a:lnTo>
                        <a:pt x="232" y="268"/>
                      </a:lnTo>
                      <a:lnTo>
                        <a:pt x="232" y="270"/>
                      </a:lnTo>
                      <a:lnTo>
                        <a:pt x="231" y="270"/>
                      </a:lnTo>
                      <a:lnTo>
                        <a:pt x="229" y="270"/>
                      </a:lnTo>
                      <a:lnTo>
                        <a:pt x="229" y="270"/>
                      </a:lnTo>
                      <a:lnTo>
                        <a:pt x="227" y="270"/>
                      </a:lnTo>
                      <a:lnTo>
                        <a:pt x="227" y="268"/>
                      </a:lnTo>
                      <a:lnTo>
                        <a:pt x="227" y="266"/>
                      </a:lnTo>
                      <a:lnTo>
                        <a:pt x="225" y="266"/>
                      </a:lnTo>
                      <a:lnTo>
                        <a:pt x="225" y="264"/>
                      </a:lnTo>
                      <a:lnTo>
                        <a:pt x="223" y="264"/>
                      </a:lnTo>
                      <a:lnTo>
                        <a:pt x="219" y="264"/>
                      </a:lnTo>
                      <a:lnTo>
                        <a:pt x="217" y="264"/>
                      </a:lnTo>
                      <a:lnTo>
                        <a:pt x="215" y="264"/>
                      </a:lnTo>
                      <a:lnTo>
                        <a:pt x="210" y="262"/>
                      </a:lnTo>
                      <a:lnTo>
                        <a:pt x="208" y="262"/>
                      </a:lnTo>
                      <a:lnTo>
                        <a:pt x="206" y="262"/>
                      </a:lnTo>
                      <a:lnTo>
                        <a:pt x="202" y="262"/>
                      </a:lnTo>
                      <a:lnTo>
                        <a:pt x="202" y="262"/>
                      </a:lnTo>
                      <a:lnTo>
                        <a:pt x="200" y="262"/>
                      </a:lnTo>
                      <a:lnTo>
                        <a:pt x="200" y="260"/>
                      </a:lnTo>
                      <a:lnTo>
                        <a:pt x="198" y="260"/>
                      </a:lnTo>
                      <a:lnTo>
                        <a:pt x="198" y="258"/>
                      </a:lnTo>
                      <a:lnTo>
                        <a:pt x="198" y="258"/>
                      </a:lnTo>
                      <a:lnTo>
                        <a:pt x="200" y="256"/>
                      </a:lnTo>
                      <a:lnTo>
                        <a:pt x="200" y="256"/>
                      </a:lnTo>
                      <a:lnTo>
                        <a:pt x="198" y="255"/>
                      </a:lnTo>
                      <a:lnTo>
                        <a:pt x="198" y="255"/>
                      </a:lnTo>
                      <a:lnTo>
                        <a:pt x="198" y="255"/>
                      </a:lnTo>
                      <a:lnTo>
                        <a:pt x="196" y="256"/>
                      </a:lnTo>
                      <a:lnTo>
                        <a:pt x="194" y="256"/>
                      </a:lnTo>
                      <a:lnTo>
                        <a:pt x="194" y="258"/>
                      </a:lnTo>
                      <a:lnTo>
                        <a:pt x="192" y="258"/>
                      </a:lnTo>
                      <a:lnTo>
                        <a:pt x="192" y="260"/>
                      </a:lnTo>
                      <a:lnTo>
                        <a:pt x="192" y="262"/>
                      </a:lnTo>
                      <a:lnTo>
                        <a:pt x="192" y="264"/>
                      </a:lnTo>
                      <a:lnTo>
                        <a:pt x="192" y="266"/>
                      </a:lnTo>
                      <a:lnTo>
                        <a:pt x="192" y="268"/>
                      </a:lnTo>
                      <a:lnTo>
                        <a:pt x="192" y="272"/>
                      </a:lnTo>
                      <a:lnTo>
                        <a:pt x="192" y="272"/>
                      </a:lnTo>
                      <a:lnTo>
                        <a:pt x="192" y="275"/>
                      </a:lnTo>
                      <a:lnTo>
                        <a:pt x="192" y="275"/>
                      </a:lnTo>
                      <a:lnTo>
                        <a:pt x="192" y="277"/>
                      </a:lnTo>
                      <a:lnTo>
                        <a:pt x="189" y="281"/>
                      </a:lnTo>
                      <a:lnTo>
                        <a:pt x="181" y="285"/>
                      </a:lnTo>
                      <a:lnTo>
                        <a:pt x="181" y="287"/>
                      </a:lnTo>
                      <a:lnTo>
                        <a:pt x="179" y="289"/>
                      </a:lnTo>
                      <a:lnTo>
                        <a:pt x="181" y="289"/>
                      </a:lnTo>
                      <a:lnTo>
                        <a:pt x="181" y="291"/>
                      </a:lnTo>
                      <a:lnTo>
                        <a:pt x="181" y="291"/>
                      </a:lnTo>
                      <a:lnTo>
                        <a:pt x="181" y="291"/>
                      </a:lnTo>
                      <a:lnTo>
                        <a:pt x="181" y="291"/>
                      </a:lnTo>
                      <a:lnTo>
                        <a:pt x="181" y="293"/>
                      </a:lnTo>
                      <a:lnTo>
                        <a:pt x="181" y="293"/>
                      </a:lnTo>
                      <a:lnTo>
                        <a:pt x="181" y="295"/>
                      </a:lnTo>
                      <a:lnTo>
                        <a:pt x="179" y="295"/>
                      </a:lnTo>
                      <a:lnTo>
                        <a:pt x="171" y="298"/>
                      </a:lnTo>
                      <a:lnTo>
                        <a:pt x="168" y="300"/>
                      </a:lnTo>
                      <a:lnTo>
                        <a:pt x="164" y="302"/>
                      </a:lnTo>
                      <a:lnTo>
                        <a:pt x="162" y="302"/>
                      </a:lnTo>
                      <a:lnTo>
                        <a:pt x="160" y="302"/>
                      </a:lnTo>
                      <a:lnTo>
                        <a:pt x="160" y="302"/>
                      </a:lnTo>
                      <a:lnTo>
                        <a:pt x="160" y="300"/>
                      </a:lnTo>
                      <a:lnTo>
                        <a:pt x="158" y="300"/>
                      </a:lnTo>
                      <a:lnTo>
                        <a:pt x="158" y="300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lnTo>
                        <a:pt x="156" y="304"/>
                      </a:lnTo>
                      <a:lnTo>
                        <a:pt x="156" y="304"/>
                      </a:lnTo>
                      <a:lnTo>
                        <a:pt x="156" y="306"/>
                      </a:lnTo>
                      <a:lnTo>
                        <a:pt x="154" y="308"/>
                      </a:lnTo>
                      <a:lnTo>
                        <a:pt x="154" y="310"/>
                      </a:lnTo>
                      <a:lnTo>
                        <a:pt x="154" y="310"/>
                      </a:lnTo>
                      <a:lnTo>
                        <a:pt x="154" y="312"/>
                      </a:lnTo>
                      <a:lnTo>
                        <a:pt x="154" y="312"/>
                      </a:lnTo>
                      <a:lnTo>
                        <a:pt x="152" y="312"/>
                      </a:lnTo>
                      <a:lnTo>
                        <a:pt x="152" y="312"/>
                      </a:lnTo>
                      <a:lnTo>
                        <a:pt x="151" y="310"/>
                      </a:lnTo>
                      <a:lnTo>
                        <a:pt x="149" y="310"/>
                      </a:lnTo>
                      <a:lnTo>
                        <a:pt x="149" y="310"/>
                      </a:lnTo>
                      <a:lnTo>
                        <a:pt x="145" y="310"/>
                      </a:lnTo>
                      <a:lnTo>
                        <a:pt x="143" y="308"/>
                      </a:lnTo>
                      <a:lnTo>
                        <a:pt x="143" y="306"/>
                      </a:lnTo>
                      <a:lnTo>
                        <a:pt x="143" y="304"/>
                      </a:lnTo>
                      <a:lnTo>
                        <a:pt x="143" y="304"/>
                      </a:lnTo>
                      <a:lnTo>
                        <a:pt x="137" y="300"/>
                      </a:lnTo>
                      <a:lnTo>
                        <a:pt x="135" y="300"/>
                      </a:lnTo>
                      <a:lnTo>
                        <a:pt x="135" y="298"/>
                      </a:lnTo>
                      <a:lnTo>
                        <a:pt x="135" y="296"/>
                      </a:lnTo>
                      <a:lnTo>
                        <a:pt x="133" y="293"/>
                      </a:lnTo>
                      <a:lnTo>
                        <a:pt x="133" y="293"/>
                      </a:lnTo>
                      <a:lnTo>
                        <a:pt x="135" y="289"/>
                      </a:lnTo>
                      <a:lnTo>
                        <a:pt x="137" y="287"/>
                      </a:lnTo>
                      <a:lnTo>
                        <a:pt x="137" y="287"/>
                      </a:lnTo>
                      <a:lnTo>
                        <a:pt x="137" y="287"/>
                      </a:lnTo>
                      <a:lnTo>
                        <a:pt x="139" y="287"/>
                      </a:lnTo>
                      <a:lnTo>
                        <a:pt x="139" y="287"/>
                      </a:lnTo>
                      <a:lnTo>
                        <a:pt x="141" y="289"/>
                      </a:lnTo>
                      <a:lnTo>
                        <a:pt x="143" y="289"/>
                      </a:lnTo>
                      <a:lnTo>
                        <a:pt x="143" y="289"/>
                      </a:lnTo>
                      <a:lnTo>
                        <a:pt x="145" y="291"/>
                      </a:lnTo>
                      <a:lnTo>
                        <a:pt x="145" y="291"/>
                      </a:lnTo>
                      <a:lnTo>
                        <a:pt x="147" y="291"/>
                      </a:lnTo>
                      <a:lnTo>
                        <a:pt x="149" y="291"/>
                      </a:lnTo>
                      <a:lnTo>
                        <a:pt x="149" y="291"/>
                      </a:lnTo>
                      <a:lnTo>
                        <a:pt x="151" y="289"/>
                      </a:lnTo>
                      <a:lnTo>
                        <a:pt x="152" y="289"/>
                      </a:lnTo>
                      <a:lnTo>
                        <a:pt x="152" y="289"/>
                      </a:lnTo>
                      <a:lnTo>
                        <a:pt x="154" y="291"/>
                      </a:lnTo>
                      <a:lnTo>
                        <a:pt x="156" y="291"/>
                      </a:lnTo>
                      <a:lnTo>
                        <a:pt x="156" y="291"/>
                      </a:lnTo>
                      <a:lnTo>
                        <a:pt x="156" y="291"/>
                      </a:lnTo>
                      <a:lnTo>
                        <a:pt x="158" y="291"/>
                      </a:lnTo>
                      <a:lnTo>
                        <a:pt x="158" y="289"/>
                      </a:lnTo>
                      <a:lnTo>
                        <a:pt x="158" y="287"/>
                      </a:lnTo>
                      <a:lnTo>
                        <a:pt x="160" y="285"/>
                      </a:lnTo>
                      <a:lnTo>
                        <a:pt x="162" y="283"/>
                      </a:lnTo>
                      <a:lnTo>
                        <a:pt x="164" y="281"/>
                      </a:lnTo>
                      <a:lnTo>
                        <a:pt x="164" y="279"/>
                      </a:lnTo>
                      <a:lnTo>
                        <a:pt x="164" y="279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8" y="274"/>
                      </a:lnTo>
                      <a:lnTo>
                        <a:pt x="158" y="272"/>
                      </a:lnTo>
                      <a:lnTo>
                        <a:pt x="160" y="270"/>
                      </a:lnTo>
                      <a:lnTo>
                        <a:pt x="162" y="266"/>
                      </a:lnTo>
                      <a:lnTo>
                        <a:pt x="164" y="264"/>
                      </a:lnTo>
                      <a:lnTo>
                        <a:pt x="164" y="262"/>
                      </a:lnTo>
                      <a:lnTo>
                        <a:pt x="164" y="260"/>
                      </a:lnTo>
                      <a:lnTo>
                        <a:pt x="162" y="258"/>
                      </a:lnTo>
                      <a:lnTo>
                        <a:pt x="162" y="258"/>
                      </a:lnTo>
                      <a:lnTo>
                        <a:pt x="162" y="258"/>
                      </a:lnTo>
                      <a:lnTo>
                        <a:pt x="160" y="258"/>
                      </a:lnTo>
                      <a:lnTo>
                        <a:pt x="160" y="256"/>
                      </a:lnTo>
                      <a:lnTo>
                        <a:pt x="158" y="256"/>
                      </a:lnTo>
                      <a:lnTo>
                        <a:pt x="158" y="255"/>
                      </a:lnTo>
                      <a:lnTo>
                        <a:pt x="158" y="251"/>
                      </a:lnTo>
                      <a:lnTo>
                        <a:pt x="158" y="249"/>
                      </a:lnTo>
                      <a:lnTo>
                        <a:pt x="156" y="249"/>
                      </a:lnTo>
                      <a:lnTo>
                        <a:pt x="156" y="247"/>
                      </a:lnTo>
                      <a:lnTo>
                        <a:pt x="158" y="243"/>
                      </a:lnTo>
                      <a:lnTo>
                        <a:pt x="158" y="241"/>
                      </a:lnTo>
                      <a:lnTo>
                        <a:pt x="160" y="241"/>
                      </a:lnTo>
                      <a:lnTo>
                        <a:pt x="160" y="241"/>
                      </a:lnTo>
                      <a:lnTo>
                        <a:pt x="162" y="241"/>
                      </a:lnTo>
                      <a:lnTo>
                        <a:pt x="166" y="243"/>
                      </a:lnTo>
                      <a:lnTo>
                        <a:pt x="166" y="243"/>
                      </a:lnTo>
                      <a:lnTo>
                        <a:pt x="168" y="243"/>
                      </a:lnTo>
                      <a:lnTo>
                        <a:pt x="170" y="243"/>
                      </a:lnTo>
                      <a:lnTo>
                        <a:pt x="170" y="241"/>
                      </a:lnTo>
                      <a:lnTo>
                        <a:pt x="170" y="241"/>
                      </a:lnTo>
                      <a:lnTo>
                        <a:pt x="170" y="239"/>
                      </a:lnTo>
                      <a:lnTo>
                        <a:pt x="170" y="239"/>
                      </a:lnTo>
                      <a:lnTo>
                        <a:pt x="170" y="230"/>
                      </a:lnTo>
                      <a:lnTo>
                        <a:pt x="168" y="226"/>
                      </a:lnTo>
                      <a:lnTo>
                        <a:pt x="166" y="224"/>
                      </a:lnTo>
                      <a:lnTo>
                        <a:pt x="164" y="224"/>
                      </a:lnTo>
                      <a:lnTo>
                        <a:pt x="164" y="222"/>
                      </a:lnTo>
                      <a:lnTo>
                        <a:pt x="164" y="222"/>
                      </a:lnTo>
                      <a:lnTo>
                        <a:pt x="164" y="220"/>
                      </a:lnTo>
                      <a:lnTo>
                        <a:pt x="164" y="218"/>
                      </a:lnTo>
                      <a:lnTo>
                        <a:pt x="162" y="215"/>
                      </a:lnTo>
                      <a:lnTo>
                        <a:pt x="160" y="213"/>
                      </a:lnTo>
                      <a:lnTo>
                        <a:pt x="160" y="213"/>
                      </a:lnTo>
                      <a:lnTo>
                        <a:pt x="158" y="213"/>
                      </a:lnTo>
                      <a:lnTo>
                        <a:pt x="156" y="213"/>
                      </a:lnTo>
                      <a:lnTo>
                        <a:pt x="156" y="213"/>
                      </a:lnTo>
                      <a:lnTo>
                        <a:pt x="149" y="217"/>
                      </a:lnTo>
                      <a:lnTo>
                        <a:pt x="145" y="217"/>
                      </a:lnTo>
                      <a:lnTo>
                        <a:pt x="139" y="217"/>
                      </a:lnTo>
                      <a:lnTo>
                        <a:pt x="131" y="220"/>
                      </a:lnTo>
                      <a:lnTo>
                        <a:pt x="128" y="220"/>
                      </a:lnTo>
                      <a:lnTo>
                        <a:pt x="126" y="220"/>
                      </a:lnTo>
                      <a:lnTo>
                        <a:pt x="120" y="218"/>
                      </a:lnTo>
                      <a:lnTo>
                        <a:pt x="118" y="218"/>
                      </a:lnTo>
                      <a:lnTo>
                        <a:pt x="114" y="218"/>
                      </a:lnTo>
                      <a:lnTo>
                        <a:pt x="112" y="218"/>
                      </a:lnTo>
                      <a:lnTo>
                        <a:pt x="111" y="218"/>
                      </a:lnTo>
                      <a:lnTo>
                        <a:pt x="109" y="218"/>
                      </a:lnTo>
                      <a:lnTo>
                        <a:pt x="107" y="217"/>
                      </a:lnTo>
                      <a:lnTo>
                        <a:pt x="107" y="217"/>
                      </a:lnTo>
                      <a:lnTo>
                        <a:pt x="105" y="215"/>
                      </a:lnTo>
                      <a:lnTo>
                        <a:pt x="105" y="215"/>
                      </a:lnTo>
                      <a:lnTo>
                        <a:pt x="105" y="213"/>
                      </a:lnTo>
                      <a:lnTo>
                        <a:pt x="107" y="211"/>
                      </a:lnTo>
                      <a:lnTo>
                        <a:pt x="109" y="209"/>
                      </a:lnTo>
                      <a:lnTo>
                        <a:pt x="109" y="209"/>
                      </a:lnTo>
                      <a:lnTo>
                        <a:pt x="109" y="207"/>
                      </a:lnTo>
                      <a:lnTo>
                        <a:pt x="109" y="207"/>
                      </a:lnTo>
                      <a:lnTo>
                        <a:pt x="109" y="205"/>
                      </a:lnTo>
                      <a:lnTo>
                        <a:pt x="107" y="203"/>
                      </a:lnTo>
                      <a:lnTo>
                        <a:pt x="107" y="201"/>
                      </a:lnTo>
                      <a:lnTo>
                        <a:pt x="107" y="201"/>
                      </a:lnTo>
                      <a:lnTo>
                        <a:pt x="107" y="201"/>
                      </a:lnTo>
                      <a:lnTo>
                        <a:pt x="107" y="199"/>
                      </a:lnTo>
                      <a:lnTo>
                        <a:pt x="109" y="201"/>
                      </a:lnTo>
                      <a:lnTo>
                        <a:pt x="109" y="201"/>
                      </a:lnTo>
                      <a:lnTo>
                        <a:pt x="111" y="203"/>
                      </a:lnTo>
                      <a:lnTo>
                        <a:pt x="112" y="205"/>
                      </a:lnTo>
                      <a:lnTo>
                        <a:pt x="114" y="205"/>
                      </a:lnTo>
                      <a:lnTo>
                        <a:pt x="114" y="205"/>
                      </a:lnTo>
                      <a:lnTo>
                        <a:pt x="116" y="205"/>
                      </a:lnTo>
                      <a:lnTo>
                        <a:pt x="118" y="205"/>
                      </a:lnTo>
                      <a:lnTo>
                        <a:pt x="120" y="205"/>
                      </a:lnTo>
                      <a:lnTo>
                        <a:pt x="122" y="205"/>
                      </a:lnTo>
                      <a:lnTo>
                        <a:pt x="124" y="205"/>
                      </a:lnTo>
                      <a:lnTo>
                        <a:pt x="124" y="203"/>
                      </a:lnTo>
                      <a:lnTo>
                        <a:pt x="126" y="203"/>
                      </a:lnTo>
                      <a:lnTo>
                        <a:pt x="126" y="201"/>
                      </a:lnTo>
                      <a:lnTo>
                        <a:pt x="126" y="201"/>
                      </a:lnTo>
                      <a:lnTo>
                        <a:pt x="128" y="199"/>
                      </a:lnTo>
                      <a:lnTo>
                        <a:pt x="126" y="199"/>
                      </a:lnTo>
                      <a:lnTo>
                        <a:pt x="126" y="199"/>
                      </a:lnTo>
                      <a:lnTo>
                        <a:pt x="126" y="199"/>
                      </a:lnTo>
                      <a:lnTo>
                        <a:pt x="122" y="201"/>
                      </a:lnTo>
                      <a:lnTo>
                        <a:pt x="118" y="201"/>
                      </a:lnTo>
                      <a:lnTo>
                        <a:pt x="116" y="201"/>
                      </a:lnTo>
                      <a:lnTo>
                        <a:pt x="114" y="201"/>
                      </a:lnTo>
                      <a:lnTo>
                        <a:pt x="112" y="199"/>
                      </a:lnTo>
                      <a:lnTo>
                        <a:pt x="112" y="199"/>
                      </a:lnTo>
                      <a:lnTo>
                        <a:pt x="112" y="198"/>
                      </a:lnTo>
                      <a:lnTo>
                        <a:pt x="112" y="198"/>
                      </a:lnTo>
                      <a:lnTo>
                        <a:pt x="112" y="196"/>
                      </a:lnTo>
                      <a:lnTo>
                        <a:pt x="112" y="196"/>
                      </a:lnTo>
                      <a:lnTo>
                        <a:pt x="112" y="196"/>
                      </a:lnTo>
                      <a:lnTo>
                        <a:pt x="114" y="196"/>
                      </a:lnTo>
                      <a:lnTo>
                        <a:pt x="116" y="198"/>
                      </a:lnTo>
                      <a:lnTo>
                        <a:pt x="116" y="198"/>
                      </a:lnTo>
                      <a:lnTo>
                        <a:pt x="118" y="198"/>
                      </a:lnTo>
                      <a:lnTo>
                        <a:pt x="118" y="198"/>
                      </a:lnTo>
                      <a:lnTo>
                        <a:pt x="118" y="196"/>
                      </a:lnTo>
                      <a:lnTo>
                        <a:pt x="118" y="196"/>
                      </a:lnTo>
                      <a:lnTo>
                        <a:pt x="118" y="194"/>
                      </a:lnTo>
                      <a:lnTo>
                        <a:pt x="116" y="192"/>
                      </a:lnTo>
                      <a:lnTo>
                        <a:pt x="116" y="192"/>
                      </a:lnTo>
                      <a:lnTo>
                        <a:pt x="116" y="192"/>
                      </a:lnTo>
                      <a:lnTo>
                        <a:pt x="116" y="190"/>
                      </a:lnTo>
                      <a:lnTo>
                        <a:pt x="118" y="186"/>
                      </a:lnTo>
                      <a:lnTo>
                        <a:pt x="118" y="186"/>
                      </a:lnTo>
                      <a:lnTo>
                        <a:pt x="120" y="184"/>
                      </a:lnTo>
                      <a:lnTo>
                        <a:pt x="120" y="184"/>
                      </a:lnTo>
                      <a:lnTo>
                        <a:pt x="118" y="184"/>
                      </a:lnTo>
                      <a:lnTo>
                        <a:pt x="118" y="184"/>
                      </a:lnTo>
                      <a:lnTo>
                        <a:pt x="118" y="184"/>
                      </a:lnTo>
                      <a:lnTo>
                        <a:pt x="114" y="184"/>
                      </a:lnTo>
                      <a:lnTo>
                        <a:pt x="111" y="186"/>
                      </a:lnTo>
                      <a:lnTo>
                        <a:pt x="109" y="186"/>
                      </a:lnTo>
                      <a:lnTo>
                        <a:pt x="103" y="184"/>
                      </a:lnTo>
                      <a:lnTo>
                        <a:pt x="103" y="186"/>
                      </a:lnTo>
                      <a:lnTo>
                        <a:pt x="101" y="186"/>
                      </a:lnTo>
                      <a:lnTo>
                        <a:pt x="101" y="186"/>
                      </a:lnTo>
                      <a:lnTo>
                        <a:pt x="101" y="186"/>
                      </a:lnTo>
                      <a:lnTo>
                        <a:pt x="101" y="188"/>
                      </a:lnTo>
                      <a:lnTo>
                        <a:pt x="101" y="188"/>
                      </a:lnTo>
                      <a:lnTo>
                        <a:pt x="101" y="188"/>
                      </a:lnTo>
                      <a:lnTo>
                        <a:pt x="99" y="190"/>
                      </a:lnTo>
                      <a:lnTo>
                        <a:pt x="99" y="190"/>
                      </a:lnTo>
                      <a:lnTo>
                        <a:pt x="99" y="192"/>
                      </a:lnTo>
                      <a:lnTo>
                        <a:pt x="97" y="192"/>
                      </a:lnTo>
                      <a:lnTo>
                        <a:pt x="97" y="192"/>
                      </a:lnTo>
                      <a:lnTo>
                        <a:pt x="99" y="196"/>
                      </a:lnTo>
                      <a:lnTo>
                        <a:pt x="99" y="198"/>
                      </a:lnTo>
                      <a:lnTo>
                        <a:pt x="99" y="199"/>
                      </a:lnTo>
                      <a:lnTo>
                        <a:pt x="97" y="199"/>
                      </a:lnTo>
                      <a:lnTo>
                        <a:pt x="97" y="201"/>
                      </a:lnTo>
                      <a:lnTo>
                        <a:pt x="97" y="201"/>
                      </a:lnTo>
                      <a:lnTo>
                        <a:pt x="97" y="201"/>
                      </a:lnTo>
                      <a:lnTo>
                        <a:pt x="95" y="201"/>
                      </a:lnTo>
                      <a:lnTo>
                        <a:pt x="93" y="199"/>
                      </a:lnTo>
                      <a:lnTo>
                        <a:pt x="93" y="199"/>
                      </a:lnTo>
                      <a:lnTo>
                        <a:pt x="93" y="199"/>
                      </a:lnTo>
                      <a:lnTo>
                        <a:pt x="91" y="203"/>
                      </a:lnTo>
                      <a:lnTo>
                        <a:pt x="90" y="203"/>
                      </a:lnTo>
                      <a:lnTo>
                        <a:pt x="90" y="203"/>
                      </a:lnTo>
                      <a:lnTo>
                        <a:pt x="88" y="203"/>
                      </a:lnTo>
                      <a:lnTo>
                        <a:pt x="86" y="203"/>
                      </a:lnTo>
                      <a:lnTo>
                        <a:pt x="86" y="203"/>
                      </a:lnTo>
                      <a:lnTo>
                        <a:pt x="82" y="201"/>
                      </a:lnTo>
                      <a:lnTo>
                        <a:pt x="82" y="201"/>
                      </a:lnTo>
                      <a:lnTo>
                        <a:pt x="80" y="201"/>
                      </a:lnTo>
                      <a:lnTo>
                        <a:pt x="80" y="199"/>
                      </a:lnTo>
                      <a:lnTo>
                        <a:pt x="80" y="199"/>
                      </a:lnTo>
                      <a:lnTo>
                        <a:pt x="78" y="198"/>
                      </a:lnTo>
                      <a:lnTo>
                        <a:pt x="76" y="198"/>
                      </a:lnTo>
                      <a:lnTo>
                        <a:pt x="74" y="196"/>
                      </a:lnTo>
                      <a:lnTo>
                        <a:pt x="72" y="196"/>
                      </a:lnTo>
                      <a:lnTo>
                        <a:pt x="72" y="198"/>
                      </a:lnTo>
                      <a:lnTo>
                        <a:pt x="72" y="198"/>
                      </a:lnTo>
                      <a:lnTo>
                        <a:pt x="74" y="203"/>
                      </a:lnTo>
                      <a:lnTo>
                        <a:pt x="74" y="203"/>
                      </a:lnTo>
                      <a:lnTo>
                        <a:pt x="74" y="205"/>
                      </a:lnTo>
                      <a:lnTo>
                        <a:pt x="74" y="207"/>
                      </a:lnTo>
                      <a:lnTo>
                        <a:pt x="74" y="209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6" y="211"/>
                      </a:lnTo>
                      <a:lnTo>
                        <a:pt x="78" y="211"/>
                      </a:lnTo>
                      <a:lnTo>
                        <a:pt x="80" y="211"/>
                      </a:lnTo>
                      <a:lnTo>
                        <a:pt x="82" y="211"/>
                      </a:lnTo>
                      <a:lnTo>
                        <a:pt x="82" y="211"/>
                      </a:lnTo>
                      <a:lnTo>
                        <a:pt x="84" y="211"/>
                      </a:lnTo>
                      <a:lnTo>
                        <a:pt x="84" y="211"/>
                      </a:lnTo>
                      <a:lnTo>
                        <a:pt x="86" y="211"/>
                      </a:lnTo>
                      <a:lnTo>
                        <a:pt x="86" y="211"/>
                      </a:lnTo>
                      <a:lnTo>
                        <a:pt x="88" y="211"/>
                      </a:lnTo>
                      <a:lnTo>
                        <a:pt x="88" y="213"/>
                      </a:lnTo>
                      <a:lnTo>
                        <a:pt x="88" y="213"/>
                      </a:lnTo>
                      <a:lnTo>
                        <a:pt x="86" y="215"/>
                      </a:lnTo>
                      <a:lnTo>
                        <a:pt x="86" y="217"/>
                      </a:lnTo>
                      <a:lnTo>
                        <a:pt x="86" y="218"/>
                      </a:lnTo>
                      <a:lnTo>
                        <a:pt x="86" y="218"/>
                      </a:lnTo>
                      <a:lnTo>
                        <a:pt x="86" y="220"/>
                      </a:lnTo>
                      <a:lnTo>
                        <a:pt x="86" y="222"/>
                      </a:lnTo>
                      <a:lnTo>
                        <a:pt x="84" y="222"/>
                      </a:lnTo>
                      <a:lnTo>
                        <a:pt x="84" y="224"/>
                      </a:lnTo>
                      <a:lnTo>
                        <a:pt x="82" y="224"/>
                      </a:lnTo>
                      <a:lnTo>
                        <a:pt x="78" y="224"/>
                      </a:lnTo>
                      <a:lnTo>
                        <a:pt x="78" y="224"/>
                      </a:lnTo>
                      <a:lnTo>
                        <a:pt x="76" y="222"/>
                      </a:lnTo>
                      <a:lnTo>
                        <a:pt x="76" y="222"/>
                      </a:lnTo>
                      <a:lnTo>
                        <a:pt x="74" y="220"/>
                      </a:lnTo>
                      <a:lnTo>
                        <a:pt x="74" y="218"/>
                      </a:lnTo>
                      <a:lnTo>
                        <a:pt x="72" y="218"/>
                      </a:lnTo>
                      <a:lnTo>
                        <a:pt x="72" y="217"/>
                      </a:lnTo>
                      <a:lnTo>
                        <a:pt x="70" y="217"/>
                      </a:lnTo>
                      <a:lnTo>
                        <a:pt x="70" y="215"/>
                      </a:lnTo>
                      <a:lnTo>
                        <a:pt x="70" y="213"/>
                      </a:lnTo>
                      <a:lnTo>
                        <a:pt x="70" y="213"/>
                      </a:lnTo>
                      <a:lnTo>
                        <a:pt x="69" y="213"/>
                      </a:lnTo>
                      <a:lnTo>
                        <a:pt x="69" y="213"/>
                      </a:lnTo>
                      <a:lnTo>
                        <a:pt x="69" y="213"/>
                      </a:lnTo>
                      <a:lnTo>
                        <a:pt x="69" y="217"/>
                      </a:lnTo>
                      <a:lnTo>
                        <a:pt x="69" y="220"/>
                      </a:lnTo>
                      <a:lnTo>
                        <a:pt x="69" y="220"/>
                      </a:lnTo>
                      <a:lnTo>
                        <a:pt x="69" y="222"/>
                      </a:lnTo>
                      <a:lnTo>
                        <a:pt x="69" y="224"/>
                      </a:lnTo>
                      <a:lnTo>
                        <a:pt x="67" y="232"/>
                      </a:lnTo>
                      <a:lnTo>
                        <a:pt x="63" y="236"/>
                      </a:lnTo>
                      <a:lnTo>
                        <a:pt x="63" y="237"/>
                      </a:lnTo>
                      <a:lnTo>
                        <a:pt x="63" y="237"/>
                      </a:lnTo>
                      <a:lnTo>
                        <a:pt x="63" y="239"/>
                      </a:lnTo>
                      <a:lnTo>
                        <a:pt x="63" y="239"/>
                      </a:lnTo>
                      <a:lnTo>
                        <a:pt x="63" y="241"/>
                      </a:lnTo>
                      <a:lnTo>
                        <a:pt x="72" y="243"/>
                      </a:lnTo>
                      <a:lnTo>
                        <a:pt x="74" y="243"/>
                      </a:lnTo>
                      <a:lnTo>
                        <a:pt x="74" y="245"/>
                      </a:lnTo>
                      <a:lnTo>
                        <a:pt x="74" y="247"/>
                      </a:lnTo>
                      <a:lnTo>
                        <a:pt x="74" y="249"/>
                      </a:lnTo>
                      <a:lnTo>
                        <a:pt x="72" y="251"/>
                      </a:lnTo>
                      <a:lnTo>
                        <a:pt x="69" y="255"/>
                      </a:lnTo>
                      <a:lnTo>
                        <a:pt x="67" y="256"/>
                      </a:lnTo>
                      <a:lnTo>
                        <a:pt x="67" y="256"/>
                      </a:lnTo>
                      <a:lnTo>
                        <a:pt x="67" y="258"/>
                      </a:lnTo>
                      <a:lnTo>
                        <a:pt x="67" y="260"/>
                      </a:lnTo>
                      <a:lnTo>
                        <a:pt x="67" y="262"/>
                      </a:lnTo>
                      <a:lnTo>
                        <a:pt x="65" y="262"/>
                      </a:lnTo>
                      <a:lnTo>
                        <a:pt x="65" y="264"/>
                      </a:lnTo>
                      <a:lnTo>
                        <a:pt x="65" y="264"/>
                      </a:lnTo>
                      <a:lnTo>
                        <a:pt x="67" y="264"/>
                      </a:lnTo>
                      <a:lnTo>
                        <a:pt x="67" y="264"/>
                      </a:lnTo>
                      <a:lnTo>
                        <a:pt x="70" y="264"/>
                      </a:lnTo>
                      <a:lnTo>
                        <a:pt x="72" y="264"/>
                      </a:lnTo>
                      <a:lnTo>
                        <a:pt x="74" y="266"/>
                      </a:lnTo>
                      <a:lnTo>
                        <a:pt x="76" y="266"/>
                      </a:lnTo>
                      <a:lnTo>
                        <a:pt x="78" y="268"/>
                      </a:lnTo>
                      <a:lnTo>
                        <a:pt x="78" y="268"/>
                      </a:lnTo>
                      <a:lnTo>
                        <a:pt x="78" y="270"/>
                      </a:lnTo>
                      <a:lnTo>
                        <a:pt x="78" y="275"/>
                      </a:lnTo>
                      <a:lnTo>
                        <a:pt x="80" y="277"/>
                      </a:lnTo>
                      <a:lnTo>
                        <a:pt x="80" y="279"/>
                      </a:lnTo>
                      <a:lnTo>
                        <a:pt x="80" y="281"/>
                      </a:lnTo>
                      <a:lnTo>
                        <a:pt x="82" y="281"/>
                      </a:lnTo>
                      <a:lnTo>
                        <a:pt x="82" y="283"/>
                      </a:lnTo>
                      <a:lnTo>
                        <a:pt x="84" y="285"/>
                      </a:lnTo>
                      <a:lnTo>
                        <a:pt x="86" y="285"/>
                      </a:lnTo>
                      <a:lnTo>
                        <a:pt x="86" y="287"/>
                      </a:lnTo>
                      <a:lnTo>
                        <a:pt x="86" y="287"/>
                      </a:lnTo>
                      <a:lnTo>
                        <a:pt x="86" y="289"/>
                      </a:lnTo>
                      <a:lnTo>
                        <a:pt x="86" y="289"/>
                      </a:lnTo>
                      <a:lnTo>
                        <a:pt x="84" y="291"/>
                      </a:lnTo>
                      <a:lnTo>
                        <a:pt x="80" y="302"/>
                      </a:lnTo>
                      <a:lnTo>
                        <a:pt x="80" y="306"/>
                      </a:lnTo>
                      <a:lnTo>
                        <a:pt x="80" y="308"/>
                      </a:lnTo>
                      <a:lnTo>
                        <a:pt x="80" y="310"/>
                      </a:lnTo>
                      <a:lnTo>
                        <a:pt x="80" y="312"/>
                      </a:lnTo>
                      <a:lnTo>
                        <a:pt x="82" y="314"/>
                      </a:lnTo>
                      <a:lnTo>
                        <a:pt x="84" y="315"/>
                      </a:lnTo>
                      <a:lnTo>
                        <a:pt x="84" y="319"/>
                      </a:lnTo>
                      <a:lnTo>
                        <a:pt x="84" y="321"/>
                      </a:lnTo>
                      <a:lnTo>
                        <a:pt x="84" y="323"/>
                      </a:lnTo>
                      <a:lnTo>
                        <a:pt x="84" y="325"/>
                      </a:lnTo>
                      <a:lnTo>
                        <a:pt x="82" y="327"/>
                      </a:lnTo>
                      <a:lnTo>
                        <a:pt x="82" y="327"/>
                      </a:lnTo>
                      <a:lnTo>
                        <a:pt x="80" y="329"/>
                      </a:lnTo>
                      <a:lnTo>
                        <a:pt x="80" y="329"/>
                      </a:lnTo>
                      <a:lnTo>
                        <a:pt x="80" y="331"/>
                      </a:lnTo>
                      <a:lnTo>
                        <a:pt x="78" y="334"/>
                      </a:lnTo>
                      <a:lnTo>
                        <a:pt x="78" y="336"/>
                      </a:lnTo>
                      <a:lnTo>
                        <a:pt x="76" y="338"/>
                      </a:lnTo>
                      <a:lnTo>
                        <a:pt x="76" y="338"/>
                      </a:lnTo>
                      <a:lnTo>
                        <a:pt x="72" y="342"/>
                      </a:lnTo>
                      <a:lnTo>
                        <a:pt x="72" y="342"/>
                      </a:lnTo>
                      <a:lnTo>
                        <a:pt x="70" y="342"/>
                      </a:lnTo>
                      <a:lnTo>
                        <a:pt x="69" y="342"/>
                      </a:lnTo>
                      <a:lnTo>
                        <a:pt x="63" y="346"/>
                      </a:lnTo>
                      <a:lnTo>
                        <a:pt x="61" y="346"/>
                      </a:lnTo>
                      <a:lnTo>
                        <a:pt x="57" y="348"/>
                      </a:lnTo>
                      <a:lnTo>
                        <a:pt x="55" y="350"/>
                      </a:lnTo>
                      <a:lnTo>
                        <a:pt x="50" y="355"/>
                      </a:lnTo>
                      <a:lnTo>
                        <a:pt x="48" y="355"/>
                      </a:lnTo>
                      <a:lnTo>
                        <a:pt x="46" y="363"/>
                      </a:lnTo>
                      <a:lnTo>
                        <a:pt x="46" y="363"/>
                      </a:lnTo>
                      <a:lnTo>
                        <a:pt x="46" y="365"/>
                      </a:lnTo>
                      <a:lnTo>
                        <a:pt x="46" y="365"/>
                      </a:lnTo>
                      <a:lnTo>
                        <a:pt x="46" y="367"/>
                      </a:lnTo>
                      <a:lnTo>
                        <a:pt x="48" y="367"/>
                      </a:lnTo>
                      <a:lnTo>
                        <a:pt x="48" y="367"/>
                      </a:lnTo>
                      <a:lnTo>
                        <a:pt x="51" y="367"/>
                      </a:lnTo>
                      <a:lnTo>
                        <a:pt x="53" y="369"/>
                      </a:lnTo>
                      <a:lnTo>
                        <a:pt x="55" y="369"/>
                      </a:lnTo>
                      <a:lnTo>
                        <a:pt x="57" y="369"/>
                      </a:lnTo>
                      <a:lnTo>
                        <a:pt x="57" y="369"/>
                      </a:lnTo>
                      <a:lnTo>
                        <a:pt x="59" y="369"/>
                      </a:lnTo>
                      <a:lnTo>
                        <a:pt x="59" y="371"/>
                      </a:lnTo>
                      <a:lnTo>
                        <a:pt x="61" y="371"/>
                      </a:lnTo>
                      <a:lnTo>
                        <a:pt x="61" y="372"/>
                      </a:lnTo>
                      <a:lnTo>
                        <a:pt x="63" y="372"/>
                      </a:lnTo>
                      <a:lnTo>
                        <a:pt x="63" y="374"/>
                      </a:lnTo>
                      <a:lnTo>
                        <a:pt x="63" y="374"/>
                      </a:lnTo>
                      <a:lnTo>
                        <a:pt x="59" y="376"/>
                      </a:lnTo>
                      <a:lnTo>
                        <a:pt x="53" y="380"/>
                      </a:lnTo>
                      <a:lnTo>
                        <a:pt x="48" y="382"/>
                      </a:lnTo>
                      <a:lnTo>
                        <a:pt x="40" y="386"/>
                      </a:lnTo>
                      <a:lnTo>
                        <a:pt x="38" y="386"/>
                      </a:lnTo>
                      <a:lnTo>
                        <a:pt x="38" y="386"/>
                      </a:lnTo>
                      <a:lnTo>
                        <a:pt x="36" y="384"/>
                      </a:lnTo>
                      <a:lnTo>
                        <a:pt x="34" y="384"/>
                      </a:lnTo>
                      <a:lnTo>
                        <a:pt x="32" y="384"/>
                      </a:lnTo>
                      <a:lnTo>
                        <a:pt x="32" y="384"/>
                      </a:lnTo>
                      <a:lnTo>
                        <a:pt x="30" y="386"/>
                      </a:lnTo>
                      <a:lnTo>
                        <a:pt x="30" y="386"/>
                      </a:lnTo>
                      <a:lnTo>
                        <a:pt x="29" y="386"/>
                      </a:lnTo>
                      <a:lnTo>
                        <a:pt x="27" y="388"/>
                      </a:lnTo>
                      <a:lnTo>
                        <a:pt x="29" y="393"/>
                      </a:lnTo>
                      <a:lnTo>
                        <a:pt x="30" y="401"/>
                      </a:lnTo>
                      <a:lnTo>
                        <a:pt x="30" y="403"/>
                      </a:lnTo>
                      <a:lnTo>
                        <a:pt x="30" y="405"/>
                      </a:lnTo>
                      <a:lnTo>
                        <a:pt x="30" y="405"/>
                      </a:lnTo>
                      <a:lnTo>
                        <a:pt x="32" y="405"/>
                      </a:lnTo>
                      <a:lnTo>
                        <a:pt x="32" y="405"/>
                      </a:lnTo>
                      <a:lnTo>
                        <a:pt x="32" y="403"/>
                      </a:lnTo>
                      <a:lnTo>
                        <a:pt x="34" y="403"/>
                      </a:lnTo>
                      <a:lnTo>
                        <a:pt x="34" y="403"/>
                      </a:lnTo>
                      <a:lnTo>
                        <a:pt x="36" y="405"/>
                      </a:lnTo>
                      <a:lnTo>
                        <a:pt x="38" y="407"/>
                      </a:lnTo>
                      <a:lnTo>
                        <a:pt x="40" y="409"/>
                      </a:lnTo>
                      <a:lnTo>
                        <a:pt x="40" y="411"/>
                      </a:lnTo>
                      <a:lnTo>
                        <a:pt x="32" y="426"/>
                      </a:lnTo>
                      <a:lnTo>
                        <a:pt x="30" y="428"/>
                      </a:lnTo>
                      <a:lnTo>
                        <a:pt x="30" y="428"/>
                      </a:lnTo>
                      <a:lnTo>
                        <a:pt x="29" y="430"/>
                      </a:lnTo>
                      <a:lnTo>
                        <a:pt x="29" y="430"/>
                      </a:lnTo>
                      <a:lnTo>
                        <a:pt x="27" y="430"/>
                      </a:lnTo>
                      <a:lnTo>
                        <a:pt x="27" y="430"/>
                      </a:lnTo>
                      <a:lnTo>
                        <a:pt x="25" y="430"/>
                      </a:lnTo>
                      <a:lnTo>
                        <a:pt x="23" y="430"/>
                      </a:lnTo>
                      <a:lnTo>
                        <a:pt x="23" y="430"/>
                      </a:lnTo>
                      <a:lnTo>
                        <a:pt x="15" y="435"/>
                      </a:lnTo>
                      <a:lnTo>
                        <a:pt x="11" y="439"/>
                      </a:lnTo>
                      <a:lnTo>
                        <a:pt x="11" y="441"/>
                      </a:lnTo>
                      <a:lnTo>
                        <a:pt x="10" y="441"/>
                      </a:lnTo>
                      <a:lnTo>
                        <a:pt x="10" y="441"/>
                      </a:lnTo>
                      <a:lnTo>
                        <a:pt x="8" y="441"/>
                      </a:lnTo>
                      <a:lnTo>
                        <a:pt x="2" y="439"/>
                      </a:lnTo>
                      <a:lnTo>
                        <a:pt x="2" y="439"/>
                      </a:lnTo>
                      <a:lnTo>
                        <a:pt x="2" y="439"/>
                      </a:lnTo>
                      <a:lnTo>
                        <a:pt x="0" y="439"/>
                      </a:lnTo>
                      <a:lnTo>
                        <a:pt x="0" y="441"/>
                      </a:lnTo>
                      <a:lnTo>
                        <a:pt x="0" y="443"/>
                      </a:lnTo>
                      <a:lnTo>
                        <a:pt x="0" y="443"/>
                      </a:lnTo>
                      <a:lnTo>
                        <a:pt x="0" y="445"/>
                      </a:lnTo>
                      <a:lnTo>
                        <a:pt x="4" y="449"/>
                      </a:lnTo>
                      <a:lnTo>
                        <a:pt x="6" y="450"/>
                      </a:lnTo>
                      <a:lnTo>
                        <a:pt x="8" y="450"/>
                      </a:lnTo>
                      <a:lnTo>
                        <a:pt x="8" y="450"/>
                      </a:lnTo>
                      <a:lnTo>
                        <a:pt x="11" y="450"/>
                      </a:lnTo>
                      <a:lnTo>
                        <a:pt x="15" y="450"/>
                      </a:lnTo>
                      <a:lnTo>
                        <a:pt x="17" y="450"/>
                      </a:lnTo>
                      <a:lnTo>
                        <a:pt x="19" y="450"/>
                      </a:lnTo>
                      <a:lnTo>
                        <a:pt x="19" y="452"/>
                      </a:lnTo>
                      <a:lnTo>
                        <a:pt x="19" y="452"/>
                      </a:lnTo>
                      <a:lnTo>
                        <a:pt x="19" y="454"/>
                      </a:lnTo>
                      <a:lnTo>
                        <a:pt x="19" y="454"/>
                      </a:lnTo>
                      <a:lnTo>
                        <a:pt x="19" y="456"/>
                      </a:lnTo>
                      <a:lnTo>
                        <a:pt x="17" y="456"/>
                      </a:lnTo>
                      <a:lnTo>
                        <a:pt x="17" y="458"/>
                      </a:lnTo>
                      <a:lnTo>
                        <a:pt x="15" y="458"/>
                      </a:lnTo>
                      <a:lnTo>
                        <a:pt x="13" y="458"/>
                      </a:lnTo>
                      <a:lnTo>
                        <a:pt x="11" y="460"/>
                      </a:lnTo>
                      <a:lnTo>
                        <a:pt x="10" y="460"/>
                      </a:lnTo>
                      <a:lnTo>
                        <a:pt x="10" y="458"/>
                      </a:lnTo>
                      <a:lnTo>
                        <a:pt x="8" y="458"/>
                      </a:lnTo>
                      <a:lnTo>
                        <a:pt x="8" y="458"/>
                      </a:lnTo>
                      <a:lnTo>
                        <a:pt x="6" y="456"/>
                      </a:lnTo>
                      <a:lnTo>
                        <a:pt x="6" y="456"/>
                      </a:lnTo>
                      <a:lnTo>
                        <a:pt x="4" y="456"/>
                      </a:lnTo>
                      <a:lnTo>
                        <a:pt x="4" y="456"/>
                      </a:lnTo>
                      <a:lnTo>
                        <a:pt x="4" y="456"/>
                      </a:lnTo>
                      <a:lnTo>
                        <a:pt x="4" y="458"/>
                      </a:lnTo>
                      <a:lnTo>
                        <a:pt x="2" y="460"/>
                      </a:lnTo>
                      <a:lnTo>
                        <a:pt x="2" y="462"/>
                      </a:lnTo>
                      <a:lnTo>
                        <a:pt x="2" y="464"/>
                      </a:lnTo>
                      <a:lnTo>
                        <a:pt x="2" y="466"/>
                      </a:lnTo>
                      <a:lnTo>
                        <a:pt x="4" y="468"/>
                      </a:lnTo>
                      <a:lnTo>
                        <a:pt x="2" y="469"/>
                      </a:lnTo>
                      <a:lnTo>
                        <a:pt x="4" y="471"/>
                      </a:lnTo>
                      <a:lnTo>
                        <a:pt x="4" y="471"/>
                      </a:lnTo>
                      <a:lnTo>
                        <a:pt x="6" y="473"/>
                      </a:lnTo>
                      <a:lnTo>
                        <a:pt x="6" y="473"/>
                      </a:lnTo>
                      <a:lnTo>
                        <a:pt x="8" y="475"/>
                      </a:lnTo>
                      <a:lnTo>
                        <a:pt x="8" y="477"/>
                      </a:lnTo>
                      <a:lnTo>
                        <a:pt x="8" y="479"/>
                      </a:lnTo>
                      <a:lnTo>
                        <a:pt x="8" y="481"/>
                      </a:lnTo>
                      <a:lnTo>
                        <a:pt x="8" y="481"/>
                      </a:lnTo>
                      <a:lnTo>
                        <a:pt x="10" y="483"/>
                      </a:lnTo>
                      <a:lnTo>
                        <a:pt x="10" y="485"/>
                      </a:lnTo>
                      <a:lnTo>
                        <a:pt x="10" y="485"/>
                      </a:lnTo>
                      <a:lnTo>
                        <a:pt x="10" y="488"/>
                      </a:lnTo>
                      <a:lnTo>
                        <a:pt x="10" y="496"/>
                      </a:lnTo>
                      <a:lnTo>
                        <a:pt x="11" y="496"/>
                      </a:lnTo>
                      <a:lnTo>
                        <a:pt x="13" y="498"/>
                      </a:lnTo>
                      <a:lnTo>
                        <a:pt x="15" y="498"/>
                      </a:lnTo>
                      <a:lnTo>
                        <a:pt x="17" y="498"/>
                      </a:lnTo>
                      <a:lnTo>
                        <a:pt x="19" y="498"/>
                      </a:lnTo>
                      <a:lnTo>
                        <a:pt x="21" y="498"/>
                      </a:lnTo>
                      <a:lnTo>
                        <a:pt x="23" y="496"/>
                      </a:lnTo>
                      <a:lnTo>
                        <a:pt x="23" y="496"/>
                      </a:lnTo>
                      <a:lnTo>
                        <a:pt x="23" y="496"/>
                      </a:lnTo>
                      <a:lnTo>
                        <a:pt x="23" y="494"/>
                      </a:lnTo>
                      <a:lnTo>
                        <a:pt x="23" y="494"/>
                      </a:lnTo>
                      <a:lnTo>
                        <a:pt x="25" y="494"/>
                      </a:lnTo>
                      <a:lnTo>
                        <a:pt x="25" y="494"/>
                      </a:lnTo>
                      <a:lnTo>
                        <a:pt x="27" y="494"/>
                      </a:lnTo>
                      <a:lnTo>
                        <a:pt x="29" y="492"/>
                      </a:lnTo>
                      <a:lnTo>
                        <a:pt x="29" y="492"/>
                      </a:lnTo>
                      <a:lnTo>
                        <a:pt x="32" y="488"/>
                      </a:lnTo>
                      <a:lnTo>
                        <a:pt x="34" y="488"/>
                      </a:lnTo>
                      <a:lnTo>
                        <a:pt x="36" y="490"/>
                      </a:lnTo>
                      <a:lnTo>
                        <a:pt x="42" y="496"/>
                      </a:lnTo>
                      <a:lnTo>
                        <a:pt x="42" y="500"/>
                      </a:lnTo>
                      <a:lnTo>
                        <a:pt x="42" y="500"/>
                      </a:lnTo>
                      <a:lnTo>
                        <a:pt x="42" y="509"/>
                      </a:lnTo>
                      <a:lnTo>
                        <a:pt x="42" y="511"/>
                      </a:lnTo>
                      <a:lnTo>
                        <a:pt x="42" y="511"/>
                      </a:lnTo>
                      <a:lnTo>
                        <a:pt x="44" y="513"/>
                      </a:lnTo>
                      <a:lnTo>
                        <a:pt x="44" y="515"/>
                      </a:lnTo>
                      <a:lnTo>
                        <a:pt x="44" y="517"/>
                      </a:lnTo>
                      <a:lnTo>
                        <a:pt x="44" y="519"/>
                      </a:lnTo>
                      <a:lnTo>
                        <a:pt x="46" y="519"/>
                      </a:lnTo>
                      <a:lnTo>
                        <a:pt x="46" y="521"/>
                      </a:lnTo>
                      <a:lnTo>
                        <a:pt x="48" y="521"/>
                      </a:lnTo>
                      <a:lnTo>
                        <a:pt x="51" y="525"/>
                      </a:lnTo>
                      <a:lnTo>
                        <a:pt x="53" y="525"/>
                      </a:lnTo>
                      <a:lnTo>
                        <a:pt x="57" y="527"/>
                      </a:lnTo>
                      <a:lnTo>
                        <a:pt x="59" y="527"/>
                      </a:lnTo>
                      <a:lnTo>
                        <a:pt x="59" y="528"/>
                      </a:lnTo>
                      <a:lnTo>
                        <a:pt x="61" y="528"/>
                      </a:lnTo>
                      <a:lnTo>
                        <a:pt x="63" y="530"/>
                      </a:lnTo>
                      <a:lnTo>
                        <a:pt x="65" y="530"/>
                      </a:lnTo>
                      <a:lnTo>
                        <a:pt x="67" y="530"/>
                      </a:lnTo>
                      <a:lnTo>
                        <a:pt x="76" y="528"/>
                      </a:lnTo>
                      <a:lnTo>
                        <a:pt x="76" y="528"/>
                      </a:lnTo>
                      <a:lnTo>
                        <a:pt x="80" y="530"/>
                      </a:lnTo>
                      <a:lnTo>
                        <a:pt x="80" y="530"/>
                      </a:lnTo>
                      <a:lnTo>
                        <a:pt x="82" y="530"/>
                      </a:lnTo>
                      <a:lnTo>
                        <a:pt x="82" y="532"/>
                      </a:lnTo>
                      <a:lnTo>
                        <a:pt x="84" y="532"/>
                      </a:lnTo>
                      <a:lnTo>
                        <a:pt x="86" y="532"/>
                      </a:lnTo>
                      <a:lnTo>
                        <a:pt x="90" y="534"/>
                      </a:lnTo>
                      <a:lnTo>
                        <a:pt x="90" y="534"/>
                      </a:lnTo>
                      <a:lnTo>
                        <a:pt x="93" y="534"/>
                      </a:lnTo>
                      <a:lnTo>
                        <a:pt x="93" y="536"/>
                      </a:lnTo>
                      <a:lnTo>
                        <a:pt x="95" y="538"/>
                      </a:lnTo>
                      <a:lnTo>
                        <a:pt x="99" y="542"/>
                      </a:lnTo>
                      <a:lnTo>
                        <a:pt x="99" y="546"/>
                      </a:lnTo>
                      <a:lnTo>
                        <a:pt x="101" y="546"/>
                      </a:lnTo>
                      <a:lnTo>
                        <a:pt x="101" y="547"/>
                      </a:lnTo>
                      <a:lnTo>
                        <a:pt x="103" y="547"/>
                      </a:lnTo>
                      <a:lnTo>
                        <a:pt x="103" y="547"/>
                      </a:lnTo>
                      <a:lnTo>
                        <a:pt x="109" y="551"/>
                      </a:lnTo>
                      <a:lnTo>
                        <a:pt x="118" y="553"/>
                      </a:lnTo>
                      <a:lnTo>
                        <a:pt x="122" y="551"/>
                      </a:lnTo>
                      <a:lnTo>
                        <a:pt x="122" y="553"/>
                      </a:lnTo>
                      <a:lnTo>
                        <a:pt x="124" y="553"/>
                      </a:lnTo>
                      <a:lnTo>
                        <a:pt x="124" y="553"/>
                      </a:lnTo>
                      <a:lnTo>
                        <a:pt x="133" y="553"/>
                      </a:lnTo>
                      <a:lnTo>
                        <a:pt x="137" y="553"/>
                      </a:lnTo>
                      <a:lnTo>
                        <a:pt x="139" y="553"/>
                      </a:lnTo>
                      <a:lnTo>
                        <a:pt x="141" y="553"/>
                      </a:lnTo>
                      <a:lnTo>
                        <a:pt x="145" y="553"/>
                      </a:lnTo>
                      <a:lnTo>
                        <a:pt x="145" y="551"/>
                      </a:lnTo>
                      <a:lnTo>
                        <a:pt x="147" y="551"/>
                      </a:lnTo>
                      <a:lnTo>
                        <a:pt x="151" y="553"/>
                      </a:lnTo>
                      <a:lnTo>
                        <a:pt x="154" y="553"/>
                      </a:lnTo>
                      <a:lnTo>
                        <a:pt x="164" y="553"/>
                      </a:lnTo>
                      <a:lnTo>
                        <a:pt x="170" y="551"/>
                      </a:lnTo>
                      <a:lnTo>
                        <a:pt x="173" y="551"/>
                      </a:lnTo>
                      <a:lnTo>
                        <a:pt x="175" y="551"/>
                      </a:lnTo>
                      <a:lnTo>
                        <a:pt x="177" y="551"/>
                      </a:lnTo>
                      <a:lnTo>
                        <a:pt x="181" y="553"/>
                      </a:lnTo>
                      <a:lnTo>
                        <a:pt x="185" y="553"/>
                      </a:lnTo>
                      <a:lnTo>
                        <a:pt x="187" y="553"/>
                      </a:lnTo>
                      <a:lnTo>
                        <a:pt x="187" y="553"/>
                      </a:lnTo>
                      <a:lnTo>
                        <a:pt x="189" y="553"/>
                      </a:lnTo>
                      <a:lnTo>
                        <a:pt x="189" y="553"/>
                      </a:lnTo>
                      <a:lnTo>
                        <a:pt x="191" y="555"/>
                      </a:lnTo>
                      <a:lnTo>
                        <a:pt x="192" y="557"/>
                      </a:lnTo>
                      <a:lnTo>
                        <a:pt x="194" y="563"/>
                      </a:lnTo>
                      <a:lnTo>
                        <a:pt x="194" y="566"/>
                      </a:lnTo>
                      <a:lnTo>
                        <a:pt x="194" y="570"/>
                      </a:lnTo>
                      <a:lnTo>
                        <a:pt x="194" y="572"/>
                      </a:lnTo>
                      <a:lnTo>
                        <a:pt x="194" y="572"/>
                      </a:lnTo>
                      <a:lnTo>
                        <a:pt x="192" y="572"/>
                      </a:lnTo>
                      <a:lnTo>
                        <a:pt x="192" y="572"/>
                      </a:lnTo>
                      <a:lnTo>
                        <a:pt x="192" y="572"/>
                      </a:lnTo>
                      <a:lnTo>
                        <a:pt x="191" y="574"/>
                      </a:lnTo>
                      <a:lnTo>
                        <a:pt x="191" y="574"/>
                      </a:lnTo>
                      <a:lnTo>
                        <a:pt x="191" y="574"/>
                      </a:lnTo>
                      <a:lnTo>
                        <a:pt x="191" y="574"/>
                      </a:lnTo>
                      <a:lnTo>
                        <a:pt x="191" y="574"/>
                      </a:lnTo>
                      <a:lnTo>
                        <a:pt x="192" y="574"/>
                      </a:lnTo>
                      <a:lnTo>
                        <a:pt x="194" y="580"/>
                      </a:lnTo>
                      <a:lnTo>
                        <a:pt x="196" y="582"/>
                      </a:lnTo>
                      <a:lnTo>
                        <a:pt x="198" y="582"/>
                      </a:lnTo>
                      <a:lnTo>
                        <a:pt x="208" y="584"/>
                      </a:lnTo>
                      <a:lnTo>
                        <a:pt x="212" y="582"/>
                      </a:lnTo>
                      <a:lnTo>
                        <a:pt x="217" y="582"/>
                      </a:lnTo>
                      <a:lnTo>
                        <a:pt x="219" y="580"/>
                      </a:lnTo>
                      <a:lnTo>
                        <a:pt x="221" y="580"/>
                      </a:lnTo>
                      <a:lnTo>
                        <a:pt x="223" y="578"/>
                      </a:lnTo>
                      <a:lnTo>
                        <a:pt x="225" y="576"/>
                      </a:lnTo>
                      <a:lnTo>
                        <a:pt x="227" y="574"/>
                      </a:lnTo>
                      <a:lnTo>
                        <a:pt x="227" y="572"/>
                      </a:lnTo>
                      <a:lnTo>
                        <a:pt x="231" y="570"/>
                      </a:lnTo>
                      <a:lnTo>
                        <a:pt x="232" y="570"/>
                      </a:lnTo>
                      <a:lnTo>
                        <a:pt x="238" y="570"/>
                      </a:lnTo>
                      <a:lnTo>
                        <a:pt x="240" y="570"/>
                      </a:lnTo>
                      <a:lnTo>
                        <a:pt x="240" y="568"/>
                      </a:lnTo>
                      <a:lnTo>
                        <a:pt x="242" y="566"/>
                      </a:lnTo>
                      <a:lnTo>
                        <a:pt x="242" y="565"/>
                      </a:lnTo>
                      <a:lnTo>
                        <a:pt x="242" y="561"/>
                      </a:lnTo>
                      <a:lnTo>
                        <a:pt x="240" y="559"/>
                      </a:lnTo>
                      <a:lnTo>
                        <a:pt x="240" y="557"/>
                      </a:lnTo>
                      <a:lnTo>
                        <a:pt x="240" y="557"/>
                      </a:lnTo>
                      <a:lnTo>
                        <a:pt x="240" y="555"/>
                      </a:lnTo>
                      <a:lnTo>
                        <a:pt x="242" y="555"/>
                      </a:lnTo>
                      <a:lnTo>
                        <a:pt x="244" y="553"/>
                      </a:lnTo>
                      <a:lnTo>
                        <a:pt x="248" y="551"/>
                      </a:lnTo>
                      <a:lnTo>
                        <a:pt x="248" y="549"/>
                      </a:lnTo>
                      <a:lnTo>
                        <a:pt x="250" y="549"/>
                      </a:lnTo>
                      <a:lnTo>
                        <a:pt x="252" y="546"/>
                      </a:lnTo>
                      <a:lnTo>
                        <a:pt x="252" y="544"/>
                      </a:lnTo>
                      <a:lnTo>
                        <a:pt x="253" y="544"/>
                      </a:lnTo>
                      <a:lnTo>
                        <a:pt x="253" y="542"/>
                      </a:lnTo>
                      <a:lnTo>
                        <a:pt x="253" y="542"/>
                      </a:lnTo>
                      <a:lnTo>
                        <a:pt x="253" y="542"/>
                      </a:lnTo>
                      <a:lnTo>
                        <a:pt x="253" y="540"/>
                      </a:lnTo>
                      <a:lnTo>
                        <a:pt x="253" y="540"/>
                      </a:lnTo>
                      <a:lnTo>
                        <a:pt x="253" y="540"/>
                      </a:lnTo>
                      <a:lnTo>
                        <a:pt x="253" y="538"/>
                      </a:lnTo>
                      <a:lnTo>
                        <a:pt x="253" y="538"/>
                      </a:lnTo>
                      <a:lnTo>
                        <a:pt x="255" y="536"/>
                      </a:lnTo>
                      <a:lnTo>
                        <a:pt x="255" y="532"/>
                      </a:lnTo>
                      <a:lnTo>
                        <a:pt x="257" y="530"/>
                      </a:lnTo>
                      <a:lnTo>
                        <a:pt x="259" y="530"/>
                      </a:lnTo>
                      <a:lnTo>
                        <a:pt x="265" y="530"/>
                      </a:lnTo>
                      <a:lnTo>
                        <a:pt x="267" y="528"/>
                      </a:lnTo>
                      <a:lnTo>
                        <a:pt x="276" y="521"/>
                      </a:lnTo>
                      <a:lnTo>
                        <a:pt x="280" y="519"/>
                      </a:lnTo>
                      <a:lnTo>
                        <a:pt x="284" y="519"/>
                      </a:lnTo>
                      <a:lnTo>
                        <a:pt x="290" y="519"/>
                      </a:lnTo>
                      <a:lnTo>
                        <a:pt x="290" y="519"/>
                      </a:lnTo>
                      <a:lnTo>
                        <a:pt x="292" y="519"/>
                      </a:lnTo>
                      <a:lnTo>
                        <a:pt x="292" y="519"/>
                      </a:lnTo>
                      <a:lnTo>
                        <a:pt x="292" y="519"/>
                      </a:lnTo>
                      <a:lnTo>
                        <a:pt x="292" y="521"/>
                      </a:lnTo>
                      <a:lnTo>
                        <a:pt x="293" y="521"/>
                      </a:lnTo>
                      <a:lnTo>
                        <a:pt x="293" y="521"/>
                      </a:lnTo>
                      <a:lnTo>
                        <a:pt x="293" y="521"/>
                      </a:lnTo>
                      <a:lnTo>
                        <a:pt x="295" y="521"/>
                      </a:lnTo>
                      <a:lnTo>
                        <a:pt x="295" y="521"/>
                      </a:lnTo>
                      <a:lnTo>
                        <a:pt x="295" y="519"/>
                      </a:lnTo>
                      <a:lnTo>
                        <a:pt x="297" y="517"/>
                      </a:lnTo>
                      <a:lnTo>
                        <a:pt x="297" y="517"/>
                      </a:lnTo>
                      <a:lnTo>
                        <a:pt x="301" y="517"/>
                      </a:lnTo>
                      <a:lnTo>
                        <a:pt x="301" y="517"/>
                      </a:lnTo>
                      <a:lnTo>
                        <a:pt x="303" y="515"/>
                      </a:lnTo>
                      <a:lnTo>
                        <a:pt x="303" y="513"/>
                      </a:lnTo>
                      <a:lnTo>
                        <a:pt x="305" y="513"/>
                      </a:lnTo>
                      <a:lnTo>
                        <a:pt x="316" y="513"/>
                      </a:lnTo>
                      <a:lnTo>
                        <a:pt x="318" y="515"/>
                      </a:lnTo>
                      <a:lnTo>
                        <a:pt x="318" y="515"/>
                      </a:lnTo>
                      <a:lnTo>
                        <a:pt x="320" y="515"/>
                      </a:lnTo>
                      <a:lnTo>
                        <a:pt x="320" y="517"/>
                      </a:lnTo>
                      <a:lnTo>
                        <a:pt x="320" y="517"/>
                      </a:lnTo>
                      <a:lnTo>
                        <a:pt x="320" y="517"/>
                      </a:lnTo>
                      <a:lnTo>
                        <a:pt x="320" y="517"/>
                      </a:lnTo>
                      <a:lnTo>
                        <a:pt x="320" y="517"/>
                      </a:lnTo>
                      <a:lnTo>
                        <a:pt x="322" y="519"/>
                      </a:lnTo>
                      <a:lnTo>
                        <a:pt x="324" y="519"/>
                      </a:lnTo>
                      <a:lnTo>
                        <a:pt x="324" y="521"/>
                      </a:lnTo>
                      <a:lnTo>
                        <a:pt x="324" y="521"/>
                      </a:lnTo>
                      <a:lnTo>
                        <a:pt x="326" y="528"/>
                      </a:lnTo>
                      <a:lnTo>
                        <a:pt x="326" y="530"/>
                      </a:lnTo>
                      <a:lnTo>
                        <a:pt x="326" y="530"/>
                      </a:lnTo>
                      <a:lnTo>
                        <a:pt x="326" y="532"/>
                      </a:lnTo>
                      <a:lnTo>
                        <a:pt x="326" y="534"/>
                      </a:lnTo>
                      <a:lnTo>
                        <a:pt x="328" y="534"/>
                      </a:lnTo>
                      <a:lnTo>
                        <a:pt x="328" y="536"/>
                      </a:lnTo>
                      <a:lnTo>
                        <a:pt x="328" y="536"/>
                      </a:lnTo>
                      <a:lnTo>
                        <a:pt x="326" y="536"/>
                      </a:lnTo>
                      <a:lnTo>
                        <a:pt x="326" y="536"/>
                      </a:lnTo>
                      <a:lnTo>
                        <a:pt x="316" y="536"/>
                      </a:lnTo>
                      <a:lnTo>
                        <a:pt x="314" y="536"/>
                      </a:lnTo>
                      <a:lnTo>
                        <a:pt x="314" y="536"/>
                      </a:lnTo>
                      <a:lnTo>
                        <a:pt x="314" y="538"/>
                      </a:lnTo>
                      <a:lnTo>
                        <a:pt x="314" y="538"/>
                      </a:lnTo>
                      <a:lnTo>
                        <a:pt x="314" y="540"/>
                      </a:lnTo>
                      <a:lnTo>
                        <a:pt x="314" y="540"/>
                      </a:lnTo>
                      <a:lnTo>
                        <a:pt x="314" y="542"/>
                      </a:lnTo>
                      <a:lnTo>
                        <a:pt x="316" y="544"/>
                      </a:lnTo>
                      <a:lnTo>
                        <a:pt x="318" y="547"/>
                      </a:lnTo>
                      <a:lnTo>
                        <a:pt x="318" y="549"/>
                      </a:lnTo>
                      <a:lnTo>
                        <a:pt x="318" y="551"/>
                      </a:lnTo>
                      <a:lnTo>
                        <a:pt x="318" y="551"/>
                      </a:lnTo>
                      <a:lnTo>
                        <a:pt x="320" y="551"/>
                      </a:lnTo>
                      <a:lnTo>
                        <a:pt x="320" y="551"/>
                      </a:lnTo>
                      <a:lnTo>
                        <a:pt x="320" y="549"/>
                      </a:lnTo>
                      <a:lnTo>
                        <a:pt x="322" y="549"/>
                      </a:lnTo>
                      <a:lnTo>
                        <a:pt x="322" y="549"/>
                      </a:lnTo>
                      <a:lnTo>
                        <a:pt x="322" y="549"/>
                      </a:lnTo>
                      <a:lnTo>
                        <a:pt x="324" y="549"/>
                      </a:lnTo>
                      <a:lnTo>
                        <a:pt x="324" y="549"/>
                      </a:lnTo>
                      <a:lnTo>
                        <a:pt x="326" y="551"/>
                      </a:lnTo>
                      <a:lnTo>
                        <a:pt x="326" y="551"/>
                      </a:lnTo>
                      <a:lnTo>
                        <a:pt x="326" y="551"/>
                      </a:lnTo>
                      <a:lnTo>
                        <a:pt x="328" y="551"/>
                      </a:lnTo>
                      <a:lnTo>
                        <a:pt x="328" y="551"/>
                      </a:lnTo>
                      <a:lnTo>
                        <a:pt x="330" y="551"/>
                      </a:lnTo>
                      <a:lnTo>
                        <a:pt x="332" y="551"/>
                      </a:lnTo>
                      <a:lnTo>
                        <a:pt x="332" y="551"/>
                      </a:lnTo>
                      <a:lnTo>
                        <a:pt x="333" y="551"/>
                      </a:lnTo>
                      <a:lnTo>
                        <a:pt x="333" y="551"/>
                      </a:lnTo>
                      <a:lnTo>
                        <a:pt x="335" y="551"/>
                      </a:lnTo>
                      <a:lnTo>
                        <a:pt x="337" y="551"/>
                      </a:lnTo>
                      <a:lnTo>
                        <a:pt x="337" y="551"/>
                      </a:lnTo>
                      <a:lnTo>
                        <a:pt x="337" y="553"/>
                      </a:lnTo>
                      <a:lnTo>
                        <a:pt x="339" y="553"/>
                      </a:lnTo>
                      <a:lnTo>
                        <a:pt x="339" y="553"/>
                      </a:lnTo>
                      <a:lnTo>
                        <a:pt x="343" y="551"/>
                      </a:lnTo>
                      <a:lnTo>
                        <a:pt x="345" y="549"/>
                      </a:lnTo>
                      <a:lnTo>
                        <a:pt x="347" y="547"/>
                      </a:lnTo>
                      <a:lnTo>
                        <a:pt x="347" y="547"/>
                      </a:lnTo>
                      <a:lnTo>
                        <a:pt x="349" y="547"/>
                      </a:lnTo>
                      <a:lnTo>
                        <a:pt x="353" y="549"/>
                      </a:lnTo>
                      <a:lnTo>
                        <a:pt x="354" y="551"/>
                      </a:lnTo>
                      <a:lnTo>
                        <a:pt x="356" y="551"/>
                      </a:lnTo>
                      <a:lnTo>
                        <a:pt x="358" y="551"/>
                      </a:lnTo>
                      <a:lnTo>
                        <a:pt x="370" y="547"/>
                      </a:lnTo>
                      <a:lnTo>
                        <a:pt x="373" y="544"/>
                      </a:lnTo>
                      <a:lnTo>
                        <a:pt x="377" y="542"/>
                      </a:lnTo>
                      <a:lnTo>
                        <a:pt x="379" y="542"/>
                      </a:lnTo>
                      <a:lnTo>
                        <a:pt x="381" y="538"/>
                      </a:lnTo>
                      <a:lnTo>
                        <a:pt x="383" y="536"/>
                      </a:lnTo>
                      <a:lnTo>
                        <a:pt x="385" y="536"/>
                      </a:lnTo>
                      <a:lnTo>
                        <a:pt x="385" y="534"/>
                      </a:lnTo>
                      <a:lnTo>
                        <a:pt x="391" y="534"/>
                      </a:lnTo>
                      <a:lnTo>
                        <a:pt x="394" y="532"/>
                      </a:lnTo>
                      <a:lnTo>
                        <a:pt x="396" y="528"/>
                      </a:lnTo>
                      <a:lnTo>
                        <a:pt x="398" y="528"/>
                      </a:lnTo>
                      <a:lnTo>
                        <a:pt x="398" y="528"/>
                      </a:lnTo>
                      <a:lnTo>
                        <a:pt x="400" y="528"/>
                      </a:lnTo>
                      <a:lnTo>
                        <a:pt x="400" y="528"/>
                      </a:lnTo>
                      <a:lnTo>
                        <a:pt x="402" y="528"/>
                      </a:lnTo>
                      <a:lnTo>
                        <a:pt x="402" y="528"/>
                      </a:lnTo>
                      <a:lnTo>
                        <a:pt x="404" y="528"/>
                      </a:lnTo>
                      <a:lnTo>
                        <a:pt x="404" y="530"/>
                      </a:lnTo>
                      <a:lnTo>
                        <a:pt x="404" y="532"/>
                      </a:lnTo>
                      <a:lnTo>
                        <a:pt x="406" y="534"/>
                      </a:lnTo>
                      <a:lnTo>
                        <a:pt x="406" y="536"/>
                      </a:lnTo>
                      <a:lnTo>
                        <a:pt x="406" y="538"/>
                      </a:lnTo>
                      <a:lnTo>
                        <a:pt x="406" y="540"/>
                      </a:lnTo>
                      <a:lnTo>
                        <a:pt x="406" y="540"/>
                      </a:lnTo>
                      <a:lnTo>
                        <a:pt x="406" y="540"/>
                      </a:lnTo>
                      <a:lnTo>
                        <a:pt x="406" y="540"/>
                      </a:lnTo>
                      <a:lnTo>
                        <a:pt x="406" y="540"/>
                      </a:lnTo>
                      <a:lnTo>
                        <a:pt x="406" y="540"/>
                      </a:lnTo>
                      <a:lnTo>
                        <a:pt x="408" y="540"/>
                      </a:lnTo>
                      <a:lnTo>
                        <a:pt x="408" y="540"/>
                      </a:lnTo>
                      <a:lnTo>
                        <a:pt x="410" y="540"/>
                      </a:lnTo>
                      <a:lnTo>
                        <a:pt x="410" y="538"/>
                      </a:lnTo>
                      <a:lnTo>
                        <a:pt x="412" y="538"/>
                      </a:lnTo>
                      <a:lnTo>
                        <a:pt x="412" y="538"/>
                      </a:lnTo>
                      <a:lnTo>
                        <a:pt x="413" y="538"/>
                      </a:lnTo>
                      <a:lnTo>
                        <a:pt x="415" y="538"/>
                      </a:lnTo>
                      <a:lnTo>
                        <a:pt x="415" y="540"/>
                      </a:lnTo>
                      <a:lnTo>
                        <a:pt x="417" y="540"/>
                      </a:lnTo>
                      <a:lnTo>
                        <a:pt x="417" y="542"/>
                      </a:lnTo>
                      <a:lnTo>
                        <a:pt x="425" y="544"/>
                      </a:lnTo>
                      <a:lnTo>
                        <a:pt x="431" y="544"/>
                      </a:lnTo>
                      <a:lnTo>
                        <a:pt x="433" y="544"/>
                      </a:lnTo>
                      <a:lnTo>
                        <a:pt x="434" y="542"/>
                      </a:lnTo>
                      <a:lnTo>
                        <a:pt x="440" y="542"/>
                      </a:lnTo>
                      <a:lnTo>
                        <a:pt x="444" y="540"/>
                      </a:lnTo>
                      <a:lnTo>
                        <a:pt x="446" y="540"/>
                      </a:lnTo>
                      <a:lnTo>
                        <a:pt x="450" y="540"/>
                      </a:lnTo>
                      <a:lnTo>
                        <a:pt x="452" y="540"/>
                      </a:lnTo>
                      <a:lnTo>
                        <a:pt x="452" y="538"/>
                      </a:lnTo>
                      <a:lnTo>
                        <a:pt x="452" y="538"/>
                      </a:lnTo>
                      <a:lnTo>
                        <a:pt x="452" y="536"/>
                      </a:lnTo>
                      <a:lnTo>
                        <a:pt x="452" y="536"/>
                      </a:lnTo>
                      <a:lnTo>
                        <a:pt x="452" y="534"/>
                      </a:lnTo>
                      <a:lnTo>
                        <a:pt x="452" y="534"/>
                      </a:lnTo>
                      <a:lnTo>
                        <a:pt x="452" y="532"/>
                      </a:lnTo>
                      <a:lnTo>
                        <a:pt x="454" y="532"/>
                      </a:lnTo>
                      <a:lnTo>
                        <a:pt x="457" y="530"/>
                      </a:lnTo>
                      <a:lnTo>
                        <a:pt x="467" y="530"/>
                      </a:lnTo>
                      <a:lnTo>
                        <a:pt x="469" y="528"/>
                      </a:lnTo>
                      <a:lnTo>
                        <a:pt x="474" y="527"/>
                      </a:lnTo>
                      <a:lnTo>
                        <a:pt x="476" y="527"/>
                      </a:lnTo>
                      <a:lnTo>
                        <a:pt x="478" y="525"/>
                      </a:lnTo>
                      <a:lnTo>
                        <a:pt x="480" y="525"/>
                      </a:lnTo>
                      <a:lnTo>
                        <a:pt x="480" y="523"/>
                      </a:lnTo>
                      <a:lnTo>
                        <a:pt x="480" y="521"/>
                      </a:lnTo>
                      <a:lnTo>
                        <a:pt x="480" y="521"/>
                      </a:lnTo>
                      <a:lnTo>
                        <a:pt x="480" y="521"/>
                      </a:lnTo>
                      <a:lnTo>
                        <a:pt x="480" y="519"/>
                      </a:lnTo>
                      <a:lnTo>
                        <a:pt x="482" y="519"/>
                      </a:lnTo>
                      <a:lnTo>
                        <a:pt x="486" y="521"/>
                      </a:lnTo>
                      <a:lnTo>
                        <a:pt x="488" y="521"/>
                      </a:lnTo>
                      <a:lnTo>
                        <a:pt x="490" y="523"/>
                      </a:lnTo>
                      <a:lnTo>
                        <a:pt x="494" y="521"/>
                      </a:lnTo>
                      <a:lnTo>
                        <a:pt x="494" y="523"/>
                      </a:lnTo>
                      <a:lnTo>
                        <a:pt x="495" y="523"/>
                      </a:lnTo>
                      <a:lnTo>
                        <a:pt x="497" y="523"/>
                      </a:lnTo>
                      <a:lnTo>
                        <a:pt x="497" y="523"/>
                      </a:lnTo>
                      <a:lnTo>
                        <a:pt x="501" y="523"/>
                      </a:lnTo>
                      <a:lnTo>
                        <a:pt x="503" y="525"/>
                      </a:lnTo>
                      <a:lnTo>
                        <a:pt x="505" y="527"/>
                      </a:lnTo>
                      <a:lnTo>
                        <a:pt x="507" y="528"/>
                      </a:lnTo>
                      <a:lnTo>
                        <a:pt x="509" y="530"/>
                      </a:lnTo>
                      <a:lnTo>
                        <a:pt x="509" y="532"/>
                      </a:lnTo>
                      <a:lnTo>
                        <a:pt x="509" y="532"/>
                      </a:lnTo>
                      <a:lnTo>
                        <a:pt x="509" y="532"/>
                      </a:lnTo>
                      <a:lnTo>
                        <a:pt x="509" y="534"/>
                      </a:lnTo>
                      <a:lnTo>
                        <a:pt x="509" y="536"/>
                      </a:lnTo>
                      <a:lnTo>
                        <a:pt x="511" y="536"/>
                      </a:lnTo>
                      <a:lnTo>
                        <a:pt x="511" y="536"/>
                      </a:lnTo>
                      <a:lnTo>
                        <a:pt x="513" y="536"/>
                      </a:lnTo>
                      <a:lnTo>
                        <a:pt x="514" y="536"/>
                      </a:lnTo>
                      <a:lnTo>
                        <a:pt x="514" y="536"/>
                      </a:lnTo>
                      <a:lnTo>
                        <a:pt x="516" y="534"/>
                      </a:lnTo>
                      <a:lnTo>
                        <a:pt x="518" y="532"/>
                      </a:lnTo>
                      <a:lnTo>
                        <a:pt x="520" y="532"/>
                      </a:lnTo>
                      <a:lnTo>
                        <a:pt x="520" y="532"/>
                      </a:lnTo>
                      <a:lnTo>
                        <a:pt x="524" y="532"/>
                      </a:lnTo>
                      <a:lnTo>
                        <a:pt x="528" y="532"/>
                      </a:lnTo>
                      <a:lnTo>
                        <a:pt x="530" y="532"/>
                      </a:lnTo>
                      <a:lnTo>
                        <a:pt x="532" y="532"/>
                      </a:lnTo>
                      <a:lnTo>
                        <a:pt x="534" y="532"/>
                      </a:lnTo>
                      <a:lnTo>
                        <a:pt x="534" y="534"/>
                      </a:lnTo>
                      <a:lnTo>
                        <a:pt x="535" y="534"/>
                      </a:lnTo>
                      <a:lnTo>
                        <a:pt x="535" y="536"/>
                      </a:lnTo>
                      <a:lnTo>
                        <a:pt x="535" y="538"/>
                      </a:lnTo>
                      <a:lnTo>
                        <a:pt x="537" y="538"/>
                      </a:lnTo>
                      <a:lnTo>
                        <a:pt x="537" y="538"/>
                      </a:lnTo>
                      <a:lnTo>
                        <a:pt x="539" y="538"/>
                      </a:lnTo>
                      <a:lnTo>
                        <a:pt x="541" y="538"/>
                      </a:lnTo>
                      <a:lnTo>
                        <a:pt x="543" y="536"/>
                      </a:lnTo>
                      <a:lnTo>
                        <a:pt x="543" y="536"/>
                      </a:lnTo>
                      <a:lnTo>
                        <a:pt x="545" y="536"/>
                      </a:lnTo>
                      <a:lnTo>
                        <a:pt x="545" y="536"/>
                      </a:lnTo>
                      <a:lnTo>
                        <a:pt x="547" y="534"/>
                      </a:lnTo>
                      <a:lnTo>
                        <a:pt x="549" y="534"/>
                      </a:lnTo>
                      <a:lnTo>
                        <a:pt x="549" y="534"/>
                      </a:lnTo>
                      <a:lnTo>
                        <a:pt x="549" y="536"/>
                      </a:lnTo>
                      <a:lnTo>
                        <a:pt x="549" y="536"/>
                      </a:lnTo>
                      <a:lnTo>
                        <a:pt x="549" y="536"/>
                      </a:lnTo>
                      <a:lnTo>
                        <a:pt x="551" y="536"/>
                      </a:lnTo>
                      <a:lnTo>
                        <a:pt x="551" y="536"/>
                      </a:lnTo>
                      <a:lnTo>
                        <a:pt x="558" y="534"/>
                      </a:lnTo>
                      <a:lnTo>
                        <a:pt x="558" y="532"/>
                      </a:lnTo>
                      <a:lnTo>
                        <a:pt x="560" y="530"/>
                      </a:lnTo>
                      <a:lnTo>
                        <a:pt x="566" y="528"/>
                      </a:lnTo>
                      <a:lnTo>
                        <a:pt x="568" y="528"/>
                      </a:lnTo>
                      <a:lnTo>
                        <a:pt x="568" y="528"/>
                      </a:lnTo>
                      <a:lnTo>
                        <a:pt x="568" y="527"/>
                      </a:lnTo>
                      <a:lnTo>
                        <a:pt x="570" y="528"/>
                      </a:lnTo>
                      <a:lnTo>
                        <a:pt x="574" y="530"/>
                      </a:lnTo>
                      <a:lnTo>
                        <a:pt x="575" y="532"/>
                      </a:lnTo>
                      <a:lnTo>
                        <a:pt x="579" y="532"/>
                      </a:lnTo>
                      <a:lnTo>
                        <a:pt x="579" y="534"/>
                      </a:lnTo>
                      <a:lnTo>
                        <a:pt x="581" y="534"/>
                      </a:lnTo>
                      <a:lnTo>
                        <a:pt x="581" y="534"/>
                      </a:lnTo>
                      <a:lnTo>
                        <a:pt x="581" y="536"/>
                      </a:lnTo>
                      <a:lnTo>
                        <a:pt x="581" y="536"/>
                      </a:lnTo>
                      <a:lnTo>
                        <a:pt x="581" y="538"/>
                      </a:lnTo>
                      <a:lnTo>
                        <a:pt x="587" y="542"/>
                      </a:lnTo>
                      <a:lnTo>
                        <a:pt x="589" y="542"/>
                      </a:lnTo>
                      <a:lnTo>
                        <a:pt x="589" y="544"/>
                      </a:lnTo>
                      <a:lnTo>
                        <a:pt x="589" y="546"/>
                      </a:lnTo>
                      <a:lnTo>
                        <a:pt x="589" y="546"/>
                      </a:lnTo>
                      <a:lnTo>
                        <a:pt x="589" y="547"/>
                      </a:lnTo>
                      <a:lnTo>
                        <a:pt x="589" y="547"/>
                      </a:lnTo>
                      <a:lnTo>
                        <a:pt x="589" y="547"/>
                      </a:lnTo>
                      <a:lnTo>
                        <a:pt x="587" y="549"/>
                      </a:lnTo>
                      <a:lnTo>
                        <a:pt x="587" y="549"/>
                      </a:lnTo>
                      <a:lnTo>
                        <a:pt x="587" y="551"/>
                      </a:lnTo>
                      <a:lnTo>
                        <a:pt x="589" y="551"/>
                      </a:lnTo>
                      <a:lnTo>
                        <a:pt x="589" y="551"/>
                      </a:lnTo>
                      <a:lnTo>
                        <a:pt x="589" y="551"/>
                      </a:lnTo>
                      <a:lnTo>
                        <a:pt x="591" y="551"/>
                      </a:lnTo>
                      <a:lnTo>
                        <a:pt x="593" y="551"/>
                      </a:lnTo>
                      <a:lnTo>
                        <a:pt x="595" y="549"/>
                      </a:lnTo>
                      <a:lnTo>
                        <a:pt x="595" y="549"/>
                      </a:lnTo>
                      <a:lnTo>
                        <a:pt x="596" y="551"/>
                      </a:lnTo>
                      <a:lnTo>
                        <a:pt x="596" y="551"/>
                      </a:lnTo>
                      <a:lnTo>
                        <a:pt x="608" y="557"/>
                      </a:lnTo>
                      <a:lnTo>
                        <a:pt x="608" y="557"/>
                      </a:lnTo>
                      <a:lnTo>
                        <a:pt x="610" y="557"/>
                      </a:lnTo>
                      <a:lnTo>
                        <a:pt x="610" y="557"/>
                      </a:lnTo>
                      <a:lnTo>
                        <a:pt x="610" y="557"/>
                      </a:lnTo>
                      <a:lnTo>
                        <a:pt x="612" y="555"/>
                      </a:lnTo>
                      <a:lnTo>
                        <a:pt x="614" y="555"/>
                      </a:lnTo>
                      <a:lnTo>
                        <a:pt x="615" y="551"/>
                      </a:lnTo>
                      <a:lnTo>
                        <a:pt x="615" y="547"/>
                      </a:lnTo>
                      <a:lnTo>
                        <a:pt x="617" y="544"/>
                      </a:lnTo>
                      <a:lnTo>
                        <a:pt x="617" y="542"/>
                      </a:lnTo>
                      <a:lnTo>
                        <a:pt x="617" y="532"/>
                      </a:lnTo>
                      <a:lnTo>
                        <a:pt x="617" y="530"/>
                      </a:lnTo>
                      <a:lnTo>
                        <a:pt x="617" y="528"/>
                      </a:lnTo>
                      <a:lnTo>
                        <a:pt x="617" y="519"/>
                      </a:lnTo>
                      <a:lnTo>
                        <a:pt x="619" y="517"/>
                      </a:lnTo>
                      <a:lnTo>
                        <a:pt x="621" y="515"/>
                      </a:lnTo>
                      <a:lnTo>
                        <a:pt x="623" y="515"/>
                      </a:lnTo>
                      <a:lnTo>
                        <a:pt x="625" y="513"/>
                      </a:lnTo>
                      <a:lnTo>
                        <a:pt x="627" y="511"/>
                      </a:lnTo>
                      <a:lnTo>
                        <a:pt x="629" y="506"/>
                      </a:lnTo>
                      <a:lnTo>
                        <a:pt x="627" y="500"/>
                      </a:lnTo>
                      <a:lnTo>
                        <a:pt x="629" y="496"/>
                      </a:lnTo>
                      <a:lnTo>
                        <a:pt x="629" y="494"/>
                      </a:lnTo>
                      <a:lnTo>
                        <a:pt x="633" y="485"/>
                      </a:lnTo>
                      <a:lnTo>
                        <a:pt x="635" y="483"/>
                      </a:lnTo>
                      <a:lnTo>
                        <a:pt x="636" y="481"/>
                      </a:lnTo>
                      <a:lnTo>
                        <a:pt x="636" y="481"/>
                      </a:lnTo>
                      <a:lnTo>
                        <a:pt x="638" y="483"/>
                      </a:lnTo>
                      <a:lnTo>
                        <a:pt x="640" y="487"/>
                      </a:lnTo>
                      <a:lnTo>
                        <a:pt x="642" y="487"/>
                      </a:lnTo>
                      <a:lnTo>
                        <a:pt x="642" y="487"/>
                      </a:lnTo>
                      <a:lnTo>
                        <a:pt x="644" y="485"/>
                      </a:lnTo>
                      <a:lnTo>
                        <a:pt x="644" y="483"/>
                      </a:lnTo>
                      <a:lnTo>
                        <a:pt x="642" y="483"/>
                      </a:lnTo>
                      <a:lnTo>
                        <a:pt x="642" y="481"/>
                      </a:lnTo>
                      <a:lnTo>
                        <a:pt x="642" y="479"/>
                      </a:lnTo>
                      <a:lnTo>
                        <a:pt x="642" y="479"/>
                      </a:lnTo>
                      <a:lnTo>
                        <a:pt x="644" y="479"/>
                      </a:lnTo>
                      <a:lnTo>
                        <a:pt x="644" y="479"/>
                      </a:lnTo>
                      <a:lnTo>
                        <a:pt x="646" y="477"/>
                      </a:lnTo>
                      <a:lnTo>
                        <a:pt x="646" y="471"/>
                      </a:lnTo>
                      <a:lnTo>
                        <a:pt x="646" y="469"/>
                      </a:lnTo>
                      <a:lnTo>
                        <a:pt x="648" y="469"/>
                      </a:lnTo>
                      <a:lnTo>
                        <a:pt x="648" y="468"/>
                      </a:lnTo>
                      <a:lnTo>
                        <a:pt x="652" y="466"/>
                      </a:lnTo>
                      <a:lnTo>
                        <a:pt x="654" y="462"/>
                      </a:lnTo>
                      <a:lnTo>
                        <a:pt x="654" y="460"/>
                      </a:lnTo>
                      <a:lnTo>
                        <a:pt x="656" y="458"/>
                      </a:lnTo>
                      <a:lnTo>
                        <a:pt x="654" y="454"/>
                      </a:lnTo>
                      <a:lnTo>
                        <a:pt x="654" y="450"/>
                      </a:lnTo>
                      <a:lnTo>
                        <a:pt x="656" y="449"/>
                      </a:lnTo>
                      <a:lnTo>
                        <a:pt x="659" y="445"/>
                      </a:lnTo>
                      <a:lnTo>
                        <a:pt x="659" y="443"/>
                      </a:lnTo>
                      <a:lnTo>
                        <a:pt x="661" y="443"/>
                      </a:lnTo>
                      <a:lnTo>
                        <a:pt x="661" y="443"/>
                      </a:lnTo>
                      <a:lnTo>
                        <a:pt x="661" y="445"/>
                      </a:lnTo>
                      <a:lnTo>
                        <a:pt x="663" y="447"/>
                      </a:lnTo>
                      <a:lnTo>
                        <a:pt x="663" y="447"/>
                      </a:lnTo>
                      <a:lnTo>
                        <a:pt x="665" y="447"/>
                      </a:lnTo>
                      <a:lnTo>
                        <a:pt x="667" y="447"/>
                      </a:lnTo>
                      <a:lnTo>
                        <a:pt x="669" y="445"/>
                      </a:lnTo>
                      <a:lnTo>
                        <a:pt x="671" y="445"/>
                      </a:lnTo>
                      <a:lnTo>
                        <a:pt x="673" y="443"/>
                      </a:lnTo>
                      <a:lnTo>
                        <a:pt x="675" y="441"/>
                      </a:lnTo>
                      <a:lnTo>
                        <a:pt x="676" y="441"/>
                      </a:lnTo>
                      <a:lnTo>
                        <a:pt x="678" y="443"/>
                      </a:lnTo>
                      <a:lnTo>
                        <a:pt x="678" y="443"/>
                      </a:lnTo>
                      <a:lnTo>
                        <a:pt x="680" y="447"/>
                      </a:lnTo>
                      <a:lnTo>
                        <a:pt x="682" y="447"/>
                      </a:lnTo>
                      <a:lnTo>
                        <a:pt x="682" y="447"/>
                      </a:lnTo>
                      <a:lnTo>
                        <a:pt x="684" y="447"/>
                      </a:lnTo>
                      <a:lnTo>
                        <a:pt x="686" y="445"/>
                      </a:lnTo>
                      <a:lnTo>
                        <a:pt x="688" y="445"/>
                      </a:lnTo>
                      <a:lnTo>
                        <a:pt x="688" y="443"/>
                      </a:lnTo>
                      <a:lnTo>
                        <a:pt x="690" y="441"/>
                      </a:lnTo>
                      <a:lnTo>
                        <a:pt x="694" y="439"/>
                      </a:lnTo>
                      <a:lnTo>
                        <a:pt x="696" y="439"/>
                      </a:lnTo>
                      <a:lnTo>
                        <a:pt x="697" y="439"/>
                      </a:lnTo>
                      <a:lnTo>
                        <a:pt x="699" y="437"/>
                      </a:lnTo>
                      <a:lnTo>
                        <a:pt x="701" y="437"/>
                      </a:lnTo>
                      <a:lnTo>
                        <a:pt x="703" y="437"/>
                      </a:lnTo>
                      <a:lnTo>
                        <a:pt x="703" y="435"/>
                      </a:lnTo>
                      <a:lnTo>
                        <a:pt x="703" y="433"/>
                      </a:lnTo>
                      <a:lnTo>
                        <a:pt x="703" y="431"/>
                      </a:lnTo>
                      <a:lnTo>
                        <a:pt x="705" y="430"/>
                      </a:lnTo>
                      <a:lnTo>
                        <a:pt x="711" y="426"/>
                      </a:lnTo>
                      <a:lnTo>
                        <a:pt x="713" y="426"/>
                      </a:lnTo>
                      <a:lnTo>
                        <a:pt x="715" y="426"/>
                      </a:lnTo>
                      <a:lnTo>
                        <a:pt x="715" y="424"/>
                      </a:lnTo>
                      <a:lnTo>
                        <a:pt x="713" y="422"/>
                      </a:lnTo>
                      <a:lnTo>
                        <a:pt x="713" y="420"/>
                      </a:lnTo>
                      <a:lnTo>
                        <a:pt x="715" y="418"/>
                      </a:lnTo>
                      <a:lnTo>
                        <a:pt x="716" y="416"/>
                      </a:lnTo>
                      <a:lnTo>
                        <a:pt x="715" y="412"/>
                      </a:lnTo>
                      <a:lnTo>
                        <a:pt x="715" y="411"/>
                      </a:lnTo>
                      <a:lnTo>
                        <a:pt x="715" y="409"/>
                      </a:lnTo>
                      <a:lnTo>
                        <a:pt x="716" y="407"/>
                      </a:lnTo>
                      <a:lnTo>
                        <a:pt x="718" y="405"/>
                      </a:lnTo>
                      <a:lnTo>
                        <a:pt x="722" y="405"/>
                      </a:lnTo>
                      <a:lnTo>
                        <a:pt x="722" y="403"/>
                      </a:lnTo>
                      <a:lnTo>
                        <a:pt x="726" y="401"/>
                      </a:lnTo>
                      <a:lnTo>
                        <a:pt x="730" y="397"/>
                      </a:lnTo>
                      <a:lnTo>
                        <a:pt x="730" y="395"/>
                      </a:lnTo>
                      <a:lnTo>
                        <a:pt x="730" y="391"/>
                      </a:lnTo>
                      <a:lnTo>
                        <a:pt x="730" y="390"/>
                      </a:lnTo>
                      <a:lnTo>
                        <a:pt x="730" y="388"/>
                      </a:lnTo>
                      <a:lnTo>
                        <a:pt x="732" y="386"/>
                      </a:lnTo>
                      <a:lnTo>
                        <a:pt x="737" y="384"/>
                      </a:lnTo>
                      <a:lnTo>
                        <a:pt x="741" y="382"/>
                      </a:lnTo>
                      <a:lnTo>
                        <a:pt x="743" y="380"/>
                      </a:lnTo>
                      <a:lnTo>
                        <a:pt x="745" y="382"/>
                      </a:lnTo>
                      <a:lnTo>
                        <a:pt x="747" y="382"/>
                      </a:lnTo>
                      <a:lnTo>
                        <a:pt x="749" y="380"/>
                      </a:lnTo>
                      <a:lnTo>
                        <a:pt x="751" y="376"/>
                      </a:lnTo>
                      <a:lnTo>
                        <a:pt x="751" y="374"/>
                      </a:lnTo>
                      <a:lnTo>
                        <a:pt x="751" y="371"/>
                      </a:lnTo>
                      <a:lnTo>
                        <a:pt x="753" y="363"/>
                      </a:lnTo>
                      <a:lnTo>
                        <a:pt x="753" y="361"/>
                      </a:lnTo>
                      <a:lnTo>
                        <a:pt x="751" y="359"/>
                      </a:lnTo>
                      <a:lnTo>
                        <a:pt x="749" y="355"/>
                      </a:lnTo>
                      <a:lnTo>
                        <a:pt x="747" y="355"/>
                      </a:lnTo>
                      <a:lnTo>
                        <a:pt x="745" y="353"/>
                      </a:lnTo>
                      <a:lnTo>
                        <a:pt x="745" y="353"/>
                      </a:lnTo>
                      <a:lnTo>
                        <a:pt x="739" y="355"/>
                      </a:lnTo>
                      <a:lnTo>
                        <a:pt x="739" y="355"/>
                      </a:lnTo>
                      <a:lnTo>
                        <a:pt x="737" y="353"/>
                      </a:lnTo>
                      <a:lnTo>
                        <a:pt x="737" y="352"/>
                      </a:lnTo>
                      <a:lnTo>
                        <a:pt x="737" y="352"/>
                      </a:lnTo>
                      <a:lnTo>
                        <a:pt x="736" y="352"/>
                      </a:lnTo>
                      <a:lnTo>
                        <a:pt x="736" y="352"/>
                      </a:lnTo>
                      <a:lnTo>
                        <a:pt x="734" y="350"/>
                      </a:lnTo>
                      <a:lnTo>
                        <a:pt x="732" y="344"/>
                      </a:lnTo>
                      <a:lnTo>
                        <a:pt x="728" y="342"/>
                      </a:lnTo>
                      <a:lnTo>
                        <a:pt x="726" y="340"/>
                      </a:lnTo>
                      <a:lnTo>
                        <a:pt x="722" y="340"/>
                      </a:lnTo>
                      <a:lnTo>
                        <a:pt x="716" y="338"/>
                      </a:lnTo>
                      <a:lnTo>
                        <a:pt x="715" y="338"/>
                      </a:lnTo>
                      <a:lnTo>
                        <a:pt x="713" y="336"/>
                      </a:lnTo>
                      <a:lnTo>
                        <a:pt x="713" y="336"/>
                      </a:lnTo>
                      <a:lnTo>
                        <a:pt x="711" y="338"/>
                      </a:lnTo>
                      <a:lnTo>
                        <a:pt x="709" y="340"/>
                      </a:lnTo>
                      <a:lnTo>
                        <a:pt x="707" y="340"/>
                      </a:lnTo>
                      <a:lnTo>
                        <a:pt x="703" y="342"/>
                      </a:lnTo>
                      <a:lnTo>
                        <a:pt x="703" y="344"/>
                      </a:lnTo>
                      <a:lnTo>
                        <a:pt x="701" y="342"/>
                      </a:lnTo>
                      <a:lnTo>
                        <a:pt x="701" y="342"/>
                      </a:lnTo>
                      <a:lnTo>
                        <a:pt x="699" y="340"/>
                      </a:lnTo>
                      <a:lnTo>
                        <a:pt x="699" y="338"/>
                      </a:lnTo>
                      <a:lnTo>
                        <a:pt x="697" y="336"/>
                      </a:lnTo>
                      <a:lnTo>
                        <a:pt x="697" y="334"/>
                      </a:lnTo>
                      <a:lnTo>
                        <a:pt x="697" y="334"/>
                      </a:lnTo>
                      <a:lnTo>
                        <a:pt x="699" y="334"/>
                      </a:lnTo>
                      <a:lnTo>
                        <a:pt x="699" y="333"/>
                      </a:lnTo>
                      <a:lnTo>
                        <a:pt x="699" y="333"/>
                      </a:lnTo>
                      <a:lnTo>
                        <a:pt x="701" y="329"/>
                      </a:lnTo>
                      <a:lnTo>
                        <a:pt x="701" y="327"/>
                      </a:lnTo>
                      <a:lnTo>
                        <a:pt x="703" y="327"/>
                      </a:lnTo>
                      <a:lnTo>
                        <a:pt x="703" y="327"/>
                      </a:lnTo>
                      <a:lnTo>
                        <a:pt x="705" y="325"/>
                      </a:lnTo>
                      <a:lnTo>
                        <a:pt x="705" y="323"/>
                      </a:lnTo>
                      <a:lnTo>
                        <a:pt x="707" y="323"/>
                      </a:lnTo>
                      <a:lnTo>
                        <a:pt x="707" y="321"/>
                      </a:lnTo>
                      <a:lnTo>
                        <a:pt x="707" y="319"/>
                      </a:lnTo>
                      <a:lnTo>
                        <a:pt x="705" y="315"/>
                      </a:lnTo>
                      <a:lnTo>
                        <a:pt x="703" y="310"/>
                      </a:lnTo>
                      <a:lnTo>
                        <a:pt x="701" y="308"/>
                      </a:lnTo>
                      <a:lnTo>
                        <a:pt x="701" y="308"/>
                      </a:lnTo>
                      <a:lnTo>
                        <a:pt x="701" y="306"/>
                      </a:lnTo>
                      <a:lnTo>
                        <a:pt x="701" y="306"/>
                      </a:lnTo>
                      <a:lnTo>
                        <a:pt x="701" y="304"/>
                      </a:lnTo>
                      <a:lnTo>
                        <a:pt x="703" y="302"/>
                      </a:lnTo>
                      <a:lnTo>
                        <a:pt x="707" y="302"/>
                      </a:lnTo>
                      <a:lnTo>
                        <a:pt x="709" y="304"/>
                      </a:lnTo>
                      <a:lnTo>
                        <a:pt x="713" y="308"/>
                      </a:lnTo>
                      <a:lnTo>
                        <a:pt x="715" y="312"/>
                      </a:lnTo>
                      <a:lnTo>
                        <a:pt x="718" y="312"/>
                      </a:lnTo>
                      <a:lnTo>
                        <a:pt x="720" y="312"/>
                      </a:lnTo>
                      <a:lnTo>
                        <a:pt x="722" y="310"/>
                      </a:lnTo>
                      <a:lnTo>
                        <a:pt x="728" y="308"/>
                      </a:lnTo>
                      <a:lnTo>
                        <a:pt x="730" y="308"/>
                      </a:lnTo>
                      <a:lnTo>
                        <a:pt x="736" y="308"/>
                      </a:lnTo>
                      <a:lnTo>
                        <a:pt x="737" y="308"/>
                      </a:lnTo>
                      <a:lnTo>
                        <a:pt x="743" y="312"/>
                      </a:lnTo>
                      <a:lnTo>
                        <a:pt x="745" y="312"/>
                      </a:lnTo>
                      <a:lnTo>
                        <a:pt x="755" y="312"/>
                      </a:lnTo>
                      <a:lnTo>
                        <a:pt x="758" y="312"/>
                      </a:lnTo>
                      <a:lnTo>
                        <a:pt x="760" y="312"/>
                      </a:lnTo>
                      <a:lnTo>
                        <a:pt x="774" y="314"/>
                      </a:lnTo>
                      <a:lnTo>
                        <a:pt x="781" y="314"/>
                      </a:lnTo>
                      <a:lnTo>
                        <a:pt x="785" y="314"/>
                      </a:lnTo>
                      <a:lnTo>
                        <a:pt x="785" y="314"/>
                      </a:lnTo>
                      <a:lnTo>
                        <a:pt x="787" y="312"/>
                      </a:lnTo>
                      <a:lnTo>
                        <a:pt x="787" y="310"/>
                      </a:lnTo>
                      <a:lnTo>
                        <a:pt x="793" y="310"/>
                      </a:lnTo>
                      <a:lnTo>
                        <a:pt x="795" y="308"/>
                      </a:lnTo>
                      <a:lnTo>
                        <a:pt x="797" y="306"/>
                      </a:lnTo>
                      <a:lnTo>
                        <a:pt x="797" y="306"/>
                      </a:lnTo>
                      <a:lnTo>
                        <a:pt x="797" y="304"/>
                      </a:lnTo>
                      <a:lnTo>
                        <a:pt x="797" y="302"/>
                      </a:lnTo>
                      <a:lnTo>
                        <a:pt x="797" y="302"/>
                      </a:lnTo>
                      <a:lnTo>
                        <a:pt x="798" y="300"/>
                      </a:lnTo>
                      <a:lnTo>
                        <a:pt x="802" y="300"/>
                      </a:lnTo>
                      <a:lnTo>
                        <a:pt x="804" y="300"/>
                      </a:lnTo>
                      <a:lnTo>
                        <a:pt x="806" y="298"/>
                      </a:lnTo>
                      <a:lnTo>
                        <a:pt x="808" y="296"/>
                      </a:lnTo>
                      <a:lnTo>
                        <a:pt x="808" y="296"/>
                      </a:lnTo>
                      <a:lnTo>
                        <a:pt x="808" y="295"/>
                      </a:lnTo>
                      <a:lnTo>
                        <a:pt x="808" y="293"/>
                      </a:lnTo>
                      <a:lnTo>
                        <a:pt x="808" y="293"/>
                      </a:lnTo>
                      <a:lnTo>
                        <a:pt x="810" y="291"/>
                      </a:lnTo>
                      <a:lnTo>
                        <a:pt x="806" y="287"/>
                      </a:lnTo>
                      <a:lnTo>
                        <a:pt x="804" y="285"/>
                      </a:lnTo>
                      <a:lnTo>
                        <a:pt x="804" y="285"/>
                      </a:lnTo>
                      <a:lnTo>
                        <a:pt x="804" y="285"/>
                      </a:lnTo>
                      <a:lnTo>
                        <a:pt x="802" y="283"/>
                      </a:lnTo>
                      <a:lnTo>
                        <a:pt x="804" y="283"/>
                      </a:lnTo>
                      <a:lnTo>
                        <a:pt x="804" y="281"/>
                      </a:lnTo>
                      <a:lnTo>
                        <a:pt x="804" y="279"/>
                      </a:lnTo>
                      <a:lnTo>
                        <a:pt x="804" y="279"/>
                      </a:lnTo>
                      <a:lnTo>
                        <a:pt x="802" y="279"/>
                      </a:lnTo>
                      <a:lnTo>
                        <a:pt x="802" y="277"/>
                      </a:lnTo>
                      <a:lnTo>
                        <a:pt x="800" y="277"/>
                      </a:lnTo>
                      <a:lnTo>
                        <a:pt x="798" y="275"/>
                      </a:lnTo>
                      <a:lnTo>
                        <a:pt x="798" y="274"/>
                      </a:lnTo>
                      <a:lnTo>
                        <a:pt x="798" y="274"/>
                      </a:lnTo>
                      <a:lnTo>
                        <a:pt x="798" y="272"/>
                      </a:lnTo>
                      <a:lnTo>
                        <a:pt x="798" y="272"/>
                      </a:lnTo>
                      <a:lnTo>
                        <a:pt x="798" y="272"/>
                      </a:lnTo>
                      <a:lnTo>
                        <a:pt x="800" y="272"/>
                      </a:lnTo>
                      <a:lnTo>
                        <a:pt x="802" y="270"/>
                      </a:lnTo>
                      <a:lnTo>
                        <a:pt x="802" y="270"/>
                      </a:lnTo>
                      <a:lnTo>
                        <a:pt x="804" y="262"/>
                      </a:lnTo>
                      <a:lnTo>
                        <a:pt x="806" y="260"/>
                      </a:lnTo>
                      <a:lnTo>
                        <a:pt x="806" y="258"/>
                      </a:lnTo>
                      <a:lnTo>
                        <a:pt x="806" y="258"/>
                      </a:lnTo>
                      <a:lnTo>
                        <a:pt x="806" y="253"/>
                      </a:lnTo>
                      <a:lnTo>
                        <a:pt x="806" y="251"/>
                      </a:lnTo>
                      <a:lnTo>
                        <a:pt x="806" y="249"/>
                      </a:lnTo>
                      <a:lnTo>
                        <a:pt x="804" y="249"/>
                      </a:lnTo>
                      <a:lnTo>
                        <a:pt x="804" y="249"/>
                      </a:lnTo>
                      <a:lnTo>
                        <a:pt x="802" y="247"/>
                      </a:lnTo>
                      <a:lnTo>
                        <a:pt x="802" y="247"/>
                      </a:lnTo>
                      <a:lnTo>
                        <a:pt x="804" y="241"/>
                      </a:lnTo>
                      <a:lnTo>
                        <a:pt x="804" y="239"/>
                      </a:lnTo>
                      <a:lnTo>
                        <a:pt x="804" y="237"/>
                      </a:lnTo>
                      <a:lnTo>
                        <a:pt x="804" y="236"/>
                      </a:lnTo>
                      <a:lnTo>
                        <a:pt x="804" y="236"/>
                      </a:lnTo>
                      <a:lnTo>
                        <a:pt x="804" y="234"/>
                      </a:lnTo>
                      <a:lnTo>
                        <a:pt x="804" y="234"/>
                      </a:lnTo>
                      <a:lnTo>
                        <a:pt x="804" y="234"/>
                      </a:lnTo>
                      <a:lnTo>
                        <a:pt x="806" y="234"/>
                      </a:lnTo>
                      <a:lnTo>
                        <a:pt x="808" y="234"/>
                      </a:lnTo>
                      <a:lnTo>
                        <a:pt x="810" y="234"/>
                      </a:lnTo>
                      <a:lnTo>
                        <a:pt x="810" y="234"/>
                      </a:lnTo>
                      <a:lnTo>
                        <a:pt x="812" y="232"/>
                      </a:lnTo>
                      <a:lnTo>
                        <a:pt x="812" y="232"/>
                      </a:lnTo>
                      <a:lnTo>
                        <a:pt x="810" y="23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g142a8b75624_19_0"/>
                <p:cNvSpPr/>
                <p:nvPr/>
              </p:nvSpPr>
              <p:spPr>
                <a:xfrm>
                  <a:off x="5194300" y="2366963"/>
                  <a:ext cx="73025" cy="74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47" extrusionOk="0">
                      <a:moveTo>
                        <a:pt x="46" y="26"/>
                      </a:moveTo>
                      <a:lnTo>
                        <a:pt x="46" y="24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44" y="19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36" y="9"/>
                      </a:lnTo>
                      <a:lnTo>
                        <a:pt x="34" y="7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3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0" y="17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36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21" y="36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40"/>
                      </a:lnTo>
                      <a:lnTo>
                        <a:pt x="23" y="41"/>
                      </a:lnTo>
                      <a:lnTo>
                        <a:pt x="25" y="41"/>
                      </a:lnTo>
                      <a:lnTo>
                        <a:pt x="25" y="43"/>
                      </a:lnTo>
                      <a:lnTo>
                        <a:pt x="27" y="43"/>
                      </a:lnTo>
                      <a:lnTo>
                        <a:pt x="29" y="45"/>
                      </a:lnTo>
                      <a:lnTo>
                        <a:pt x="33" y="47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6" y="41"/>
                      </a:lnTo>
                      <a:lnTo>
                        <a:pt x="36" y="41"/>
                      </a:lnTo>
                      <a:lnTo>
                        <a:pt x="36" y="40"/>
                      </a:lnTo>
                      <a:lnTo>
                        <a:pt x="38" y="40"/>
                      </a:lnTo>
                      <a:lnTo>
                        <a:pt x="40" y="38"/>
                      </a:lnTo>
                      <a:lnTo>
                        <a:pt x="46" y="38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0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6"/>
                      </a:lnTo>
                      <a:lnTo>
                        <a:pt x="46" y="26"/>
                      </a:lnTo>
                      <a:lnTo>
                        <a:pt x="46" y="2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g142a8b75624_19_0"/>
                <p:cNvSpPr/>
                <p:nvPr/>
              </p:nvSpPr>
              <p:spPr>
                <a:xfrm>
                  <a:off x="5194300" y="2366963"/>
                  <a:ext cx="73025" cy="74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47" extrusionOk="0">
                      <a:moveTo>
                        <a:pt x="46" y="26"/>
                      </a:moveTo>
                      <a:lnTo>
                        <a:pt x="46" y="24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44" y="19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36" y="9"/>
                      </a:lnTo>
                      <a:lnTo>
                        <a:pt x="34" y="7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3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0" y="17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4" y="38"/>
                      </a:lnTo>
                      <a:lnTo>
                        <a:pt x="6" y="36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21" y="36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40"/>
                      </a:lnTo>
                      <a:lnTo>
                        <a:pt x="23" y="41"/>
                      </a:lnTo>
                      <a:lnTo>
                        <a:pt x="25" y="41"/>
                      </a:lnTo>
                      <a:lnTo>
                        <a:pt x="25" y="43"/>
                      </a:lnTo>
                      <a:lnTo>
                        <a:pt x="27" y="43"/>
                      </a:lnTo>
                      <a:lnTo>
                        <a:pt x="29" y="45"/>
                      </a:lnTo>
                      <a:lnTo>
                        <a:pt x="33" y="47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6" y="41"/>
                      </a:lnTo>
                      <a:lnTo>
                        <a:pt x="36" y="41"/>
                      </a:lnTo>
                      <a:lnTo>
                        <a:pt x="36" y="40"/>
                      </a:lnTo>
                      <a:lnTo>
                        <a:pt x="38" y="40"/>
                      </a:lnTo>
                      <a:lnTo>
                        <a:pt x="40" y="38"/>
                      </a:lnTo>
                      <a:lnTo>
                        <a:pt x="46" y="38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0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6"/>
                      </a:lnTo>
                      <a:lnTo>
                        <a:pt x="46" y="26"/>
                      </a:lnTo>
                      <a:lnTo>
                        <a:pt x="46" y="2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g142a8b75624_19_0"/>
                <p:cNvSpPr/>
                <p:nvPr/>
              </p:nvSpPr>
              <p:spPr>
                <a:xfrm>
                  <a:off x="4510088" y="5059363"/>
                  <a:ext cx="222250" cy="509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321" extrusionOk="0">
                      <a:moveTo>
                        <a:pt x="84" y="316"/>
                      </a:moveTo>
                      <a:lnTo>
                        <a:pt x="84" y="316"/>
                      </a:lnTo>
                      <a:lnTo>
                        <a:pt x="84" y="316"/>
                      </a:lnTo>
                      <a:lnTo>
                        <a:pt x="82" y="318"/>
                      </a:lnTo>
                      <a:lnTo>
                        <a:pt x="82" y="320"/>
                      </a:lnTo>
                      <a:lnTo>
                        <a:pt x="81" y="320"/>
                      </a:lnTo>
                      <a:lnTo>
                        <a:pt x="79" y="321"/>
                      </a:lnTo>
                      <a:lnTo>
                        <a:pt x="79" y="321"/>
                      </a:lnTo>
                      <a:lnTo>
                        <a:pt x="79" y="320"/>
                      </a:lnTo>
                      <a:lnTo>
                        <a:pt x="79" y="320"/>
                      </a:lnTo>
                      <a:lnTo>
                        <a:pt x="79" y="320"/>
                      </a:lnTo>
                      <a:lnTo>
                        <a:pt x="79" y="321"/>
                      </a:lnTo>
                      <a:lnTo>
                        <a:pt x="81" y="321"/>
                      </a:lnTo>
                      <a:lnTo>
                        <a:pt x="81" y="321"/>
                      </a:lnTo>
                      <a:lnTo>
                        <a:pt x="82" y="321"/>
                      </a:lnTo>
                      <a:lnTo>
                        <a:pt x="82" y="320"/>
                      </a:lnTo>
                      <a:lnTo>
                        <a:pt x="84" y="316"/>
                      </a:lnTo>
                      <a:lnTo>
                        <a:pt x="84" y="316"/>
                      </a:lnTo>
                      <a:lnTo>
                        <a:pt x="84" y="316"/>
                      </a:lnTo>
                      <a:lnTo>
                        <a:pt x="84" y="316"/>
                      </a:lnTo>
                      <a:close/>
                      <a:moveTo>
                        <a:pt x="136" y="150"/>
                      </a:moveTo>
                      <a:lnTo>
                        <a:pt x="136" y="150"/>
                      </a:lnTo>
                      <a:lnTo>
                        <a:pt x="136" y="150"/>
                      </a:lnTo>
                      <a:lnTo>
                        <a:pt x="136" y="152"/>
                      </a:lnTo>
                      <a:lnTo>
                        <a:pt x="136" y="152"/>
                      </a:lnTo>
                      <a:lnTo>
                        <a:pt x="136" y="154"/>
                      </a:lnTo>
                      <a:lnTo>
                        <a:pt x="136" y="152"/>
                      </a:lnTo>
                      <a:lnTo>
                        <a:pt x="136" y="152"/>
                      </a:lnTo>
                      <a:lnTo>
                        <a:pt x="136" y="152"/>
                      </a:lnTo>
                      <a:lnTo>
                        <a:pt x="136" y="150"/>
                      </a:lnTo>
                      <a:lnTo>
                        <a:pt x="136" y="150"/>
                      </a:lnTo>
                      <a:lnTo>
                        <a:pt x="136" y="150"/>
                      </a:lnTo>
                      <a:close/>
                      <a:moveTo>
                        <a:pt x="138" y="145"/>
                      </a:moveTo>
                      <a:lnTo>
                        <a:pt x="138" y="145"/>
                      </a:lnTo>
                      <a:lnTo>
                        <a:pt x="138" y="147"/>
                      </a:lnTo>
                      <a:lnTo>
                        <a:pt x="138" y="147"/>
                      </a:lnTo>
                      <a:lnTo>
                        <a:pt x="138" y="147"/>
                      </a:lnTo>
                      <a:lnTo>
                        <a:pt x="138" y="145"/>
                      </a:lnTo>
                      <a:lnTo>
                        <a:pt x="138" y="145"/>
                      </a:lnTo>
                      <a:lnTo>
                        <a:pt x="138" y="145"/>
                      </a:lnTo>
                      <a:lnTo>
                        <a:pt x="138" y="145"/>
                      </a:lnTo>
                      <a:lnTo>
                        <a:pt x="138" y="145"/>
                      </a:lnTo>
                      <a:close/>
                      <a:moveTo>
                        <a:pt x="44" y="105"/>
                      </a:moveTo>
                      <a:lnTo>
                        <a:pt x="42" y="107"/>
                      </a:lnTo>
                      <a:lnTo>
                        <a:pt x="42" y="107"/>
                      </a:lnTo>
                      <a:lnTo>
                        <a:pt x="42" y="107"/>
                      </a:lnTo>
                      <a:lnTo>
                        <a:pt x="42" y="107"/>
                      </a:lnTo>
                      <a:lnTo>
                        <a:pt x="42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close/>
                      <a:moveTo>
                        <a:pt x="35" y="86"/>
                      </a:moveTo>
                      <a:lnTo>
                        <a:pt x="35" y="86"/>
                      </a:lnTo>
                      <a:lnTo>
                        <a:pt x="35" y="86"/>
                      </a:lnTo>
                      <a:lnTo>
                        <a:pt x="35" y="86"/>
                      </a:lnTo>
                      <a:lnTo>
                        <a:pt x="35" y="86"/>
                      </a:lnTo>
                      <a:lnTo>
                        <a:pt x="35" y="86"/>
                      </a:lnTo>
                      <a:lnTo>
                        <a:pt x="35" y="86"/>
                      </a:lnTo>
                      <a:close/>
                      <a:moveTo>
                        <a:pt x="140" y="82"/>
                      </a:moveTo>
                      <a:lnTo>
                        <a:pt x="138" y="82"/>
                      </a:lnTo>
                      <a:lnTo>
                        <a:pt x="138" y="82"/>
                      </a:lnTo>
                      <a:lnTo>
                        <a:pt x="138" y="82"/>
                      </a:lnTo>
                      <a:lnTo>
                        <a:pt x="140" y="82"/>
                      </a:lnTo>
                      <a:lnTo>
                        <a:pt x="140" y="82"/>
                      </a:lnTo>
                      <a:lnTo>
                        <a:pt x="140" y="82"/>
                      </a:lnTo>
                      <a:lnTo>
                        <a:pt x="140" y="82"/>
                      </a:lnTo>
                      <a:close/>
                      <a:moveTo>
                        <a:pt x="2" y="78"/>
                      </a:moveTo>
                      <a:lnTo>
                        <a:pt x="0" y="78"/>
                      </a:lnTo>
                      <a:lnTo>
                        <a:pt x="0" y="80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2" y="80"/>
                      </a:lnTo>
                      <a:lnTo>
                        <a:pt x="2" y="78"/>
                      </a:lnTo>
                      <a:lnTo>
                        <a:pt x="2" y="76"/>
                      </a:lnTo>
                      <a:lnTo>
                        <a:pt x="2" y="76"/>
                      </a:lnTo>
                      <a:lnTo>
                        <a:pt x="2" y="78"/>
                      </a:lnTo>
                      <a:close/>
                      <a:moveTo>
                        <a:pt x="52" y="53"/>
                      </a:moveTo>
                      <a:lnTo>
                        <a:pt x="52" y="55"/>
                      </a:lnTo>
                      <a:lnTo>
                        <a:pt x="52" y="55"/>
                      </a:lnTo>
                      <a:lnTo>
                        <a:pt x="54" y="55"/>
                      </a:lnTo>
                      <a:lnTo>
                        <a:pt x="54" y="55"/>
                      </a:lnTo>
                      <a:lnTo>
                        <a:pt x="54" y="55"/>
                      </a:lnTo>
                      <a:lnTo>
                        <a:pt x="54" y="53"/>
                      </a:lnTo>
                      <a:lnTo>
                        <a:pt x="54" y="53"/>
                      </a:lnTo>
                      <a:lnTo>
                        <a:pt x="52" y="53"/>
                      </a:lnTo>
                      <a:close/>
                      <a:moveTo>
                        <a:pt x="56" y="44"/>
                      </a:moveTo>
                      <a:lnTo>
                        <a:pt x="56" y="46"/>
                      </a:lnTo>
                      <a:lnTo>
                        <a:pt x="56" y="46"/>
                      </a:lnTo>
                      <a:lnTo>
                        <a:pt x="56" y="46"/>
                      </a:lnTo>
                      <a:lnTo>
                        <a:pt x="56" y="48"/>
                      </a:lnTo>
                      <a:lnTo>
                        <a:pt x="56" y="48"/>
                      </a:lnTo>
                      <a:lnTo>
                        <a:pt x="58" y="46"/>
                      </a:lnTo>
                      <a:lnTo>
                        <a:pt x="58" y="44"/>
                      </a:lnTo>
                      <a:lnTo>
                        <a:pt x="58" y="42"/>
                      </a:lnTo>
                      <a:lnTo>
                        <a:pt x="58" y="42"/>
                      </a:lnTo>
                      <a:lnTo>
                        <a:pt x="58" y="42"/>
                      </a:lnTo>
                      <a:lnTo>
                        <a:pt x="58" y="42"/>
                      </a:lnTo>
                      <a:lnTo>
                        <a:pt x="58" y="40"/>
                      </a:lnTo>
                      <a:lnTo>
                        <a:pt x="58" y="40"/>
                      </a:lnTo>
                      <a:lnTo>
                        <a:pt x="56" y="44"/>
                      </a:lnTo>
                      <a:close/>
                      <a:moveTo>
                        <a:pt x="77" y="19"/>
                      </a:moveTo>
                      <a:lnTo>
                        <a:pt x="77" y="19"/>
                      </a:lnTo>
                      <a:lnTo>
                        <a:pt x="77" y="21"/>
                      </a:lnTo>
                      <a:lnTo>
                        <a:pt x="77" y="19"/>
                      </a:lnTo>
                      <a:lnTo>
                        <a:pt x="77" y="19"/>
                      </a:lnTo>
                      <a:lnTo>
                        <a:pt x="79" y="17"/>
                      </a:lnTo>
                      <a:lnTo>
                        <a:pt x="77" y="17"/>
                      </a:lnTo>
                      <a:lnTo>
                        <a:pt x="77" y="19"/>
                      </a:lnTo>
                      <a:close/>
                      <a:moveTo>
                        <a:pt x="50" y="0"/>
                      </a:move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g142a8b75624_19_0"/>
                <p:cNvSpPr/>
                <p:nvPr/>
              </p:nvSpPr>
              <p:spPr>
                <a:xfrm>
                  <a:off x="4903788" y="4895850"/>
                  <a:ext cx="373063" cy="67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423" extrusionOk="0">
                      <a:moveTo>
                        <a:pt x="235" y="308"/>
                      </a:moveTo>
                      <a:lnTo>
                        <a:pt x="233" y="305"/>
                      </a:lnTo>
                      <a:lnTo>
                        <a:pt x="231" y="305"/>
                      </a:lnTo>
                      <a:lnTo>
                        <a:pt x="231" y="303"/>
                      </a:lnTo>
                      <a:lnTo>
                        <a:pt x="231" y="301"/>
                      </a:lnTo>
                      <a:lnTo>
                        <a:pt x="229" y="301"/>
                      </a:lnTo>
                      <a:lnTo>
                        <a:pt x="229" y="301"/>
                      </a:lnTo>
                      <a:lnTo>
                        <a:pt x="227" y="301"/>
                      </a:lnTo>
                      <a:lnTo>
                        <a:pt x="227" y="301"/>
                      </a:lnTo>
                      <a:lnTo>
                        <a:pt x="221" y="303"/>
                      </a:lnTo>
                      <a:lnTo>
                        <a:pt x="221" y="303"/>
                      </a:lnTo>
                      <a:lnTo>
                        <a:pt x="221" y="303"/>
                      </a:lnTo>
                      <a:lnTo>
                        <a:pt x="219" y="303"/>
                      </a:lnTo>
                      <a:lnTo>
                        <a:pt x="219" y="303"/>
                      </a:lnTo>
                      <a:lnTo>
                        <a:pt x="219" y="301"/>
                      </a:lnTo>
                      <a:lnTo>
                        <a:pt x="217" y="301"/>
                      </a:lnTo>
                      <a:lnTo>
                        <a:pt x="217" y="301"/>
                      </a:lnTo>
                      <a:lnTo>
                        <a:pt x="217" y="301"/>
                      </a:lnTo>
                      <a:lnTo>
                        <a:pt x="216" y="301"/>
                      </a:lnTo>
                      <a:lnTo>
                        <a:pt x="216" y="301"/>
                      </a:lnTo>
                      <a:lnTo>
                        <a:pt x="216" y="301"/>
                      </a:lnTo>
                      <a:lnTo>
                        <a:pt x="216" y="299"/>
                      </a:lnTo>
                      <a:lnTo>
                        <a:pt x="216" y="299"/>
                      </a:lnTo>
                      <a:lnTo>
                        <a:pt x="216" y="299"/>
                      </a:lnTo>
                      <a:lnTo>
                        <a:pt x="219" y="284"/>
                      </a:lnTo>
                      <a:lnTo>
                        <a:pt x="219" y="282"/>
                      </a:lnTo>
                      <a:lnTo>
                        <a:pt x="219" y="280"/>
                      </a:lnTo>
                      <a:lnTo>
                        <a:pt x="219" y="278"/>
                      </a:lnTo>
                      <a:lnTo>
                        <a:pt x="219" y="274"/>
                      </a:lnTo>
                      <a:lnTo>
                        <a:pt x="219" y="274"/>
                      </a:lnTo>
                      <a:lnTo>
                        <a:pt x="219" y="272"/>
                      </a:lnTo>
                      <a:lnTo>
                        <a:pt x="221" y="269"/>
                      </a:lnTo>
                      <a:lnTo>
                        <a:pt x="221" y="267"/>
                      </a:lnTo>
                      <a:lnTo>
                        <a:pt x="221" y="265"/>
                      </a:lnTo>
                      <a:lnTo>
                        <a:pt x="219" y="259"/>
                      </a:lnTo>
                      <a:lnTo>
                        <a:pt x="219" y="257"/>
                      </a:lnTo>
                      <a:lnTo>
                        <a:pt x="219" y="255"/>
                      </a:lnTo>
                      <a:lnTo>
                        <a:pt x="219" y="255"/>
                      </a:lnTo>
                      <a:lnTo>
                        <a:pt x="223" y="246"/>
                      </a:lnTo>
                      <a:lnTo>
                        <a:pt x="223" y="244"/>
                      </a:lnTo>
                      <a:lnTo>
                        <a:pt x="223" y="242"/>
                      </a:lnTo>
                      <a:lnTo>
                        <a:pt x="223" y="242"/>
                      </a:lnTo>
                      <a:lnTo>
                        <a:pt x="223" y="242"/>
                      </a:lnTo>
                      <a:lnTo>
                        <a:pt x="221" y="242"/>
                      </a:lnTo>
                      <a:lnTo>
                        <a:pt x="221" y="240"/>
                      </a:lnTo>
                      <a:lnTo>
                        <a:pt x="221" y="238"/>
                      </a:lnTo>
                      <a:lnTo>
                        <a:pt x="221" y="236"/>
                      </a:lnTo>
                      <a:lnTo>
                        <a:pt x="219" y="234"/>
                      </a:lnTo>
                      <a:lnTo>
                        <a:pt x="219" y="234"/>
                      </a:lnTo>
                      <a:lnTo>
                        <a:pt x="217" y="230"/>
                      </a:lnTo>
                      <a:lnTo>
                        <a:pt x="217" y="230"/>
                      </a:lnTo>
                      <a:lnTo>
                        <a:pt x="216" y="229"/>
                      </a:lnTo>
                      <a:lnTo>
                        <a:pt x="214" y="230"/>
                      </a:lnTo>
                      <a:lnTo>
                        <a:pt x="210" y="230"/>
                      </a:lnTo>
                      <a:lnTo>
                        <a:pt x="206" y="232"/>
                      </a:lnTo>
                      <a:lnTo>
                        <a:pt x="204" y="234"/>
                      </a:lnTo>
                      <a:lnTo>
                        <a:pt x="204" y="234"/>
                      </a:lnTo>
                      <a:lnTo>
                        <a:pt x="200" y="238"/>
                      </a:lnTo>
                      <a:lnTo>
                        <a:pt x="196" y="240"/>
                      </a:lnTo>
                      <a:lnTo>
                        <a:pt x="195" y="240"/>
                      </a:lnTo>
                      <a:lnTo>
                        <a:pt x="195" y="240"/>
                      </a:lnTo>
                      <a:lnTo>
                        <a:pt x="193" y="240"/>
                      </a:lnTo>
                      <a:lnTo>
                        <a:pt x="193" y="240"/>
                      </a:lnTo>
                      <a:lnTo>
                        <a:pt x="191" y="240"/>
                      </a:lnTo>
                      <a:lnTo>
                        <a:pt x="191" y="240"/>
                      </a:lnTo>
                      <a:lnTo>
                        <a:pt x="191" y="238"/>
                      </a:lnTo>
                      <a:lnTo>
                        <a:pt x="189" y="236"/>
                      </a:lnTo>
                      <a:lnTo>
                        <a:pt x="187" y="236"/>
                      </a:lnTo>
                      <a:lnTo>
                        <a:pt x="185" y="234"/>
                      </a:lnTo>
                      <a:lnTo>
                        <a:pt x="183" y="234"/>
                      </a:lnTo>
                      <a:lnTo>
                        <a:pt x="183" y="232"/>
                      </a:lnTo>
                      <a:lnTo>
                        <a:pt x="183" y="232"/>
                      </a:lnTo>
                      <a:lnTo>
                        <a:pt x="183" y="230"/>
                      </a:lnTo>
                      <a:lnTo>
                        <a:pt x="183" y="229"/>
                      </a:lnTo>
                      <a:lnTo>
                        <a:pt x="183" y="227"/>
                      </a:lnTo>
                      <a:lnTo>
                        <a:pt x="183" y="227"/>
                      </a:lnTo>
                      <a:lnTo>
                        <a:pt x="181" y="225"/>
                      </a:lnTo>
                      <a:lnTo>
                        <a:pt x="181" y="223"/>
                      </a:lnTo>
                      <a:lnTo>
                        <a:pt x="181" y="223"/>
                      </a:lnTo>
                      <a:lnTo>
                        <a:pt x="179" y="221"/>
                      </a:lnTo>
                      <a:lnTo>
                        <a:pt x="181" y="217"/>
                      </a:lnTo>
                      <a:lnTo>
                        <a:pt x="181" y="215"/>
                      </a:lnTo>
                      <a:lnTo>
                        <a:pt x="181" y="215"/>
                      </a:lnTo>
                      <a:lnTo>
                        <a:pt x="181" y="215"/>
                      </a:lnTo>
                      <a:lnTo>
                        <a:pt x="181" y="210"/>
                      </a:lnTo>
                      <a:lnTo>
                        <a:pt x="181" y="202"/>
                      </a:lnTo>
                      <a:lnTo>
                        <a:pt x="181" y="202"/>
                      </a:lnTo>
                      <a:lnTo>
                        <a:pt x="181" y="200"/>
                      </a:lnTo>
                      <a:lnTo>
                        <a:pt x="183" y="200"/>
                      </a:lnTo>
                      <a:lnTo>
                        <a:pt x="185" y="200"/>
                      </a:lnTo>
                      <a:lnTo>
                        <a:pt x="185" y="200"/>
                      </a:lnTo>
                      <a:lnTo>
                        <a:pt x="187" y="198"/>
                      </a:lnTo>
                      <a:lnTo>
                        <a:pt x="187" y="196"/>
                      </a:lnTo>
                      <a:lnTo>
                        <a:pt x="187" y="194"/>
                      </a:lnTo>
                      <a:lnTo>
                        <a:pt x="187" y="192"/>
                      </a:lnTo>
                      <a:lnTo>
                        <a:pt x="187" y="191"/>
                      </a:lnTo>
                      <a:lnTo>
                        <a:pt x="187" y="191"/>
                      </a:lnTo>
                      <a:lnTo>
                        <a:pt x="187" y="189"/>
                      </a:lnTo>
                      <a:lnTo>
                        <a:pt x="187" y="187"/>
                      </a:lnTo>
                      <a:lnTo>
                        <a:pt x="187" y="187"/>
                      </a:lnTo>
                      <a:lnTo>
                        <a:pt x="187" y="187"/>
                      </a:lnTo>
                      <a:lnTo>
                        <a:pt x="185" y="187"/>
                      </a:lnTo>
                      <a:lnTo>
                        <a:pt x="185" y="187"/>
                      </a:lnTo>
                      <a:lnTo>
                        <a:pt x="185" y="185"/>
                      </a:lnTo>
                      <a:lnTo>
                        <a:pt x="183" y="185"/>
                      </a:lnTo>
                      <a:lnTo>
                        <a:pt x="183" y="183"/>
                      </a:lnTo>
                      <a:lnTo>
                        <a:pt x="183" y="183"/>
                      </a:lnTo>
                      <a:lnTo>
                        <a:pt x="183" y="181"/>
                      </a:lnTo>
                      <a:lnTo>
                        <a:pt x="181" y="181"/>
                      </a:lnTo>
                      <a:lnTo>
                        <a:pt x="181" y="179"/>
                      </a:lnTo>
                      <a:lnTo>
                        <a:pt x="177" y="177"/>
                      </a:lnTo>
                      <a:lnTo>
                        <a:pt x="172" y="175"/>
                      </a:lnTo>
                      <a:lnTo>
                        <a:pt x="170" y="175"/>
                      </a:lnTo>
                      <a:lnTo>
                        <a:pt x="170" y="173"/>
                      </a:lnTo>
                      <a:lnTo>
                        <a:pt x="168" y="172"/>
                      </a:lnTo>
                      <a:lnTo>
                        <a:pt x="168" y="170"/>
                      </a:lnTo>
                      <a:lnTo>
                        <a:pt x="168" y="170"/>
                      </a:lnTo>
                      <a:lnTo>
                        <a:pt x="168" y="168"/>
                      </a:lnTo>
                      <a:lnTo>
                        <a:pt x="168" y="166"/>
                      </a:lnTo>
                      <a:lnTo>
                        <a:pt x="168" y="166"/>
                      </a:lnTo>
                      <a:lnTo>
                        <a:pt x="170" y="166"/>
                      </a:lnTo>
                      <a:lnTo>
                        <a:pt x="170" y="164"/>
                      </a:lnTo>
                      <a:lnTo>
                        <a:pt x="170" y="164"/>
                      </a:lnTo>
                      <a:lnTo>
                        <a:pt x="172" y="164"/>
                      </a:lnTo>
                      <a:lnTo>
                        <a:pt x="172" y="164"/>
                      </a:lnTo>
                      <a:lnTo>
                        <a:pt x="174" y="166"/>
                      </a:lnTo>
                      <a:lnTo>
                        <a:pt x="174" y="166"/>
                      </a:lnTo>
                      <a:lnTo>
                        <a:pt x="176" y="166"/>
                      </a:lnTo>
                      <a:lnTo>
                        <a:pt x="176" y="164"/>
                      </a:lnTo>
                      <a:lnTo>
                        <a:pt x="176" y="164"/>
                      </a:lnTo>
                      <a:lnTo>
                        <a:pt x="176" y="164"/>
                      </a:lnTo>
                      <a:lnTo>
                        <a:pt x="176" y="162"/>
                      </a:lnTo>
                      <a:lnTo>
                        <a:pt x="176" y="162"/>
                      </a:lnTo>
                      <a:lnTo>
                        <a:pt x="174" y="162"/>
                      </a:lnTo>
                      <a:lnTo>
                        <a:pt x="174" y="160"/>
                      </a:lnTo>
                      <a:lnTo>
                        <a:pt x="172" y="156"/>
                      </a:lnTo>
                      <a:lnTo>
                        <a:pt x="172" y="154"/>
                      </a:lnTo>
                      <a:lnTo>
                        <a:pt x="172" y="154"/>
                      </a:lnTo>
                      <a:lnTo>
                        <a:pt x="170" y="154"/>
                      </a:lnTo>
                      <a:lnTo>
                        <a:pt x="170" y="153"/>
                      </a:lnTo>
                      <a:lnTo>
                        <a:pt x="170" y="153"/>
                      </a:lnTo>
                      <a:lnTo>
                        <a:pt x="170" y="151"/>
                      </a:lnTo>
                      <a:lnTo>
                        <a:pt x="170" y="151"/>
                      </a:lnTo>
                      <a:lnTo>
                        <a:pt x="170" y="149"/>
                      </a:lnTo>
                      <a:lnTo>
                        <a:pt x="170" y="149"/>
                      </a:lnTo>
                      <a:lnTo>
                        <a:pt x="170" y="147"/>
                      </a:lnTo>
                      <a:lnTo>
                        <a:pt x="170" y="145"/>
                      </a:lnTo>
                      <a:lnTo>
                        <a:pt x="170" y="145"/>
                      </a:lnTo>
                      <a:lnTo>
                        <a:pt x="170" y="147"/>
                      </a:lnTo>
                      <a:lnTo>
                        <a:pt x="166" y="149"/>
                      </a:lnTo>
                      <a:lnTo>
                        <a:pt x="166" y="149"/>
                      </a:lnTo>
                      <a:lnTo>
                        <a:pt x="164" y="149"/>
                      </a:lnTo>
                      <a:lnTo>
                        <a:pt x="158" y="149"/>
                      </a:lnTo>
                      <a:lnTo>
                        <a:pt x="156" y="149"/>
                      </a:lnTo>
                      <a:lnTo>
                        <a:pt x="155" y="149"/>
                      </a:lnTo>
                      <a:lnTo>
                        <a:pt x="155" y="149"/>
                      </a:lnTo>
                      <a:lnTo>
                        <a:pt x="153" y="149"/>
                      </a:lnTo>
                      <a:lnTo>
                        <a:pt x="153" y="149"/>
                      </a:lnTo>
                      <a:lnTo>
                        <a:pt x="151" y="149"/>
                      </a:lnTo>
                      <a:lnTo>
                        <a:pt x="151" y="149"/>
                      </a:lnTo>
                      <a:lnTo>
                        <a:pt x="149" y="149"/>
                      </a:lnTo>
                      <a:lnTo>
                        <a:pt x="147" y="149"/>
                      </a:lnTo>
                      <a:lnTo>
                        <a:pt x="147" y="149"/>
                      </a:lnTo>
                      <a:lnTo>
                        <a:pt x="147" y="149"/>
                      </a:lnTo>
                      <a:lnTo>
                        <a:pt x="147" y="147"/>
                      </a:lnTo>
                      <a:lnTo>
                        <a:pt x="147" y="147"/>
                      </a:lnTo>
                      <a:lnTo>
                        <a:pt x="149" y="143"/>
                      </a:lnTo>
                      <a:lnTo>
                        <a:pt x="149" y="143"/>
                      </a:lnTo>
                      <a:lnTo>
                        <a:pt x="155" y="139"/>
                      </a:lnTo>
                      <a:lnTo>
                        <a:pt x="156" y="137"/>
                      </a:lnTo>
                      <a:lnTo>
                        <a:pt x="153" y="135"/>
                      </a:lnTo>
                      <a:lnTo>
                        <a:pt x="151" y="132"/>
                      </a:lnTo>
                      <a:lnTo>
                        <a:pt x="151" y="132"/>
                      </a:lnTo>
                      <a:lnTo>
                        <a:pt x="149" y="132"/>
                      </a:lnTo>
                      <a:lnTo>
                        <a:pt x="149" y="130"/>
                      </a:lnTo>
                      <a:lnTo>
                        <a:pt x="147" y="130"/>
                      </a:lnTo>
                      <a:lnTo>
                        <a:pt x="147" y="130"/>
                      </a:lnTo>
                      <a:lnTo>
                        <a:pt x="145" y="128"/>
                      </a:lnTo>
                      <a:lnTo>
                        <a:pt x="143" y="128"/>
                      </a:lnTo>
                      <a:lnTo>
                        <a:pt x="134" y="124"/>
                      </a:lnTo>
                      <a:lnTo>
                        <a:pt x="130" y="124"/>
                      </a:lnTo>
                      <a:lnTo>
                        <a:pt x="128" y="122"/>
                      </a:lnTo>
                      <a:lnTo>
                        <a:pt x="128" y="122"/>
                      </a:lnTo>
                      <a:lnTo>
                        <a:pt x="128" y="122"/>
                      </a:lnTo>
                      <a:lnTo>
                        <a:pt x="128" y="120"/>
                      </a:lnTo>
                      <a:lnTo>
                        <a:pt x="128" y="120"/>
                      </a:lnTo>
                      <a:lnTo>
                        <a:pt x="128" y="120"/>
                      </a:lnTo>
                      <a:lnTo>
                        <a:pt x="128" y="120"/>
                      </a:lnTo>
                      <a:lnTo>
                        <a:pt x="128" y="118"/>
                      </a:lnTo>
                      <a:lnTo>
                        <a:pt x="126" y="118"/>
                      </a:lnTo>
                      <a:lnTo>
                        <a:pt x="126" y="118"/>
                      </a:lnTo>
                      <a:lnTo>
                        <a:pt x="128" y="116"/>
                      </a:lnTo>
                      <a:lnTo>
                        <a:pt x="128" y="116"/>
                      </a:lnTo>
                      <a:lnTo>
                        <a:pt x="128" y="114"/>
                      </a:lnTo>
                      <a:lnTo>
                        <a:pt x="128" y="113"/>
                      </a:lnTo>
                      <a:lnTo>
                        <a:pt x="128" y="113"/>
                      </a:lnTo>
                      <a:lnTo>
                        <a:pt x="128" y="111"/>
                      </a:lnTo>
                      <a:lnTo>
                        <a:pt x="130" y="113"/>
                      </a:lnTo>
                      <a:lnTo>
                        <a:pt x="132" y="113"/>
                      </a:lnTo>
                      <a:lnTo>
                        <a:pt x="134" y="113"/>
                      </a:lnTo>
                      <a:lnTo>
                        <a:pt x="136" y="113"/>
                      </a:lnTo>
                      <a:lnTo>
                        <a:pt x="137" y="113"/>
                      </a:lnTo>
                      <a:lnTo>
                        <a:pt x="137" y="113"/>
                      </a:lnTo>
                      <a:lnTo>
                        <a:pt x="139" y="111"/>
                      </a:lnTo>
                      <a:lnTo>
                        <a:pt x="139" y="109"/>
                      </a:lnTo>
                      <a:lnTo>
                        <a:pt x="139" y="109"/>
                      </a:lnTo>
                      <a:lnTo>
                        <a:pt x="141" y="109"/>
                      </a:lnTo>
                      <a:lnTo>
                        <a:pt x="143" y="107"/>
                      </a:lnTo>
                      <a:lnTo>
                        <a:pt x="143" y="107"/>
                      </a:lnTo>
                      <a:lnTo>
                        <a:pt x="143" y="107"/>
                      </a:lnTo>
                      <a:lnTo>
                        <a:pt x="145" y="107"/>
                      </a:lnTo>
                      <a:lnTo>
                        <a:pt x="145" y="107"/>
                      </a:lnTo>
                      <a:lnTo>
                        <a:pt x="145" y="107"/>
                      </a:lnTo>
                      <a:lnTo>
                        <a:pt x="143" y="105"/>
                      </a:lnTo>
                      <a:lnTo>
                        <a:pt x="143" y="103"/>
                      </a:lnTo>
                      <a:lnTo>
                        <a:pt x="143" y="101"/>
                      </a:lnTo>
                      <a:lnTo>
                        <a:pt x="141" y="99"/>
                      </a:lnTo>
                      <a:lnTo>
                        <a:pt x="141" y="99"/>
                      </a:lnTo>
                      <a:lnTo>
                        <a:pt x="141" y="97"/>
                      </a:lnTo>
                      <a:lnTo>
                        <a:pt x="141" y="97"/>
                      </a:lnTo>
                      <a:lnTo>
                        <a:pt x="139" y="97"/>
                      </a:lnTo>
                      <a:lnTo>
                        <a:pt x="139" y="97"/>
                      </a:lnTo>
                      <a:lnTo>
                        <a:pt x="137" y="97"/>
                      </a:lnTo>
                      <a:lnTo>
                        <a:pt x="137" y="99"/>
                      </a:lnTo>
                      <a:lnTo>
                        <a:pt x="137" y="97"/>
                      </a:lnTo>
                      <a:lnTo>
                        <a:pt x="136" y="97"/>
                      </a:lnTo>
                      <a:lnTo>
                        <a:pt x="134" y="97"/>
                      </a:lnTo>
                      <a:lnTo>
                        <a:pt x="134" y="97"/>
                      </a:lnTo>
                      <a:lnTo>
                        <a:pt x="132" y="95"/>
                      </a:lnTo>
                      <a:lnTo>
                        <a:pt x="130" y="94"/>
                      </a:lnTo>
                      <a:lnTo>
                        <a:pt x="130" y="92"/>
                      </a:lnTo>
                      <a:lnTo>
                        <a:pt x="128" y="92"/>
                      </a:lnTo>
                      <a:lnTo>
                        <a:pt x="128" y="92"/>
                      </a:lnTo>
                      <a:lnTo>
                        <a:pt x="128" y="92"/>
                      </a:lnTo>
                      <a:lnTo>
                        <a:pt x="126" y="92"/>
                      </a:lnTo>
                      <a:lnTo>
                        <a:pt x="126" y="92"/>
                      </a:lnTo>
                      <a:lnTo>
                        <a:pt x="126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0"/>
                      </a:lnTo>
                      <a:lnTo>
                        <a:pt x="122" y="88"/>
                      </a:lnTo>
                      <a:lnTo>
                        <a:pt x="122" y="88"/>
                      </a:lnTo>
                      <a:lnTo>
                        <a:pt x="120" y="88"/>
                      </a:lnTo>
                      <a:lnTo>
                        <a:pt x="120" y="86"/>
                      </a:lnTo>
                      <a:lnTo>
                        <a:pt x="118" y="86"/>
                      </a:lnTo>
                      <a:lnTo>
                        <a:pt x="118" y="86"/>
                      </a:lnTo>
                      <a:lnTo>
                        <a:pt x="116" y="88"/>
                      </a:lnTo>
                      <a:lnTo>
                        <a:pt x="116" y="88"/>
                      </a:lnTo>
                      <a:lnTo>
                        <a:pt x="115" y="88"/>
                      </a:lnTo>
                      <a:lnTo>
                        <a:pt x="115" y="88"/>
                      </a:lnTo>
                      <a:lnTo>
                        <a:pt x="113" y="86"/>
                      </a:lnTo>
                      <a:lnTo>
                        <a:pt x="113" y="86"/>
                      </a:lnTo>
                      <a:lnTo>
                        <a:pt x="113" y="84"/>
                      </a:lnTo>
                      <a:lnTo>
                        <a:pt x="113" y="80"/>
                      </a:lnTo>
                      <a:lnTo>
                        <a:pt x="113" y="78"/>
                      </a:lnTo>
                      <a:lnTo>
                        <a:pt x="113" y="78"/>
                      </a:lnTo>
                      <a:lnTo>
                        <a:pt x="113" y="78"/>
                      </a:lnTo>
                      <a:lnTo>
                        <a:pt x="111" y="78"/>
                      </a:lnTo>
                      <a:lnTo>
                        <a:pt x="107" y="78"/>
                      </a:lnTo>
                      <a:lnTo>
                        <a:pt x="103" y="80"/>
                      </a:lnTo>
                      <a:lnTo>
                        <a:pt x="101" y="80"/>
                      </a:lnTo>
                      <a:lnTo>
                        <a:pt x="97" y="80"/>
                      </a:lnTo>
                      <a:lnTo>
                        <a:pt x="95" y="80"/>
                      </a:lnTo>
                      <a:lnTo>
                        <a:pt x="94" y="78"/>
                      </a:lnTo>
                      <a:lnTo>
                        <a:pt x="92" y="78"/>
                      </a:lnTo>
                      <a:lnTo>
                        <a:pt x="90" y="78"/>
                      </a:lnTo>
                      <a:lnTo>
                        <a:pt x="88" y="76"/>
                      </a:lnTo>
                      <a:lnTo>
                        <a:pt x="86" y="76"/>
                      </a:lnTo>
                      <a:lnTo>
                        <a:pt x="86" y="75"/>
                      </a:lnTo>
                      <a:lnTo>
                        <a:pt x="84" y="73"/>
                      </a:lnTo>
                      <a:lnTo>
                        <a:pt x="84" y="71"/>
                      </a:lnTo>
                      <a:lnTo>
                        <a:pt x="84" y="69"/>
                      </a:lnTo>
                      <a:lnTo>
                        <a:pt x="84" y="67"/>
                      </a:lnTo>
                      <a:lnTo>
                        <a:pt x="82" y="67"/>
                      </a:lnTo>
                      <a:lnTo>
                        <a:pt x="82" y="67"/>
                      </a:lnTo>
                      <a:lnTo>
                        <a:pt x="82" y="67"/>
                      </a:lnTo>
                      <a:lnTo>
                        <a:pt x="80" y="67"/>
                      </a:lnTo>
                      <a:lnTo>
                        <a:pt x="80" y="67"/>
                      </a:lnTo>
                      <a:lnTo>
                        <a:pt x="80" y="67"/>
                      </a:lnTo>
                      <a:lnTo>
                        <a:pt x="78" y="67"/>
                      </a:lnTo>
                      <a:lnTo>
                        <a:pt x="78" y="67"/>
                      </a:lnTo>
                      <a:lnTo>
                        <a:pt x="76" y="67"/>
                      </a:lnTo>
                      <a:lnTo>
                        <a:pt x="75" y="65"/>
                      </a:lnTo>
                      <a:lnTo>
                        <a:pt x="75" y="65"/>
                      </a:lnTo>
                      <a:lnTo>
                        <a:pt x="75" y="65"/>
                      </a:lnTo>
                      <a:lnTo>
                        <a:pt x="73" y="65"/>
                      </a:lnTo>
                      <a:lnTo>
                        <a:pt x="73" y="65"/>
                      </a:lnTo>
                      <a:lnTo>
                        <a:pt x="71" y="65"/>
                      </a:lnTo>
                      <a:lnTo>
                        <a:pt x="71" y="63"/>
                      </a:lnTo>
                      <a:lnTo>
                        <a:pt x="71" y="63"/>
                      </a:lnTo>
                      <a:lnTo>
                        <a:pt x="71" y="61"/>
                      </a:lnTo>
                      <a:lnTo>
                        <a:pt x="69" y="61"/>
                      </a:lnTo>
                      <a:lnTo>
                        <a:pt x="69" y="61"/>
                      </a:lnTo>
                      <a:lnTo>
                        <a:pt x="67" y="59"/>
                      </a:lnTo>
                      <a:lnTo>
                        <a:pt x="65" y="59"/>
                      </a:lnTo>
                      <a:lnTo>
                        <a:pt x="63" y="57"/>
                      </a:lnTo>
                      <a:lnTo>
                        <a:pt x="54" y="48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0" y="46"/>
                      </a:lnTo>
                      <a:lnTo>
                        <a:pt x="50" y="46"/>
                      </a:lnTo>
                      <a:lnTo>
                        <a:pt x="50" y="46"/>
                      </a:lnTo>
                      <a:lnTo>
                        <a:pt x="50" y="46"/>
                      </a:lnTo>
                      <a:lnTo>
                        <a:pt x="50" y="46"/>
                      </a:lnTo>
                      <a:lnTo>
                        <a:pt x="48" y="44"/>
                      </a:lnTo>
                      <a:lnTo>
                        <a:pt x="48" y="42"/>
                      </a:lnTo>
                      <a:lnTo>
                        <a:pt x="48" y="40"/>
                      </a:lnTo>
                      <a:lnTo>
                        <a:pt x="46" y="38"/>
                      </a:lnTo>
                      <a:lnTo>
                        <a:pt x="46" y="36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4" y="35"/>
                      </a:lnTo>
                      <a:lnTo>
                        <a:pt x="44" y="35"/>
                      </a:lnTo>
                      <a:lnTo>
                        <a:pt x="44" y="33"/>
                      </a:lnTo>
                      <a:lnTo>
                        <a:pt x="46" y="33"/>
                      </a:lnTo>
                      <a:lnTo>
                        <a:pt x="46" y="31"/>
                      </a:lnTo>
                      <a:lnTo>
                        <a:pt x="48" y="31"/>
                      </a:lnTo>
                      <a:lnTo>
                        <a:pt x="48" y="31"/>
                      </a:lnTo>
                      <a:lnTo>
                        <a:pt x="48" y="31"/>
                      </a:lnTo>
                      <a:lnTo>
                        <a:pt x="48" y="29"/>
                      </a:lnTo>
                      <a:lnTo>
                        <a:pt x="48" y="29"/>
                      </a:lnTo>
                      <a:lnTo>
                        <a:pt x="46" y="29"/>
                      </a:lnTo>
                      <a:lnTo>
                        <a:pt x="46" y="29"/>
                      </a:lnTo>
                      <a:lnTo>
                        <a:pt x="46" y="29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0" y="27"/>
                      </a:lnTo>
                      <a:lnTo>
                        <a:pt x="40" y="27"/>
                      </a:lnTo>
                      <a:lnTo>
                        <a:pt x="40" y="27"/>
                      </a:lnTo>
                      <a:lnTo>
                        <a:pt x="40" y="27"/>
                      </a:lnTo>
                      <a:lnTo>
                        <a:pt x="38" y="27"/>
                      </a:lnTo>
                      <a:lnTo>
                        <a:pt x="38" y="27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21"/>
                      </a:lnTo>
                      <a:lnTo>
                        <a:pt x="38" y="19"/>
                      </a:lnTo>
                      <a:lnTo>
                        <a:pt x="38" y="17"/>
                      </a:lnTo>
                      <a:lnTo>
                        <a:pt x="35" y="16"/>
                      </a:lnTo>
                      <a:lnTo>
                        <a:pt x="33" y="16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1" y="17"/>
                      </a:lnTo>
                      <a:lnTo>
                        <a:pt x="31" y="17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7" y="16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10" y="23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12" y="29"/>
                      </a:lnTo>
                      <a:lnTo>
                        <a:pt x="12" y="31"/>
                      </a:lnTo>
                      <a:lnTo>
                        <a:pt x="14" y="31"/>
                      </a:lnTo>
                      <a:lnTo>
                        <a:pt x="14" y="31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5" y="35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3" y="52"/>
                      </a:lnTo>
                      <a:lnTo>
                        <a:pt x="23" y="52"/>
                      </a:lnTo>
                      <a:lnTo>
                        <a:pt x="23" y="54"/>
                      </a:lnTo>
                      <a:lnTo>
                        <a:pt x="23" y="52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7" y="50"/>
                      </a:lnTo>
                      <a:lnTo>
                        <a:pt x="27" y="52"/>
                      </a:lnTo>
                      <a:lnTo>
                        <a:pt x="25" y="54"/>
                      </a:lnTo>
                      <a:lnTo>
                        <a:pt x="27" y="59"/>
                      </a:lnTo>
                      <a:lnTo>
                        <a:pt x="31" y="67"/>
                      </a:lnTo>
                      <a:lnTo>
                        <a:pt x="31" y="71"/>
                      </a:lnTo>
                      <a:lnTo>
                        <a:pt x="31" y="73"/>
                      </a:lnTo>
                      <a:lnTo>
                        <a:pt x="33" y="73"/>
                      </a:lnTo>
                      <a:lnTo>
                        <a:pt x="33" y="73"/>
                      </a:lnTo>
                      <a:lnTo>
                        <a:pt x="33" y="73"/>
                      </a:lnTo>
                      <a:lnTo>
                        <a:pt x="33" y="73"/>
                      </a:lnTo>
                      <a:lnTo>
                        <a:pt x="35" y="73"/>
                      </a:lnTo>
                      <a:lnTo>
                        <a:pt x="35" y="71"/>
                      </a:lnTo>
                      <a:lnTo>
                        <a:pt x="35" y="65"/>
                      </a:lnTo>
                      <a:lnTo>
                        <a:pt x="35" y="63"/>
                      </a:lnTo>
                      <a:lnTo>
                        <a:pt x="36" y="65"/>
                      </a:lnTo>
                      <a:lnTo>
                        <a:pt x="38" y="65"/>
                      </a:lnTo>
                      <a:lnTo>
                        <a:pt x="38" y="63"/>
                      </a:lnTo>
                      <a:lnTo>
                        <a:pt x="40" y="63"/>
                      </a:lnTo>
                      <a:lnTo>
                        <a:pt x="40" y="63"/>
                      </a:lnTo>
                      <a:lnTo>
                        <a:pt x="42" y="61"/>
                      </a:lnTo>
                      <a:lnTo>
                        <a:pt x="42" y="61"/>
                      </a:lnTo>
                      <a:lnTo>
                        <a:pt x="44" y="61"/>
                      </a:lnTo>
                      <a:lnTo>
                        <a:pt x="46" y="61"/>
                      </a:lnTo>
                      <a:lnTo>
                        <a:pt x="48" y="61"/>
                      </a:lnTo>
                      <a:lnTo>
                        <a:pt x="48" y="59"/>
                      </a:lnTo>
                      <a:lnTo>
                        <a:pt x="50" y="61"/>
                      </a:lnTo>
                      <a:lnTo>
                        <a:pt x="50" y="61"/>
                      </a:lnTo>
                      <a:lnTo>
                        <a:pt x="48" y="61"/>
                      </a:lnTo>
                      <a:lnTo>
                        <a:pt x="48" y="63"/>
                      </a:lnTo>
                      <a:lnTo>
                        <a:pt x="46" y="63"/>
                      </a:lnTo>
                      <a:lnTo>
                        <a:pt x="46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3"/>
                      </a:lnTo>
                      <a:lnTo>
                        <a:pt x="42" y="65"/>
                      </a:lnTo>
                      <a:lnTo>
                        <a:pt x="40" y="67"/>
                      </a:lnTo>
                      <a:lnTo>
                        <a:pt x="42" y="69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4" y="73"/>
                      </a:lnTo>
                      <a:lnTo>
                        <a:pt x="44" y="73"/>
                      </a:lnTo>
                      <a:lnTo>
                        <a:pt x="42" y="73"/>
                      </a:lnTo>
                      <a:lnTo>
                        <a:pt x="38" y="73"/>
                      </a:lnTo>
                      <a:lnTo>
                        <a:pt x="38" y="75"/>
                      </a:lnTo>
                      <a:lnTo>
                        <a:pt x="40" y="76"/>
                      </a:lnTo>
                      <a:lnTo>
                        <a:pt x="40" y="76"/>
                      </a:lnTo>
                      <a:lnTo>
                        <a:pt x="42" y="78"/>
                      </a:lnTo>
                      <a:lnTo>
                        <a:pt x="44" y="78"/>
                      </a:lnTo>
                      <a:lnTo>
                        <a:pt x="46" y="78"/>
                      </a:lnTo>
                      <a:lnTo>
                        <a:pt x="46" y="78"/>
                      </a:lnTo>
                      <a:lnTo>
                        <a:pt x="48" y="76"/>
                      </a:lnTo>
                      <a:lnTo>
                        <a:pt x="50" y="76"/>
                      </a:lnTo>
                      <a:lnTo>
                        <a:pt x="50" y="78"/>
                      </a:lnTo>
                      <a:lnTo>
                        <a:pt x="48" y="78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2"/>
                      </a:lnTo>
                      <a:lnTo>
                        <a:pt x="44" y="80"/>
                      </a:lnTo>
                      <a:lnTo>
                        <a:pt x="42" y="80"/>
                      </a:lnTo>
                      <a:lnTo>
                        <a:pt x="44" y="84"/>
                      </a:lnTo>
                      <a:lnTo>
                        <a:pt x="46" y="86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8" y="86"/>
                      </a:lnTo>
                      <a:lnTo>
                        <a:pt x="48" y="86"/>
                      </a:lnTo>
                      <a:lnTo>
                        <a:pt x="59" y="99"/>
                      </a:lnTo>
                      <a:lnTo>
                        <a:pt x="63" y="103"/>
                      </a:lnTo>
                      <a:lnTo>
                        <a:pt x="67" y="114"/>
                      </a:lnTo>
                      <a:lnTo>
                        <a:pt x="67" y="116"/>
                      </a:lnTo>
                      <a:lnTo>
                        <a:pt x="69" y="118"/>
                      </a:lnTo>
                      <a:lnTo>
                        <a:pt x="69" y="120"/>
                      </a:lnTo>
                      <a:lnTo>
                        <a:pt x="69" y="122"/>
                      </a:lnTo>
                      <a:lnTo>
                        <a:pt x="71" y="124"/>
                      </a:lnTo>
                      <a:lnTo>
                        <a:pt x="71" y="124"/>
                      </a:lnTo>
                      <a:lnTo>
                        <a:pt x="73" y="124"/>
                      </a:lnTo>
                      <a:lnTo>
                        <a:pt x="75" y="124"/>
                      </a:lnTo>
                      <a:lnTo>
                        <a:pt x="76" y="126"/>
                      </a:lnTo>
                      <a:lnTo>
                        <a:pt x="78" y="128"/>
                      </a:lnTo>
                      <a:lnTo>
                        <a:pt x="78" y="132"/>
                      </a:lnTo>
                      <a:lnTo>
                        <a:pt x="80" y="133"/>
                      </a:lnTo>
                      <a:lnTo>
                        <a:pt x="80" y="133"/>
                      </a:lnTo>
                      <a:lnTo>
                        <a:pt x="82" y="133"/>
                      </a:lnTo>
                      <a:lnTo>
                        <a:pt x="82" y="135"/>
                      </a:lnTo>
                      <a:lnTo>
                        <a:pt x="80" y="135"/>
                      </a:lnTo>
                      <a:lnTo>
                        <a:pt x="80" y="137"/>
                      </a:lnTo>
                      <a:lnTo>
                        <a:pt x="80" y="137"/>
                      </a:lnTo>
                      <a:lnTo>
                        <a:pt x="82" y="137"/>
                      </a:lnTo>
                      <a:lnTo>
                        <a:pt x="82" y="139"/>
                      </a:lnTo>
                      <a:lnTo>
                        <a:pt x="90" y="158"/>
                      </a:lnTo>
                      <a:lnTo>
                        <a:pt x="94" y="175"/>
                      </a:lnTo>
                      <a:lnTo>
                        <a:pt x="95" y="183"/>
                      </a:lnTo>
                      <a:lnTo>
                        <a:pt x="97" y="187"/>
                      </a:lnTo>
                      <a:lnTo>
                        <a:pt x="99" y="187"/>
                      </a:lnTo>
                      <a:lnTo>
                        <a:pt x="99" y="189"/>
                      </a:lnTo>
                      <a:lnTo>
                        <a:pt x="99" y="189"/>
                      </a:lnTo>
                      <a:lnTo>
                        <a:pt x="97" y="189"/>
                      </a:lnTo>
                      <a:lnTo>
                        <a:pt x="99" y="191"/>
                      </a:lnTo>
                      <a:lnTo>
                        <a:pt x="99" y="191"/>
                      </a:lnTo>
                      <a:lnTo>
                        <a:pt x="99" y="191"/>
                      </a:lnTo>
                      <a:lnTo>
                        <a:pt x="99" y="192"/>
                      </a:lnTo>
                      <a:lnTo>
                        <a:pt x="99" y="194"/>
                      </a:lnTo>
                      <a:lnTo>
                        <a:pt x="105" y="206"/>
                      </a:lnTo>
                      <a:lnTo>
                        <a:pt x="107" y="210"/>
                      </a:lnTo>
                      <a:lnTo>
                        <a:pt x="107" y="210"/>
                      </a:lnTo>
                      <a:lnTo>
                        <a:pt x="109" y="211"/>
                      </a:lnTo>
                      <a:lnTo>
                        <a:pt x="111" y="213"/>
                      </a:lnTo>
                      <a:lnTo>
                        <a:pt x="111" y="217"/>
                      </a:lnTo>
                      <a:lnTo>
                        <a:pt x="111" y="219"/>
                      </a:lnTo>
                      <a:lnTo>
                        <a:pt x="113" y="221"/>
                      </a:lnTo>
                      <a:lnTo>
                        <a:pt x="115" y="227"/>
                      </a:lnTo>
                      <a:lnTo>
                        <a:pt x="116" y="230"/>
                      </a:lnTo>
                      <a:lnTo>
                        <a:pt x="118" y="238"/>
                      </a:lnTo>
                      <a:lnTo>
                        <a:pt x="120" y="242"/>
                      </a:lnTo>
                      <a:lnTo>
                        <a:pt x="120" y="242"/>
                      </a:lnTo>
                      <a:lnTo>
                        <a:pt x="122" y="244"/>
                      </a:lnTo>
                      <a:lnTo>
                        <a:pt x="122" y="244"/>
                      </a:lnTo>
                      <a:lnTo>
                        <a:pt x="124" y="244"/>
                      </a:lnTo>
                      <a:lnTo>
                        <a:pt x="124" y="242"/>
                      </a:lnTo>
                      <a:lnTo>
                        <a:pt x="124" y="240"/>
                      </a:lnTo>
                      <a:lnTo>
                        <a:pt x="124" y="236"/>
                      </a:lnTo>
                      <a:lnTo>
                        <a:pt x="124" y="238"/>
                      </a:lnTo>
                      <a:lnTo>
                        <a:pt x="126" y="238"/>
                      </a:lnTo>
                      <a:lnTo>
                        <a:pt x="126" y="240"/>
                      </a:lnTo>
                      <a:lnTo>
                        <a:pt x="126" y="240"/>
                      </a:lnTo>
                      <a:lnTo>
                        <a:pt x="128" y="240"/>
                      </a:lnTo>
                      <a:lnTo>
                        <a:pt x="128" y="240"/>
                      </a:lnTo>
                      <a:lnTo>
                        <a:pt x="128" y="240"/>
                      </a:lnTo>
                      <a:lnTo>
                        <a:pt x="128" y="240"/>
                      </a:lnTo>
                      <a:lnTo>
                        <a:pt x="128" y="242"/>
                      </a:lnTo>
                      <a:lnTo>
                        <a:pt x="128" y="242"/>
                      </a:lnTo>
                      <a:lnTo>
                        <a:pt x="126" y="244"/>
                      </a:lnTo>
                      <a:lnTo>
                        <a:pt x="122" y="246"/>
                      </a:lnTo>
                      <a:lnTo>
                        <a:pt x="122" y="248"/>
                      </a:lnTo>
                      <a:lnTo>
                        <a:pt x="122" y="248"/>
                      </a:lnTo>
                      <a:lnTo>
                        <a:pt x="122" y="250"/>
                      </a:lnTo>
                      <a:lnTo>
                        <a:pt x="122" y="251"/>
                      </a:lnTo>
                      <a:lnTo>
                        <a:pt x="122" y="251"/>
                      </a:lnTo>
                      <a:lnTo>
                        <a:pt x="126" y="259"/>
                      </a:lnTo>
                      <a:lnTo>
                        <a:pt x="126" y="261"/>
                      </a:lnTo>
                      <a:lnTo>
                        <a:pt x="128" y="263"/>
                      </a:lnTo>
                      <a:lnTo>
                        <a:pt x="128" y="261"/>
                      </a:lnTo>
                      <a:lnTo>
                        <a:pt x="126" y="259"/>
                      </a:lnTo>
                      <a:lnTo>
                        <a:pt x="126" y="255"/>
                      </a:lnTo>
                      <a:lnTo>
                        <a:pt x="126" y="253"/>
                      </a:lnTo>
                      <a:lnTo>
                        <a:pt x="126" y="253"/>
                      </a:lnTo>
                      <a:lnTo>
                        <a:pt x="124" y="251"/>
                      </a:lnTo>
                      <a:lnTo>
                        <a:pt x="126" y="250"/>
                      </a:lnTo>
                      <a:lnTo>
                        <a:pt x="126" y="251"/>
                      </a:lnTo>
                      <a:lnTo>
                        <a:pt x="126" y="251"/>
                      </a:lnTo>
                      <a:lnTo>
                        <a:pt x="128" y="251"/>
                      </a:lnTo>
                      <a:lnTo>
                        <a:pt x="128" y="251"/>
                      </a:lnTo>
                      <a:lnTo>
                        <a:pt x="130" y="257"/>
                      </a:lnTo>
                      <a:lnTo>
                        <a:pt x="132" y="259"/>
                      </a:lnTo>
                      <a:lnTo>
                        <a:pt x="130" y="261"/>
                      </a:lnTo>
                      <a:lnTo>
                        <a:pt x="132" y="265"/>
                      </a:lnTo>
                      <a:lnTo>
                        <a:pt x="134" y="267"/>
                      </a:lnTo>
                      <a:lnTo>
                        <a:pt x="134" y="265"/>
                      </a:lnTo>
                      <a:lnTo>
                        <a:pt x="136" y="267"/>
                      </a:lnTo>
                      <a:lnTo>
                        <a:pt x="139" y="270"/>
                      </a:lnTo>
                      <a:lnTo>
                        <a:pt x="139" y="270"/>
                      </a:lnTo>
                      <a:lnTo>
                        <a:pt x="141" y="274"/>
                      </a:lnTo>
                      <a:lnTo>
                        <a:pt x="141" y="276"/>
                      </a:lnTo>
                      <a:lnTo>
                        <a:pt x="141" y="278"/>
                      </a:lnTo>
                      <a:lnTo>
                        <a:pt x="141" y="280"/>
                      </a:lnTo>
                      <a:lnTo>
                        <a:pt x="141" y="280"/>
                      </a:lnTo>
                      <a:lnTo>
                        <a:pt x="141" y="282"/>
                      </a:lnTo>
                      <a:lnTo>
                        <a:pt x="141" y="284"/>
                      </a:lnTo>
                      <a:lnTo>
                        <a:pt x="141" y="284"/>
                      </a:lnTo>
                      <a:lnTo>
                        <a:pt x="141" y="286"/>
                      </a:lnTo>
                      <a:lnTo>
                        <a:pt x="141" y="288"/>
                      </a:lnTo>
                      <a:lnTo>
                        <a:pt x="141" y="288"/>
                      </a:lnTo>
                      <a:lnTo>
                        <a:pt x="141" y="289"/>
                      </a:lnTo>
                      <a:lnTo>
                        <a:pt x="143" y="289"/>
                      </a:lnTo>
                      <a:lnTo>
                        <a:pt x="143" y="289"/>
                      </a:lnTo>
                      <a:lnTo>
                        <a:pt x="143" y="291"/>
                      </a:lnTo>
                      <a:lnTo>
                        <a:pt x="143" y="295"/>
                      </a:lnTo>
                      <a:lnTo>
                        <a:pt x="145" y="297"/>
                      </a:lnTo>
                      <a:lnTo>
                        <a:pt x="145" y="299"/>
                      </a:lnTo>
                      <a:lnTo>
                        <a:pt x="143" y="303"/>
                      </a:lnTo>
                      <a:lnTo>
                        <a:pt x="143" y="303"/>
                      </a:lnTo>
                      <a:lnTo>
                        <a:pt x="145" y="303"/>
                      </a:lnTo>
                      <a:lnTo>
                        <a:pt x="147" y="303"/>
                      </a:lnTo>
                      <a:lnTo>
                        <a:pt x="149" y="303"/>
                      </a:lnTo>
                      <a:lnTo>
                        <a:pt x="151" y="305"/>
                      </a:lnTo>
                      <a:lnTo>
                        <a:pt x="153" y="305"/>
                      </a:lnTo>
                      <a:lnTo>
                        <a:pt x="149" y="308"/>
                      </a:lnTo>
                      <a:lnTo>
                        <a:pt x="149" y="308"/>
                      </a:lnTo>
                      <a:lnTo>
                        <a:pt x="145" y="308"/>
                      </a:lnTo>
                      <a:lnTo>
                        <a:pt x="145" y="308"/>
                      </a:lnTo>
                      <a:lnTo>
                        <a:pt x="141" y="307"/>
                      </a:lnTo>
                      <a:lnTo>
                        <a:pt x="139" y="307"/>
                      </a:lnTo>
                      <a:lnTo>
                        <a:pt x="137" y="305"/>
                      </a:lnTo>
                      <a:lnTo>
                        <a:pt x="139" y="297"/>
                      </a:lnTo>
                      <a:lnTo>
                        <a:pt x="141" y="295"/>
                      </a:lnTo>
                      <a:lnTo>
                        <a:pt x="141" y="295"/>
                      </a:lnTo>
                      <a:lnTo>
                        <a:pt x="141" y="293"/>
                      </a:lnTo>
                      <a:lnTo>
                        <a:pt x="141" y="291"/>
                      </a:lnTo>
                      <a:lnTo>
                        <a:pt x="141" y="289"/>
                      </a:lnTo>
                      <a:lnTo>
                        <a:pt x="139" y="288"/>
                      </a:lnTo>
                      <a:lnTo>
                        <a:pt x="139" y="284"/>
                      </a:lnTo>
                      <a:lnTo>
                        <a:pt x="139" y="282"/>
                      </a:lnTo>
                      <a:lnTo>
                        <a:pt x="139" y="280"/>
                      </a:lnTo>
                      <a:lnTo>
                        <a:pt x="139" y="280"/>
                      </a:lnTo>
                      <a:lnTo>
                        <a:pt x="137" y="278"/>
                      </a:lnTo>
                      <a:lnTo>
                        <a:pt x="137" y="276"/>
                      </a:lnTo>
                      <a:lnTo>
                        <a:pt x="136" y="274"/>
                      </a:lnTo>
                      <a:lnTo>
                        <a:pt x="136" y="274"/>
                      </a:lnTo>
                      <a:lnTo>
                        <a:pt x="136" y="276"/>
                      </a:lnTo>
                      <a:lnTo>
                        <a:pt x="137" y="280"/>
                      </a:lnTo>
                      <a:lnTo>
                        <a:pt x="137" y="282"/>
                      </a:lnTo>
                      <a:lnTo>
                        <a:pt x="137" y="288"/>
                      </a:lnTo>
                      <a:lnTo>
                        <a:pt x="137" y="289"/>
                      </a:lnTo>
                      <a:lnTo>
                        <a:pt x="137" y="289"/>
                      </a:lnTo>
                      <a:lnTo>
                        <a:pt x="134" y="274"/>
                      </a:lnTo>
                      <a:lnTo>
                        <a:pt x="134" y="272"/>
                      </a:lnTo>
                      <a:lnTo>
                        <a:pt x="134" y="274"/>
                      </a:lnTo>
                      <a:lnTo>
                        <a:pt x="134" y="276"/>
                      </a:lnTo>
                      <a:lnTo>
                        <a:pt x="134" y="276"/>
                      </a:lnTo>
                      <a:lnTo>
                        <a:pt x="132" y="276"/>
                      </a:lnTo>
                      <a:lnTo>
                        <a:pt x="132" y="276"/>
                      </a:lnTo>
                      <a:lnTo>
                        <a:pt x="132" y="276"/>
                      </a:lnTo>
                      <a:lnTo>
                        <a:pt x="132" y="274"/>
                      </a:lnTo>
                      <a:lnTo>
                        <a:pt x="132" y="274"/>
                      </a:lnTo>
                      <a:lnTo>
                        <a:pt x="132" y="272"/>
                      </a:lnTo>
                      <a:lnTo>
                        <a:pt x="132" y="274"/>
                      </a:lnTo>
                      <a:lnTo>
                        <a:pt x="132" y="274"/>
                      </a:lnTo>
                      <a:lnTo>
                        <a:pt x="130" y="274"/>
                      </a:lnTo>
                      <a:lnTo>
                        <a:pt x="130" y="272"/>
                      </a:lnTo>
                      <a:lnTo>
                        <a:pt x="130" y="272"/>
                      </a:lnTo>
                      <a:lnTo>
                        <a:pt x="130" y="270"/>
                      </a:lnTo>
                      <a:lnTo>
                        <a:pt x="130" y="270"/>
                      </a:lnTo>
                      <a:lnTo>
                        <a:pt x="132" y="270"/>
                      </a:lnTo>
                      <a:lnTo>
                        <a:pt x="132" y="270"/>
                      </a:lnTo>
                      <a:lnTo>
                        <a:pt x="132" y="269"/>
                      </a:lnTo>
                      <a:lnTo>
                        <a:pt x="130" y="267"/>
                      </a:lnTo>
                      <a:lnTo>
                        <a:pt x="128" y="265"/>
                      </a:lnTo>
                      <a:lnTo>
                        <a:pt x="128" y="267"/>
                      </a:lnTo>
                      <a:lnTo>
                        <a:pt x="128" y="267"/>
                      </a:lnTo>
                      <a:lnTo>
                        <a:pt x="128" y="272"/>
                      </a:lnTo>
                      <a:lnTo>
                        <a:pt x="130" y="272"/>
                      </a:lnTo>
                      <a:lnTo>
                        <a:pt x="132" y="280"/>
                      </a:lnTo>
                      <a:lnTo>
                        <a:pt x="134" y="293"/>
                      </a:lnTo>
                      <a:lnTo>
                        <a:pt x="132" y="297"/>
                      </a:lnTo>
                      <a:lnTo>
                        <a:pt x="134" y="308"/>
                      </a:lnTo>
                      <a:lnTo>
                        <a:pt x="139" y="326"/>
                      </a:lnTo>
                      <a:lnTo>
                        <a:pt x="147" y="341"/>
                      </a:lnTo>
                      <a:lnTo>
                        <a:pt x="147" y="341"/>
                      </a:lnTo>
                      <a:lnTo>
                        <a:pt x="147" y="341"/>
                      </a:lnTo>
                      <a:lnTo>
                        <a:pt x="143" y="333"/>
                      </a:lnTo>
                      <a:lnTo>
                        <a:pt x="143" y="331"/>
                      </a:lnTo>
                      <a:lnTo>
                        <a:pt x="145" y="333"/>
                      </a:lnTo>
                      <a:lnTo>
                        <a:pt x="147" y="335"/>
                      </a:lnTo>
                      <a:lnTo>
                        <a:pt x="149" y="341"/>
                      </a:lnTo>
                      <a:lnTo>
                        <a:pt x="149" y="341"/>
                      </a:lnTo>
                      <a:lnTo>
                        <a:pt x="149" y="341"/>
                      </a:lnTo>
                      <a:lnTo>
                        <a:pt x="149" y="341"/>
                      </a:lnTo>
                      <a:lnTo>
                        <a:pt x="151" y="339"/>
                      </a:lnTo>
                      <a:lnTo>
                        <a:pt x="149" y="343"/>
                      </a:lnTo>
                      <a:lnTo>
                        <a:pt x="149" y="345"/>
                      </a:lnTo>
                      <a:lnTo>
                        <a:pt x="149" y="345"/>
                      </a:lnTo>
                      <a:lnTo>
                        <a:pt x="149" y="343"/>
                      </a:lnTo>
                      <a:lnTo>
                        <a:pt x="149" y="343"/>
                      </a:lnTo>
                      <a:lnTo>
                        <a:pt x="149" y="343"/>
                      </a:lnTo>
                      <a:lnTo>
                        <a:pt x="149" y="343"/>
                      </a:lnTo>
                      <a:lnTo>
                        <a:pt x="149" y="345"/>
                      </a:lnTo>
                      <a:lnTo>
                        <a:pt x="151" y="350"/>
                      </a:lnTo>
                      <a:lnTo>
                        <a:pt x="153" y="354"/>
                      </a:lnTo>
                      <a:lnTo>
                        <a:pt x="153" y="356"/>
                      </a:lnTo>
                      <a:lnTo>
                        <a:pt x="153" y="356"/>
                      </a:lnTo>
                      <a:lnTo>
                        <a:pt x="153" y="358"/>
                      </a:lnTo>
                      <a:lnTo>
                        <a:pt x="155" y="360"/>
                      </a:lnTo>
                      <a:lnTo>
                        <a:pt x="155" y="360"/>
                      </a:lnTo>
                      <a:lnTo>
                        <a:pt x="155" y="362"/>
                      </a:lnTo>
                      <a:lnTo>
                        <a:pt x="155" y="360"/>
                      </a:lnTo>
                      <a:lnTo>
                        <a:pt x="155" y="358"/>
                      </a:lnTo>
                      <a:lnTo>
                        <a:pt x="156" y="356"/>
                      </a:lnTo>
                      <a:lnTo>
                        <a:pt x="158" y="356"/>
                      </a:lnTo>
                      <a:lnTo>
                        <a:pt x="156" y="358"/>
                      </a:lnTo>
                      <a:lnTo>
                        <a:pt x="156" y="358"/>
                      </a:lnTo>
                      <a:lnTo>
                        <a:pt x="156" y="358"/>
                      </a:lnTo>
                      <a:lnTo>
                        <a:pt x="156" y="360"/>
                      </a:lnTo>
                      <a:lnTo>
                        <a:pt x="158" y="358"/>
                      </a:lnTo>
                      <a:lnTo>
                        <a:pt x="158" y="356"/>
                      </a:lnTo>
                      <a:lnTo>
                        <a:pt x="160" y="356"/>
                      </a:lnTo>
                      <a:lnTo>
                        <a:pt x="162" y="356"/>
                      </a:lnTo>
                      <a:lnTo>
                        <a:pt x="162" y="356"/>
                      </a:lnTo>
                      <a:lnTo>
                        <a:pt x="164" y="356"/>
                      </a:lnTo>
                      <a:lnTo>
                        <a:pt x="164" y="354"/>
                      </a:lnTo>
                      <a:lnTo>
                        <a:pt x="164" y="354"/>
                      </a:lnTo>
                      <a:lnTo>
                        <a:pt x="166" y="354"/>
                      </a:lnTo>
                      <a:lnTo>
                        <a:pt x="168" y="354"/>
                      </a:lnTo>
                      <a:lnTo>
                        <a:pt x="168" y="356"/>
                      </a:lnTo>
                      <a:lnTo>
                        <a:pt x="166" y="356"/>
                      </a:lnTo>
                      <a:lnTo>
                        <a:pt x="164" y="356"/>
                      </a:lnTo>
                      <a:lnTo>
                        <a:pt x="164" y="356"/>
                      </a:lnTo>
                      <a:lnTo>
                        <a:pt x="164" y="356"/>
                      </a:lnTo>
                      <a:lnTo>
                        <a:pt x="166" y="358"/>
                      </a:lnTo>
                      <a:lnTo>
                        <a:pt x="166" y="358"/>
                      </a:lnTo>
                      <a:lnTo>
                        <a:pt x="166" y="358"/>
                      </a:lnTo>
                      <a:lnTo>
                        <a:pt x="162" y="358"/>
                      </a:lnTo>
                      <a:lnTo>
                        <a:pt x="160" y="358"/>
                      </a:lnTo>
                      <a:lnTo>
                        <a:pt x="158" y="360"/>
                      </a:lnTo>
                      <a:lnTo>
                        <a:pt x="158" y="360"/>
                      </a:lnTo>
                      <a:lnTo>
                        <a:pt x="158" y="362"/>
                      </a:lnTo>
                      <a:lnTo>
                        <a:pt x="158" y="364"/>
                      </a:lnTo>
                      <a:lnTo>
                        <a:pt x="160" y="362"/>
                      </a:lnTo>
                      <a:lnTo>
                        <a:pt x="162" y="362"/>
                      </a:lnTo>
                      <a:lnTo>
                        <a:pt x="162" y="362"/>
                      </a:lnTo>
                      <a:lnTo>
                        <a:pt x="162" y="364"/>
                      </a:lnTo>
                      <a:lnTo>
                        <a:pt x="160" y="364"/>
                      </a:lnTo>
                      <a:lnTo>
                        <a:pt x="158" y="364"/>
                      </a:lnTo>
                      <a:lnTo>
                        <a:pt x="156" y="362"/>
                      </a:lnTo>
                      <a:lnTo>
                        <a:pt x="156" y="362"/>
                      </a:lnTo>
                      <a:lnTo>
                        <a:pt x="156" y="364"/>
                      </a:lnTo>
                      <a:lnTo>
                        <a:pt x="156" y="366"/>
                      </a:lnTo>
                      <a:lnTo>
                        <a:pt x="166" y="371"/>
                      </a:lnTo>
                      <a:lnTo>
                        <a:pt x="166" y="373"/>
                      </a:lnTo>
                      <a:lnTo>
                        <a:pt x="170" y="379"/>
                      </a:lnTo>
                      <a:lnTo>
                        <a:pt x="174" y="383"/>
                      </a:lnTo>
                      <a:lnTo>
                        <a:pt x="174" y="385"/>
                      </a:lnTo>
                      <a:lnTo>
                        <a:pt x="181" y="392"/>
                      </a:lnTo>
                      <a:lnTo>
                        <a:pt x="181" y="396"/>
                      </a:lnTo>
                      <a:lnTo>
                        <a:pt x="187" y="400"/>
                      </a:lnTo>
                      <a:lnTo>
                        <a:pt x="195" y="411"/>
                      </a:lnTo>
                      <a:lnTo>
                        <a:pt x="198" y="415"/>
                      </a:lnTo>
                      <a:lnTo>
                        <a:pt x="208" y="423"/>
                      </a:lnTo>
                      <a:lnTo>
                        <a:pt x="208" y="421"/>
                      </a:lnTo>
                      <a:lnTo>
                        <a:pt x="210" y="421"/>
                      </a:lnTo>
                      <a:lnTo>
                        <a:pt x="210" y="421"/>
                      </a:lnTo>
                      <a:lnTo>
                        <a:pt x="212" y="421"/>
                      </a:lnTo>
                      <a:lnTo>
                        <a:pt x="212" y="421"/>
                      </a:lnTo>
                      <a:lnTo>
                        <a:pt x="214" y="421"/>
                      </a:lnTo>
                      <a:lnTo>
                        <a:pt x="214" y="421"/>
                      </a:lnTo>
                      <a:lnTo>
                        <a:pt x="214" y="419"/>
                      </a:lnTo>
                      <a:lnTo>
                        <a:pt x="214" y="419"/>
                      </a:lnTo>
                      <a:lnTo>
                        <a:pt x="214" y="417"/>
                      </a:lnTo>
                      <a:lnTo>
                        <a:pt x="214" y="417"/>
                      </a:lnTo>
                      <a:lnTo>
                        <a:pt x="214" y="417"/>
                      </a:lnTo>
                      <a:lnTo>
                        <a:pt x="216" y="415"/>
                      </a:lnTo>
                      <a:lnTo>
                        <a:pt x="217" y="411"/>
                      </a:lnTo>
                      <a:lnTo>
                        <a:pt x="217" y="411"/>
                      </a:lnTo>
                      <a:lnTo>
                        <a:pt x="217" y="409"/>
                      </a:lnTo>
                      <a:lnTo>
                        <a:pt x="217" y="409"/>
                      </a:lnTo>
                      <a:lnTo>
                        <a:pt x="217" y="405"/>
                      </a:lnTo>
                      <a:lnTo>
                        <a:pt x="217" y="405"/>
                      </a:lnTo>
                      <a:lnTo>
                        <a:pt x="217" y="404"/>
                      </a:lnTo>
                      <a:lnTo>
                        <a:pt x="217" y="404"/>
                      </a:lnTo>
                      <a:lnTo>
                        <a:pt x="217" y="404"/>
                      </a:lnTo>
                      <a:lnTo>
                        <a:pt x="217" y="404"/>
                      </a:lnTo>
                      <a:lnTo>
                        <a:pt x="217" y="404"/>
                      </a:lnTo>
                      <a:lnTo>
                        <a:pt x="217" y="405"/>
                      </a:lnTo>
                      <a:lnTo>
                        <a:pt x="219" y="405"/>
                      </a:lnTo>
                      <a:lnTo>
                        <a:pt x="219" y="405"/>
                      </a:lnTo>
                      <a:lnTo>
                        <a:pt x="221" y="404"/>
                      </a:lnTo>
                      <a:lnTo>
                        <a:pt x="221" y="402"/>
                      </a:lnTo>
                      <a:lnTo>
                        <a:pt x="223" y="402"/>
                      </a:lnTo>
                      <a:lnTo>
                        <a:pt x="223" y="400"/>
                      </a:lnTo>
                      <a:lnTo>
                        <a:pt x="223" y="398"/>
                      </a:lnTo>
                      <a:lnTo>
                        <a:pt x="223" y="398"/>
                      </a:lnTo>
                      <a:lnTo>
                        <a:pt x="223" y="396"/>
                      </a:lnTo>
                      <a:lnTo>
                        <a:pt x="221" y="394"/>
                      </a:lnTo>
                      <a:lnTo>
                        <a:pt x="217" y="392"/>
                      </a:lnTo>
                      <a:lnTo>
                        <a:pt x="216" y="390"/>
                      </a:lnTo>
                      <a:lnTo>
                        <a:pt x="216" y="390"/>
                      </a:lnTo>
                      <a:lnTo>
                        <a:pt x="216" y="388"/>
                      </a:lnTo>
                      <a:lnTo>
                        <a:pt x="216" y="388"/>
                      </a:lnTo>
                      <a:lnTo>
                        <a:pt x="216" y="386"/>
                      </a:lnTo>
                      <a:lnTo>
                        <a:pt x="216" y="386"/>
                      </a:lnTo>
                      <a:lnTo>
                        <a:pt x="214" y="385"/>
                      </a:lnTo>
                      <a:lnTo>
                        <a:pt x="214" y="385"/>
                      </a:lnTo>
                      <a:lnTo>
                        <a:pt x="214" y="383"/>
                      </a:lnTo>
                      <a:lnTo>
                        <a:pt x="216" y="381"/>
                      </a:lnTo>
                      <a:lnTo>
                        <a:pt x="219" y="375"/>
                      </a:lnTo>
                      <a:lnTo>
                        <a:pt x="221" y="369"/>
                      </a:lnTo>
                      <a:lnTo>
                        <a:pt x="221" y="369"/>
                      </a:lnTo>
                      <a:lnTo>
                        <a:pt x="221" y="369"/>
                      </a:lnTo>
                      <a:lnTo>
                        <a:pt x="221" y="369"/>
                      </a:lnTo>
                      <a:lnTo>
                        <a:pt x="221" y="367"/>
                      </a:lnTo>
                      <a:lnTo>
                        <a:pt x="219" y="367"/>
                      </a:lnTo>
                      <a:lnTo>
                        <a:pt x="217" y="366"/>
                      </a:lnTo>
                      <a:lnTo>
                        <a:pt x="217" y="366"/>
                      </a:lnTo>
                      <a:lnTo>
                        <a:pt x="216" y="362"/>
                      </a:lnTo>
                      <a:lnTo>
                        <a:pt x="214" y="356"/>
                      </a:lnTo>
                      <a:lnTo>
                        <a:pt x="214" y="356"/>
                      </a:lnTo>
                      <a:lnTo>
                        <a:pt x="214" y="354"/>
                      </a:lnTo>
                      <a:lnTo>
                        <a:pt x="214" y="354"/>
                      </a:lnTo>
                      <a:lnTo>
                        <a:pt x="217" y="352"/>
                      </a:lnTo>
                      <a:lnTo>
                        <a:pt x="219" y="348"/>
                      </a:lnTo>
                      <a:lnTo>
                        <a:pt x="221" y="345"/>
                      </a:lnTo>
                      <a:lnTo>
                        <a:pt x="227" y="327"/>
                      </a:lnTo>
                      <a:lnTo>
                        <a:pt x="229" y="324"/>
                      </a:lnTo>
                      <a:lnTo>
                        <a:pt x="231" y="316"/>
                      </a:lnTo>
                      <a:lnTo>
                        <a:pt x="233" y="316"/>
                      </a:lnTo>
                      <a:lnTo>
                        <a:pt x="233" y="314"/>
                      </a:lnTo>
                      <a:lnTo>
                        <a:pt x="235" y="312"/>
                      </a:lnTo>
                      <a:lnTo>
                        <a:pt x="235" y="310"/>
                      </a:lnTo>
                      <a:lnTo>
                        <a:pt x="235" y="3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g142a8b75624_19_0"/>
                <p:cNvSpPr/>
                <p:nvPr/>
              </p:nvSpPr>
              <p:spPr>
                <a:xfrm>
                  <a:off x="4903788" y="4895850"/>
                  <a:ext cx="373063" cy="67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423" extrusionOk="0">
                      <a:moveTo>
                        <a:pt x="235" y="308"/>
                      </a:moveTo>
                      <a:lnTo>
                        <a:pt x="233" y="305"/>
                      </a:lnTo>
                      <a:lnTo>
                        <a:pt x="231" y="305"/>
                      </a:lnTo>
                      <a:lnTo>
                        <a:pt x="231" y="303"/>
                      </a:lnTo>
                      <a:lnTo>
                        <a:pt x="231" y="301"/>
                      </a:lnTo>
                      <a:lnTo>
                        <a:pt x="229" y="301"/>
                      </a:lnTo>
                      <a:lnTo>
                        <a:pt x="229" y="301"/>
                      </a:lnTo>
                      <a:lnTo>
                        <a:pt x="227" y="301"/>
                      </a:lnTo>
                      <a:lnTo>
                        <a:pt x="227" y="301"/>
                      </a:lnTo>
                      <a:lnTo>
                        <a:pt x="221" y="303"/>
                      </a:lnTo>
                      <a:lnTo>
                        <a:pt x="221" y="303"/>
                      </a:lnTo>
                      <a:lnTo>
                        <a:pt x="221" y="303"/>
                      </a:lnTo>
                      <a:lnTo>
                        <a:pt x="219" y="303"/>
                      </a:lnTo>
                      <a:lnTo>
                        <a:pt x="219" y="303"/>
                      </a:lnTo>
                      <a:lnTo>
                        <a:pt x="219" y="301"/>
                      </a:lnTo>
                      <a:lnTo>
                        <a:pt x="217" y="301"/>
                      </a:lnTo>
                      <a:lnTo>
                        <a:pt x="217" y="301"/>
                      </a:lnTo>
                      <a:lnTo>
                        <a:pt x="217" y="301"/>
                      </a:lnTo>
                      <a:lnTo>
                        <a:pt x="216" y="301"/>
                      </a:lnTo>
                      <a:lnTo>
                        <a:pt x="216" y="301"/>
                      </a:lnTo>
                      <a:lnTo>
                        <a:pt x="216" y="301"/>
                      </a:lnTo>
                      <a:lnTo>
                        <a:pt x="216" y="299"/>
                      </a:lnTo>
                      <a:lnTo>
                        <a:pt x="216" y="299"/>
                      </a:lnTo>
                      <a:lnTo>
                        <a:pt x="216" y="299"/>
                      </a:lnTo>
                      <a:lnTo>
                        <a:pt x="219" y="284"/>
                      </a:lnTo>
                      <a:lnTo>
                        <a:pt x="219" y="282"/>
                      </a:lnTo>
                      <a:lnTo>
                        <a:pt x="219" y="280"/>
                      </a:lnTo>
                      <a:lnTo>
                        <a:pt x="219" y="278"/>
                      </a:lnTo>
                      <a:lnTo>
                        <a:pt x="219" y="274"/>
                      </a:lnTo>
                      <a:lnTo>
                        <a:pt x="219" y="274"/>
                      </a:lnTo>
                      <a:lnTo>
                        <a:pt x="219" y="272"/>
                      </a:lnTo>
                      <a:lnTo>
                        <a:pt x="221" y="269"/>
                      </a:lnTo>
                      <a:lnTo>
                        <a:pt x="221" y="267"/>
                      </a:lnTo>
                      <a:lnTo>
                        <a:pt x="221" y="265"/>
                      </a:lnTo>
                      <a:lnTo>
                        <a:pt x="219" y="259"/>
                      </a:lnTo>
                      <a:lnTo>
                        <a:pt x="219" y="257"/>
                      </a:lnTo>
                      <a:lnTo>
                        <a:pt x="219" y="255"/>
                      </a:lnTo>
                      <a:lnTo>
                        <a:pt x="219" y="255"/>
                      </a:lnTo>
                      <a:lnTo>
                        <a:pt x="223" y="246"/>
                      </a:lnTo>
                      <a:lnTo>
                        <a:pt x="223" y="244"/>
                      </a:lnTo>
                      <a:lnTo>
                        <a:pt x="223" y="242"/>
                      </a:lnTo>
                      <a:lnTo>
                        <a:pt x="223" y="242"/>
                      </a:lnTo>
                      <a:lnTo>
                        <a:pt x="223" y="242"/>
                      </a:lnTo>
                      <a:lnTo>
                        <a:pt x="221" y="242"/>
                      </a:lnTo>
                      <a:lnTo>
                        <a:pt x="221" y="240"/>
                      </a:lnTo>
                      <a:lnTo>
                        <a:pt x="221" y="238"/>
                      </a:lnTo>
                      <a:lnTo>
                        <a:pt x="221" y="236"/>
                      </a:lnTo>
                      <a:lnTo>
                        <a:pt x="219" y="234"/>
                      </a:lnTo>
                      <a:lnTo>
                        <a:pt x="219" y="234"/>
                      </a:lnTo>
                      <a:lnTo>
                        <a:pt x="217" y="230"/>
                      </a:lnTo>
                      <a:lnTo>
                        <a:pt x="217" y="230"/>
                      </a:lnTo>
                      <a:lnTo>
                        <a:pt x="216" y="229"/>
                      </a:lnTo>
                      <a:lnTo>
                        <a:pt x="214" y="230"/>
                      </a:lnTo>
                      <a:lnTo>
                        <a:pt x="210" y="230"/>
                      </a:lnTo>
                      <a:lnTo>
                        <a:pt x="206" y="232"/>
                      </a:lnTo>
                      <a:lnTo>
                        <a:pt x="204" y="234"/>
                      </a:lnTo>
                      <a:lnTo>
                        <a:pt x="204" y="234"/>
                      </a:lnTo>
                      <a:lnTo>
                        <a:pt x="200" y="238"/>
                      </a:lnTo>
                      <a:lnTo>
                        <a:pt x="196" y="240"/>
                      </a:lnTo>
                      <a:lnTo>
                        <a:pt x="195" y="240"/>
                      </a:lnTo>
                      <a:lnTo>
                        <a:pt x="195" y="240"/>
                      </a:lnTo>
                      <a:lnTo>
                        <a:pt x="193" y="240"/>
                      </a:lnTo>
                      <a:lnTo>
                        <a:pt x="193" y="240"/>
                      </a:lnTo>
                      <a:lnTo>
                        <a:pt x="191" y="240"/>
                      </a:lnTo>
                      <a:lnTo>
                        <a:pt x="191" y="240"/>
                      </a:lnTo>
                      <a:lnTo>
                        <a:pt x="191" y="238"/>
                      </a:lnTo>
                      <a:lnTo>
                        <a:pt x="189" y="236"/>
                      </a:lnTo>
                      <a:lnTo>
                        <a:pt x="187" y="236"/>
                      </a:lnTo>
                      <a:lnTo>
                        <a:pt x="185" y="234"/>
                      </a:lnTo>
                      <a:lnTo>
                        <a:pt x="183" y="234"/>
                      </a:lnTo>
                      <a:lnTo>
                        <a:pt x="183" y="232"/>
                      </a:lnTo>
                      <a:lnTo>
                        <a:pt x="183" y="232"/>
                      </a:lnTo>
                      <a:lnTo>
                        <a:pt x="183" y="230"/>
                      </a:lnTo>
                      <a:lnTo>
                        <a:pt x="183" y="229"/>
                      </a:lnTo>
                      <a:lnTo>
                        <a:pt x="183" y="227"/>
                      </a:lnTo>
                      <a:lnTo>
                        <a:pt x="183" y="227"/>
                      </a:lnTo>
                      <a:lnTo>
                        <a:pt x="181" y="225"/>
                      </a:lnTo>
                      <a:lnTo>
                        <a:pt x="181" y="223"/>
                      </a:lnTo>
                      <a:lnTo>
                        <a:pt x="181" y="223"/>
                      </a:lnTo>
                      <a:lnTo>
                        <a:pt x="179" y="221"/>
                      </a:lnTo>
                      <a:lnTo>
                        <a:pt x="181" y="217"/>
                      </a:lnTo>
                      <a:lnTo>
                        <a:pt x="181" y="215"/>
                      </a:lnTo>
                      <a:lnTo>
                        <a:pt x="181" y="215"/>
                      </a:lnTo>
                      <a:lnTo>
                        <a:pt x="181" y="215"/>
                      </a:lnTo>
                      <a:lnTo>
                        <a:pt x="181" y="210"/>
                      </a:lnTo>
                      <a:lnTo>
                        <a:pt x="181" y="202"/>
                      </a:lnTo>
                      <a:lnTo>
                        <a:pt x="181" y="202"/>
                      </a:lnTo>
                      <a:lnTo>
                        <a:pt x="181" y="200"/>
                      </a:lnTo>
                      <a:lnTo>
                        <a:pt x="183" y="200"/>
                      </a:lnTo>
                      <a:lnTo>
                        <a:pt x="185" y="200"/>
                      </a:lnTo>
                      <a:lnTo>
                        <a:pt x="185" y="200"/>
                      </a:lnTo>
                      <a:lnTo>
                        <a:pt x="187" y="198"/>
                      </a:lnTo>
                      <a:lnTo>
                        <a:pt x="187" y="196"/>
                      </a:lnTo>
                      <a:lnTo>
                        <a:pt x="187" y="194"/>
                      </a:lnTo>
                      <a:lnTo>
                        <a:pt x="187" y="192"/>
                      </a:lnTo>
                      <a:lnTo>
                        <a:pt x="187" y="191"/>
                      </a:lnTo>
                      <a:lnTo>
                        <a:pt x="187" y="191"/>
                      </a:lnTo>
                      <a:lnTo>
                        <a:pt x="187" y="189"/>
                      </a:lnTo>
                      <a:lnTo>
                        <a:pt x="187" y="187"/>
                      </a:lnTo>
                      <a:lnTo>
                        <a:pt x="187" y="187"/>
                      </a:lnTo>
                      <a:lnTo>
                        <a:pt x="187" y="187"/>
                      </a:lnTo>
                      <a:lnTo>
                        <a:pt x="185" y="187"/>
                      </a:lnTo>
                      <a:lnTo>
                        <a:pt x="185" y="187"/>
                      </a:lnTo>
                      <a:lnTo>
                        <a:pt x="185" y="185"/>
                      </a:lnTo>
                      <a:lnTo>
                        <a:pt x="183" y="185"/>
                      </a:lnTo>
                      <a:lnTo>
                        <a:pt x="183" y="183"/>
                      </a:lnTo>
                      <a:lnTo>
                        <a:pt x="183" y="183"/>
                      </a:lnTo>
                      <a:lnTo>
                        <a:pt x="183" y="181"/>
                      </a:lnTo>
                      <a:lnTo>
                        <a:pt x="181" y="181"/>
                      </a:lnTo>
                      <a:lnTo>
                        <a:pt x="181" y="179"/>
                      </a:lnTo>
                      <a:lnTo>
                        <a:pt x="177" y="177"/>
                      </a:lnTo>
                      <a:lnTo>
                        <a:pt x="172" y="175"/>
                      </a:lnTo>
                      <a:lnTo>
                        <a:pt x="170" y="175"/>
                      </a:lnTo>
                      <a:lnTo>
                        <a:pt x="170" y="173"/>
                      </a:lnTo>
                      <a:lnTo>
                        <a:pt x="168" y="172"/>
                      </a:lnTo>
                      <a:lnTo>
                        <a:pt x="168" y="170"/>
                      </a:lnTo>
                      <a:lnTo>
                        <a:pt x="168" y="170"/>
                      </a:lnTo>
                      <a:lnTo>
                        <a:pt x="168" y="168"/>
                      </a:lnTo>
                      <a:lnTo>
                        <a:pt x="168" y="166"/>
                      </a:lnTo>
                      <a:lnTo>
                        <a:pt x="168" y="166"/>
                      </a:lnTo>
                      <a:lnTo>
                        <a:pt x="170" y="166"/>
                      </a:lnTo>
                      <a:lnTo>
                        <a:pt x="170" y="164"/>
                      </a:lnTo>
                      <a:lnTo>
                        <a:pt x="170" y="164"/>
                      </a:lnTo>
                      <a:lnTo>
                        <a:pt x="172" y="164"/>
                      </a:lnTo>
                      <a:lnTo>
                        <a:pt x="172" y="164"/>
                      </a:lnTo>
                      <a:lnTo>
                        <a:pt x="174" y="166"/>
                      </a:lnTo>
                      <a:lnTo>
                        <a:pt x="174" y="166"/>
                      </a:lnTo>
                      <a:lnTo>
                        <a:pt x="176" y="166"/>
                      </a:lnTo>
                      <a:lnTo>
                        <a:pt x="176" y="164"/>
                      </a:lnTo>
                      <a:lnTo>
                        <a:pt x="176" y="164"/>
                      </a:lnTo>
                      <a:lnTo>
                        <a:pt x="176" y="164"/>
                      </a:lnTo>
                      <a:lnTo>
                        <a:pt x="176" y="162"/>
                      </a:lnTo>
                      <a:lnTo>
                        <a:pt x="176" y="162"/>
                      </a:lnTo>
                      <a:lnTo>
                        <a:pt x="174" y="162"/>
                      </a:lnTo>
                      <a:lnTo>
                        <a:pt x="174" y="160"/>
                      </a:lnTo>
                      <a:lnTo>
                        <a:pt x="172" y="156"/>
                      </a:lnTo>
                      <a:lnTo>
                        <a:pt x="172" y="154"/>
                      </a:lnTo>
                      <a:lnTo>
                        <a:pt x="172" y="154"/>
                      </a:lnTo>
                      <a:lnTo>
                        <a:pt x="170" y="154"/>
                      </a:lnTo>
                      <a:lnTo>
                        <a:pt x="170" y="153"/>
                      </a:lnTo>
                      <a:lnTo>
                        <a:pt x="170" y="153"/>
                      </a:lnTo>
                      <a:lnTo>
                        <a:pt x="170" y="151"/>
                      </a:lnTo>
                      <a:lnTo>
                        <a:pt x="170" y="151"/>
                      </a:lnTo>
                      <a:lnTo>
                        <a:pt x="170" y="149"/>
                      </a:lnTo>
                      <a:lnTo>
                        <a:pt x="170" y="149"/>
                      </a:lnTo>
                      <a:lnTo>
                        <a:pt x="170" y="147"/>
                      </a:lnTo>
                      <a:lnTo>
                        <a:pt x="170" y="145"/>
                      </a:lnTo>
                      <a:lnTo>
                        <a:pt x="170" y="145"/>
                      </a:lnTo>
                      <a:lnTo>
                        <a:pt x="170" y="147"/>
                      </a:lnTo>
                      <a:lnTo>
                        <a:pt x="166" y="149"/>
                      </a:lnTo>
                      <a:lnTo>
                        <a:pt x="166" y="149"/>
                      </a:lnTo>
                      <a:lnTo>
                        <a:pt x="164" y="149"/>
                      </a:lnTo>
                      <a:lnTo>
                        <a:pt x="158" y="149"/>
                      </a:lnTo>
                      <a:lnTo>
                        <a:pt x="156" y="149"/>
                      </a:lnTo>
                      <a:lnTo>
                        <a:pt x="155" y="149"/>
                      </a:lnTo>
                      <a:lnTo>
                        <a:pt x="155" y="149"/>
                      </a:lnTo>
                      <a:lnTo>
                        <a:pt x="153" y="149"/>
                      </a:lnTo>
                      <a:lnTo>
                        <a:pt x="153" y="149"/>
                      </a:lnTo>
                      <a:lnTo>
                        <a:pt x="151" y="149"/>
                      </a:lnTo>
                      <a:lnTo>
                        <a:pt x="151" y="149"/>
                      </a:lnTo>
                      <a:lnTo>
                        <a:pt x="149" y="149"/>
                      </a:lnTo>
                      <a:lnTo>
                        <a:pt x="147" y="149"/>
                      </a:lnTo>
                      <a:lnTo>
                        <a:pt x="147" y="149"/>
                      </a:lnTo>
                      <a:lnTo>
                        <a:pt x="147" y="149"/>
                      </a:lnTo>
                      <a:lnTo>
                        <a:pt x="147" y="147"/>
                      </a:lnTo>
                      <a:lnTo>
                        <a:pt x="147" y="147"/>
                      </a:lnTo>
                      <a:lnTo>
                        <a:pt x="149" y="143"/>
                      </a:lnTo>
                      <a:lnTo>
                        <a:pt x="149" y="143"/>
                      </a:lnTo>
                      <a:lnTo>
                        <a:pt x="155" y="139"/>
                      </a:lnTo>
                      <a:lnTo>
                        <a:pt x="156" y="137"/>
                      </a:lnTo>
                      <a:lnTo>
                        <a:pt x="153" y="135"/>
                      </a:lnTo>
                      <a:lnTo>
                        <a:pt x="151" y="132"/>
                      </a:lnTo>
                      <a:lnTo>
                        <a:pt x="151" y="132"/>
                      </a:lnTo>
                      <a:lnTo>
                        <a:pt x="149" y="132"/>
                      </a:lnTo>
                      <a:lnTo>
                        <a:pt x="149" y="130"/>
                      </a:lnTo>
                      <a:lnTo>
                        <a:pt x="147" y="130"/>
                      </a:lnTo>
                      <a:lnTo>
                        <a:pt x="147" y="130"/>
                      </a:lnTo>
                      <a:lnTo>
                        <a:pt x="145" y="128"/>
                      </a:lnTo>
                      <a:lnTo>
                        <a:pt x="143" y="128"/>
                      </a:lnTo>
                      <a:lnTo>
                        <a:pt x="134" y="124"/>
                      </a:lnTo>
                      <a:lnTo>
                        <a:pt x="130" y="124"/>
                      </a:lnTo>
                      <a:lnTo>
                        <a:pt x="128" y="122"/>
                      </a:lnTo>
                      <a:lnTo>
                        <a:pt x="128" y="122"/>
                      </a:lnTo>
                      <a:lnTo>
                        <a:pt x="128" y="122"/>
                      </a:lnTo>
                      <a:lnTo>
                        <a:pt x="128" y="120"/>
                      </a:lnTo>
                      <a:lnTo>
                        <a:pt x="128" y="120"/>
                      </a:lnTo>
                      <a:lnTo>
                        <a:pt x="128" y="120"/>
                      </a:lnTo>
                      <a:lnTo>
                        <a:pt x="128" y="120"/>
                      </a:lnTo>
                      <a:lnTo>
                        <a:pt x="128" y="118"/>
                      </a:lnTo>
                      <a:lnTo>
                        <a:pt x="126" y="118"/>
                      </a:lnTo>
                      <a:lnTo>
                        <a:pt x="126" y="118"/>
                      </a:lnTo>
                      <a:lnTo>
                        <a:pt x="128" y="116"/>
                      </a:lnTo>
                      <a:lnTo>
                        <a:pt x="128" y="116"/>
                      </a:lnTo>
                      <a:lnTo>
                        <a:pt x="128" y="114"/>
                      </a:lnTo>
                      <a:lnTo>
                        <a:pt x="128" y="113"/>
                      </a:lnTo>
                      <a:lnTo>
                        <a:pt x="128" y="113"/>
                      </a:lnTo>
                      <a:lnTo>
                        <a:pt x="128" y="111"/>
                      </a:lnTo>
                      <a:lnTo>
                        <a:pt x="130" y="113"/>
                      </a:lnTo>
                      <a:lnTo>
                        <a:pt x="132" y="113"/>
                      </a:lnTo>
                      <a:lnTo>
                        <a:pt x="134" y="113"/>
                      </a:lnTo>
                      <a:lnTo>
                        <a:pt x="136" y="113"/>
                      </a:lnTo>
                      <a:lnTo>
                        <a:pt x="137" y="113"/>
                      </a:lnTo>
                      <a:lnTo>
                        <a:pt x="137" y="113"/>
                      </a:lnTo>
                      <a:lnTo>
                        <a:pt x="139" y="111"/>
                      </a:lnTo>
                      <a:lnTo>
                        <a:pt x="139" y="109"/>
                      </a:lnTo>
                      <a:lnTo>
                        <a:pt x="139" y="109"/>
                      </a:lnTo>
                      <a:lnTo>
                        <a:pt x="141" y="109"/>
                      </a:lnTo>
                      <a:lnTo>
                        <a:pt x="143" y="107"/>
                      </a:lnTo>
                      <a:lnTo>
                        <a:pt x="143" y="107"/>
                      </a:lnTo>
                      <a:lnTo>
                        <a:pt x="143" y="107"/>
                      </a:lnTo>
                      <a:lnTo>
                        <a:pt x="145" y="107"/>
                      </a:lnTo>
                      <a:lnTo>
                        <a:pt x="145" y="107"/>
                      </a:lnTo>
                      <a:lnTo>
                        <a:pt x="145" y="107"/>
                      </a:lnTo>
                      <a:lnTo>
                        <a:pt x="143" y="105"/>
                      </a:lnTo>
                      <a:lnTo>
                        <a:pt x="143" y="103"/>
                      </a:lnTo>
                      <a:lnTo>
                        <a:pt x="143" y="101"/>
                      </a:lnTo>
                      <a:lnTo>
                        <a:pt x="141" y="99"/>
                      </a:lnTo>
                      <a:lnTo>
                        <a:pt x="141" y="99"/>
                      </a:lnTo>
                      <a:lnTo>
                        <a:pt x="141" y="97"/>
                      </a:lnTo>
                      <a:lnTo>
                        <a:pt x="141" y="97"/>
                      </a:lnTo>
                      <a:lnTo>
                        <a:pt x="139" y="97"/>
                      </a:lnTo>
                      <a:lnTo>
                        <a:pt x="139" y="97"/>
                      </a:lnTo>
                      <a:lnTo>
                        <a:pt x="137" y="97"/>
                      </a:lnTo>
                      <a:lnTo>
                        <a:pt x="137" y="99"/>
                      </a:lnTo>
                      <a:lnTo>
                        <a:pt x="137" y="97"/>
                      </a:lnTo>
                      <a:lnTo>
                        <a:pt x="136" y="97"/>
                      </a:lnTo>
                      <a:lnTo>
                        <a:pt x="134" y="97"/>
                      </a:lnTo>
                      <a:lnTo>
                        <a:pt x="134" y="97"/>
                      </a:lnTo>
                      <a:lnTo>
                        <a:pt x="132" y="95"/>
                      </a:lnTo>
                      <a:lnTo>
                        <a:pt x="130" y="94"/>
                      </a:lnTo>
                      <a:lnTo>
                        <a:pt x="130" y="92"/>
                      </a:lnTo>
                      <a:lnTo>
                        <a:pt x="128" y="92"/>
                      </a:lnTo>
                      <a:lnTo>
                        <a:pt x="128" y="92"/>
                      </a:lnTo>
                      <a:lnTo>
                        <a:pt x="128" y="92"/>
                      </a:lnTo>
                      <a:lnTo>
                        <a:pt x="126" y="92"/>
                      </a:lnTo>
                      <a:lnTo>
                        <a:pt x="126" y="92"/>
                      </a:lnTo>
                      <a:lnTo>
                        <a:pt x="126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0"/>
                      </a:lnTo>
                      <a:lnTo>
                        <a:pt x="122" y="88"/>
                      </a:lnTo>
                      <a:lnTo>
                        <a:pt x="122" y="88"/>
                      </a:lnTo>
                      <a:lnTo>
                        <a:pt x="120" y="88"/>
                      </a:lnTo>
                      <a:lnTo>
                        <a:pt x="120" y="86"/>
                      </a:lnTo>
                      <a:lnTo>
                        <a:pt x="118" y="86"/>
                      </a:lnTo>
                      <a:lnTo>
                        <a:pt x="118" y="86"/>
                      </a:lnTo>
                      <a:lnTo>
                        <a:pt x="116" y="88"/>
                      </a:lnTo>
                      <a:lnTo>
                        <a:pt x="116" y="88"/>
                      </a:lnTo>
                      <a:lnTo>
                        <a:pt x="115" y="88"/>
                      </a:lnTo>
                      <a:lnTo>
                        <a:pt x="115" y="88"/>
                      </a:lnTo>
                      <a:lnTo>
                        <a:pt x="113" y="86"/>
                      </a:lnTo>
                      <a:lnTo>
                        <a:pt x="113" y="86"/>
                      </a:lnTo>
                      <a:lnTo>
                        <a:pt x="113" y="84"/>
                      </a:lnTo>
                      <a:lnTo>
                        <a:pt x="113" y="80"/>
                      </a:lnTo>
                      <a:lnTo>
                        <a:pt x="113" y="78"/>
                      </a:lnTo>
                      <a:lnTo>
                        <a:pt x="113" y="78"/>
                      </a:lnTo>
                      <a:lnTo>
                        <a:pt x="113" y="78"/>
                      </a:lnTo>
                      <a:lnTo>
                        <a:pt x="111" y="78"/>
                      </a:lnTo>
                      <a:lnTo>
                        <a:pt x="107" y="78"/>
                      </a:lnTo>
                      <a:lnTo>
                        <a:pt x="103" y="80"/>
                      </a:lnTo>
                      <a:lnTo>
                        <a:pt x="101" y="80"/>
                      </a:lnTo>
                      <a:lnTo>
                        <a:pt x="97" y="80"/>
                      </a:lnTo>
                      <a:lnTo>
                        <a:pt x="95" y="80"/>
                      </a:lnTo>
                      <a:lnTo>
                        <a:pt x="94" y="78"/>
                      </a:lnTo>
                      <a:lnTo>
                        <a:pt x="92" y="78"/>
                      </a:lnTo>
                      <a:lnTo>
                        <a:pt x="90" y="78"/>
                      </a:lnTo>
                      <a:lnTo>
                        <a:pt x="88" y="76"/>
                      </a:lnTo>
                      <a:lnTo>
                        <a:pt x="86" y="76"/>
                      </a:lnTo>
                      <a:lnTo>
                        <a:pt x="86" y="75"/>
                      </a:lnTo>
                      <a:lnTo>
                        <a:pt x="84" y="73"/>
                      </a:lnTo>
                      <a:lnTo>
                        <a:pt x="84" y="71"/>
                      </a:lnTo>
                      <a:lnTo>
                        <a:pt x="84" y="69"/>
                      </a:lnTo>
                      <a:lnTo>
                        <a:pt x="84" y="67"/>
                      </a:lnTo>
                      <a:lnTo>
                        <a:pt x="82" y="67"/>
                      </a:lnTo>
                      <a:lnTo>
                        <a:pt x="82" y="67"/>
                      </a:lnTo>
                      <a:lnTo>
                        <a:pt x="82" y="67"/>
                      </a:lnTo>
                      <a:lnTo>
                        <a:pt x="80" y="67"/>
                      </a:lnTo>
                      <a:lnTo>
                        <a:pt x="80" y="67"/>
                      </a:lnTo>
                      <a:lnTo>
                        <a:pt x="80" y="67"/>
                      </a:lnTo>
                      <a:lnTo>
                        <a:pt x="78" y="67"/>
                      </a:lnTo>
                      <a:lnTo>
                        <a:pt x="78" y="67"/>
                      </a:lnTo>
                      <a:lnTo>
                        <a:pt x="76" y="67"/>
                      </a:lnTo>
                      <a:lnTo>
                        <a:pt x="75" y="65"/>
                      </a:lnTo>
                      <a:lnTo>
                        <a:pt x="75" y="65"/>
                      </a:lnTo>
                      <a:lnTo>
                        <a:pt x="75" y="65"/>
                      </a:lnTo>
                      <a:lnTo>
                        <a:pt x="73" y="65"/>
                      </a:lnTo>
                      <a:lnTo>
                        <a:pt x="73" y="65"/>
                      </a:lnTo>
                      <a:lnTo>
                        <a:pt x="71" y="65"/>
                      </a:lnTo>
                      <a:lnTo>
                        <a:pt x="71" y="63"/>
                      </a:lnTo>
                      <a:lnTo>
                        <a:pt x="71" y="63"/>
                      </a:lnTo>
                      <a:lnTo>
                        <a:pt x="71" y="61"/>
                      </a:lnTo>
                      <a:lnTo>
                        <a:pt x="69" y="61"/>
                      </a:lnTo>
                      <a:lnTo>
                        <a:pt x="69" y="61"/>
                      </a:lnTo>
                      <a:lnTo>
                        <a:pt x="67" y="59"/>
                      </a:lnTo>
                      <a:lnTo>
                        <a:pt x="65" y="59"/>
                      </a:lnTo>
                      <a:lnTo>
                        <a:pt x="63" y="57"/>
                      </a:lnTo>
                      <a:lnTo>
                        <a:pt x="54" y="48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0" y="46"/>
                      </a:lnTo>
                      <a:lnTo>
                        <a:pt x="50" y="46"/>
                      </a:lnTo>
                      <a:lnTo>
                        <a:pt x="50" y="46"/>
                      </a:lnTo>
                      <a:lnTo>
                        <a:pt x="50" y="46"/>
                      </a:lnTo>
                      <a:lnTo>
                        <a:pt x="50" y="46"/>
                      </a:lnTo>
                      <a:lnTo>
                        <a:pt x="48" y="44"/>
                      </a:lnTo>
                      <a:lnTo>
                        <a:pt x="48" y="42"/>
                      </a:lnTo>
                      <a:lnTo>
                        <a:pt x="48" y="40"/>
                      </a:lnTo>
                      <a:lnTo>
                        <a:pt x="46" y="38"/>
                      </a:lnTo>
                      <a:lnTo>
                        <a:pt x="46" y="36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4" y="35"/>
                      </a:lnTo>
                      <a:lnTo>
                        <a:pt x="44" y="35"/>
                      </a:lnTo>
                      <a:lnTo>
                        <a:pt x="44" y="33"/>
                      </a:lnTo>
                      <a:lnTo>
                        <a:pt x="46" y="33"/>
                      </a:lnTo>
                      <a:lnTo>
                        <a:pt x="46" y="31"/>
                      </a:lnTo>
                      <a:lnTo>
                        <a:pt x="48" y="31"/>
                      </a:lnTo>
                      <a:lnTo>
                        <a:pt x="48" y="31"/>
                      </a:lnTo>
                      <a:lnTo>
                        <a:pt x="48" y="31"/>
                      </a:lnTo>
                      <a:lnTo>
                        <a:pt x="48" y="29"/>
                      </a:lnTo>
                      <a:lnTo>
                        <a:pt x="48" y="29"/>
                      </a:lnTo>
                      <a:lnTo>
                        <a:pt x="46" y="29"/>
                      </a:lnTo>
                      <a:lnTo>
                        <a:pt x="46" y="29"/>
                      </a:lnTo>
                      <a:lnTo>
                        <a:pt x="46" y="29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0" y="27"/>
                      </a:lnTo>
                      <a:lnTo>
                        <a:pt x="40" y="27"/>
                      </a:lnTo>
                      <a:lnTo>
                        <a:pt x="40" y="27"/>
                      </a:lnTo>
                      <a:lnTo>
                        <a:pt x="40" y="27"/>
                      </a:lnTo>
                      <a:lnTo>
                        <a:pt x="38" y="27"/>
                      </a:lnTo>
                      <a:lnTo>
                        <a:pt x="38" y="27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21"/>
                      </a:lnTo>
                      <a:lnTo>
                        <a:pt x="38" y="19"/>
                      </a:lnTo>
                      <a:lnTo>
                        <a:pt x="38" y="17"/>
                      </a:lnTo>
                      <a:lnTo>
                        <a:pt x="35" y="16"/>
                      </a:lnTo>
                      <a:lnTo>
                        <a:pt x="33" y="16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1" y="17"/>
                      </a:lnTo>
                      <a:lnTo>
                        <a:pt x="31" y="17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7" y="16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10" y="23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12" y="29"/>
                      </a:lnTo>
                      <a:lnTo>
                        <a:pt x="12" y="31"/>
                      </a:lnTo>
                      <a:lnTo>
                        <a:pt x="14" y="31"/>
                      </a:lnTo>
                      <a:lnTo>
                        <a:pt x="14" y="31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5" y="35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3" y="52"/>
                      </a:lnTo>
                      <a:lnTo>
                        <a:pt x="23" y="52"/>
                      </a:lnTo>
                      <a:lnTo>
                        <a:pt x="23" y="54"/>
                      </a:lnTo>
                      <a:lnTo>
                        <a:pt x="23" y="52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7" y="50"/>
                      </a:lnTo>
                      <a:lnTo>
                        <a:pt x="27" y="52"/>
                      </a:lnTo>
                      <a:lnTo>
                        <a:pt x="25" y="54"/>
                      </a:lnTo>
                      <a:lnTo>
                        <a:pt x="27" y="59"/>
                      </a:lnTo>
                      <a:lnTo>
                        <a:pt x="31" y="67"/>
                      </a:lnTo>
                      <a:lnTo>
                        <a:pt x="31" y="71"/>
                      </a:lnTo>
                      <a:lnTo>
                        <a:pt x="31" y="73"/>
                      </a:lnTo>
                      <a:lnTo>
                        <a:pt x="33" y="73"/>
                      </a:lnTo>
                      <a:lnTo>
                        <a:pt x="33" y="73"/>
                      </a:lnTo>
                      <a:lnTo>
                        <a:pt x="33" y="73"/>
                      </a:lnTo>
                      <a:lnTo>
                        <a:pt x="33" y="73"/>
                      </a:lnTo>
                      <a:lnTo>
                        <a:pt x="35" y="73"/>
                      </a:lnTo>
                      <a:lnTo>
                        <a:pt x="35" y="71"/>
                      </a:lnTo>
                      <a:lnTo>
                        <a:pt x="35" y="65"/>
                      </a:lnTo>
                      <a:lnTo>
                        <a:pt x="35" y="63"/>
                      </a:lnTo>
                      <a:lnTo>
                        <a:pt x="36" y="65"/>
                      </a:lnTo>
                      <a:lnTo>
                        <a:pt x="38" y="65"/>
                      </a:lnTo>
                      <a:lnTo>
                        <a:pt x="38" y="63"/>
                      </a:lnTo>
                      <a:lnTo>
                        <a:pt x="40" y="63"/>
                      </a:lnTo>
                      <a:lnTo>
                        <a:pt x="40" y="63"/>
                      </a:lnTo>
                      <a:lnTo>
                        <a:pt x="42" y="61"/>
                      </a:lnTo>
                      <a:lnTo>
                        <a:pt x="42" y="61"/>
                      </a:lnTo>
                      <a:lnTo>
                        <a:pt x="44" y="61"/>
                      </a:lnTo>
                      <a:lnTo>
                        <a:pt x="46" y="61"/>
                      </a:lnTo>
                      <a:lnTo>
                        <a:pt x="48" y="61"/>
                      </a:lnTo>
                      <a:lnTo>
                        <a:pt x="48" y="59"/>
                      </a:lnTo>
                      <a:lnTo>
                        <a:pt x="50" y="61"/>
                      </a:lnTo>
                      <a:lnTo>
                        <a:pt x="50" y="61"/>
                      </a:lnTo>
                      <a:lnTo>
                        <a:pt x="48" y="61"/>
                      </a:lnTo>
                      <a:lnTo>
                        <a:pt x="48" y="63"/>
                      </a:lnTo>
                      <a:lnTo>
                        <a:pt x="46" y="63"/>
                      </a:lnTo>
                      <a:lnTo>
                        <a:pt x="46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3"/>
                      </a:lnTo>
                      <a:lnTo>
                        <a:pt x="42" y="65"/>
                      </a:lnTo>
                      <a:lnTo>
                        <a:pt x="40" y="67"/>
                      </a:lnTo>
                      <a:lnTo>
                        <a:pt x="42" y="69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4" y="73"/>
                      </a:lnTo>
                      <a:lnTo>
                        <a:pt x="44" y="73"/>
                      </a:lnTo>
                      <a:lnTo>
                        <a:pt x="42" y="73"/>
                      </a:lnTo>
                      <a:lnTo>
                        <a:pt x="38" y="73"/>
                      </a:lnTo>
                      <a:lnTo>
                        <a:pt x="38" y="75"/>
                      </a:lnTo>
                      <a:lnTo>
                        <a:pt x="40" y="76"/>
                      </a:lnTo>
                      <a:lnTo>
                        <a:pt x="40" y="76"/>
                      </a:lnTo>
                      <a:lnTo>
                        <a:pt x="42" y="78"/>
                      </a:lnTo>
                      <a:lnTo>
                        <a:pt x="44" y="78"/>
                      </a:lnTo>
                      <a:lnTo>
                        <a:pt x="46" y="78"/>
                      </a:lnTo>
                      <a:lnTo>
                        <a:pt x="46" y="78"/>
                      </a:lnTo>
                      <a:lnTo>
                        <a:pt x="48" y="76"/>
                      </a:lnTo>
                      <a:lnTo>
                        <a:pt x="50" y="76"/>
                      </a:lnTo>
                      <a:lnTo>
                        <a:pt x="50" y="78"/>
                      </a:lnTo>
                      <a:lnTo>
                        <a:pt x="48" y="78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2"/>
                      </a:lnTo>
                      <a:lnTo>
                        <a:pt x="44" y="80"/>
                      </a:lnTo>
                      <a:lnTo>
                        <a:pt x="42" y="80"/>
                      </a:lnTo>
                      <a:lnTo>
                        <a:pt x="44" y="84"/>
                      </a:lnTo>
                      <a:lnTo>
                        <a:pt x="46" y="86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8" y="86"/>
                      </a:lnTo>
                      <a:lnTo>
                        <a:pt x="48" y="86"/>
                      </a:lnTo>
                      <a:lnTo>
                        <a:pt x="59" y="99"/>
                      </a:lnTo>
                      <a:lnTo>
                        <a:pt x="63" y="103"/>
                      </a:lnTo>
                      <a:lnTo>
                        <a:pt x="67" y="114"/>
                      </a:lnTo>
                      <a:lnTo>
                        <a:pt x="67" y="116"/>
                      </a:lnTo>
                      <a:lnTo>
                        <a:pt x="69" y="118"/>
                      </a:lnTo>
                      <a:lnTo>
                        <a:pt x="69" y="120"/>
                      </a:lnTo>
                      <a:lnTo>
                        <a:pt x="69" y="122"/>
                      </a:lnTo>
                      <a:lnTo>
                        <a:pt x="71" y="124"/>
                      </a:lnTo>
                      <a:lnTo>
                        <a:pt x="71" y="124"/>
                      </a:lnTo>
                      <a:lnTo>
                        <a:pt x="73" y="124"/>
                      </a:lnTo>
                      <a:lnTo>
                        <a:pt x="75" y="124"/>
                      </a:lnTo>
                      <a:lnTo>
                        <a:pt x="76" y="126"/>
                      </a:lnTo>
                      <a:lnTo>
                        <a:pt x="78" y="128"/>
                      </a:lnTo>
                      <a:lnTo>
                        <a:pt x="78" y="132"/>
                      </a:lnTo>
                      <a:lnTo>
                        <a:pt x="80" y="133"/>
                      </a:lnTo>
                      <a:lnTo>
                        <a:pt x="80" y="133"/>
                      </a:lnTo>
                      <a:lnTo>
                        <a:pt x="82" y="133"/>
                      </a:lnTo>
                      <a:lnTo>
                        <a:pt x="82" y="135"/>
                      </a:lnTo>
                      <a:lnTo>
                        <a:pt x="80" y="135"/>
                      </a:lnTo>
                      <a:lnTo>
                        <a:pt x="80" y="137"/>
                      </a:lnTo>
                      <a:lnTo>
                        <a:pt x="80" y="137"/>
                      </a:lnTo>
                      <a:lnTo>
                        <a:pt x="82" y="137"/>
                      </a:lnTo>
                      <a:lnTo>
                        <a:pt x="82" y="139"/>
                      </a:lnTo>
                      <a:lnTo>
                        <a:pt x="90" y="158"/>
                      </a:lnTo>
                      <a:lnTo>
                        <a:pt x="94" y="175"/>
                      </a:lnTo>
                      <a:lnTo>
                        <a:pt x="95" y="183"/>
                      </a:lnTo>
                      <a:lnTo>
                        <a:pt x="97" y="187"/>
                      </a:lnTo>
                      <a:lnTo>
                        <a:pt x="99" y="187"/>
                      </a:lnTo>
                      <a:lnTo>
                        <a:pt x="99" y="189"/>
                      </a:lnTo>
                      <a:lnTo>
                        <a:pt x="99" y="189"/>
                      </a:lnTo>
                      <a:lnTo>
                        <a:pt x="97" y="189"/>
                      </a:lnTo>
                      <a:lnTo>
                        <a:pt x="99" y="191"/>
                      </a:lnTo>
                      <a:lnTo>
                        <a:pt x="99" y="191"/>
                      </a:lnTo>
                      <a:lnTo>
                        <a:pt x="99" y="191"/>
                      </a:lnTo>
                      <a:lnTo>
                        <a:pt x="99" y="192"/>
                      </a:lnTo>
                      <a:lnTo>
                        <a:pt x="99" y="194"/>
                      </a:lnTo>
                      <a:lnTo>
                        <a:pt x="105" y="206"/>
                      </a:lnTo>
                      <a:lnTo>
                        <a:pt x="107" y="210"/>
                      </a:lnTo>
                      <a:lnTo>
                        <a:pt x="107" y="210"/>
                      </a:lnTo>
                      <a:lnTo>
                        <a:pt x="109" y="211"/>
                      </a:lnTo>
                      <a:lnTo>
                        <a:pt x="111" y="213"/>
                      </a:lnTo>
                      <a:lnTo>
                        <a:pt x="111" y="217"/>
                      </a:lnTo>
                      <a:lnTo>
                        <a:pt x="111" y="219"/>
                      </a:lnTo>
                      <a:lnTo>
                        <a:pt x="113" y="221"/>
                      </a:lnTo>
                      <a:lnTo>
                        <a:pt x="115" y="227"/>
                      </a:lnTo>
                      <a:lnTo>
                        <a:pt x="116" y="230"/>
                      </a:lnTo>
                      <a:lnTo>
                        <a:pt x="118" y="238"/>
                      </a:lnTo>
                      <a:lnTo>
                        <a:pt x="120" y="242"/>
                      </a:lnTo>
                      <a:lnTo>
                        <a:pt x="120" y="242"/>
                      </a:lnTo>
                      <a:lnTo>
                        <a:pt x="122" y="244"/>
                      </a:lnTo>
                      <a:lnTo>
                        <a:pt x="122" y="244"/>
                      </a:lnTo>
                      <a:lnTo>
                        <a:pt x="124" y="244"/>
                      </a:lnTo>
                      <a:lnTo>
                        <a:pt x="124" y="242"/>
                      </a:lnTo>
                      <a:lnTo>
                        <a:pt x="124" y="240"/>
                      </a:lnTo>
                      <a:lnTo>
                        <a:pt x="124" y="236"/>
                      </a:lnTo>
                      <a:lnTo>
                        <a:pt x="124" y="238"/>
                      </a:lnTo>
                      <a:lnTo>
                        <a:pt x="126" y="238"/>
                      </a:lnTo>
                      <a:lnTo>
                        <a:pt x="126" y="240"/>
                      </a:lnTo>
                      <a:lnTo>
                        <a:pt x="126" y="240"/>
                      </a:lnTo>
                      <a:lnTo>
                        <a:pt x="128" y="240"/>
                      </a:lnTo>
                      <a:lnTo>
                        <a:pt x="128" y="240"/>
                      </a:lnTo>
                      <a:lnTo>
                        <a:pt x="128" y="240"/>
                      </a:lnTo>
                      <a:lnTo>
                        <a:pt x="128" y="240"/>
                      </a:lnTo>
                      <a:lnTo>
                        <a:pt x="128" y="242"/>
                      </a:lnTo>
                      <a:lnTo>
                        <a:pt x="128" y="242"/>
                      </a:lnTo>
                      <a:lnTo>
                        <a:pt x="126" y="244"/>
                      </a:lnTo>
                      <a:lnTo>
                        <a:pt x="122" y="246"/>
                      </a:lnTo>
                      <a:lnTo>
                        <a:pt x="122" y="248"/>
                      </a:lnTo>
                      <a:lnTo>
                        <a:pt x="122" y="248"/>
                      </a:lnTo>
                      <a:lnTo>
                        <a:pt x="122" y="250"/>
                      </a:lnTo>
                      <a:lnTo>
                        <a:pt x="122" y="251"/>
                      </a:lnTo>
                      <a:lnTo>
                        <a:pt x="122" y="251"/>
                      </a:lnTo>
                      <a:lnTo>
                        <a:pt x="126" y="259"/>
                      </a:lnTo>
                      <a:lnTo>
                        <a:pt x="126" y="261"/>
                      </a:lnTo>
                      <a:lnTo>
                        <a:pt x="128" y="263"/>
                      </a:lnTo>
                      <a:lnTo>
                        <a:pt x="128" y="261"/>
                      </a:lnTo>
                      <a:lnTo>
                        <a:pt x="126" y="259"/>
                      </a:lnTo>
                      <a:lnTo>
                        <a:pt x="126" y="255"/>
                      </a:lnTo>
                      <a:lnTo>
                        <a:pt x="126" y="253"/>
                      </a:lnTo>
                      <a:lnTo>
                        <a:pt x="126" y="253"/>
                      </a:lnTo>
                      <a:lnTo>
                        <a:pt x="124" y="251"/>
                      </a:lnTo>
                      <a:lnTo>
                        <a:pt x="126" y="250"/>
                      </a:lnTo>
                      <a:lnTo>
                        <a:pt x="126" y="251"/>
                      </a:lnTo>
                      <a:lnTo>
                        <a:pt x="126" y="251"/>
                      </a:lnTo>
                      <a:lnTo>
                        <a:pt x="128" y="251"/>
                      </a:lnTo>
                      <a:lnTo>
                        <a:pt x="128" y="251"/>
                      </a:lnTo>
                      <a:lnTo>
                        <a:pt x="130" y="257"/>
                      </a:lnTo>
                      <a:lnTo>
                        <a:pt x="132" y="259"/>
                      </a:lnTo>
                      <a:lnTo>
                        <a:pt x="130" y="261"/>
                      </a:lnTo>
                      <a:lnTo>
                        <a:pt x="132" y="265"/>
                      </a:lnTo>
                      <a:lnTo>
                        <a:pt x="134" y="267"/>
                      </a:lnTo>
                      <a:lnTo>
                        <a:pt x="134" y="265"/>
                      </a:lnTo>
                      <a:lnTo>
                        <a:pt x="136" y="267"/>
                      </a:lnTo>
                      <a:lnTo>
                        <a:pt x="139" y="270"/>
                      </a:lnTo>
                      <a:lnTo>
                        <a:pt x="139" y="270"/>
                      </a:lnTo>
                      <a:lnTo>
                        <a:pt x="141" y="274"/>
                      </a:lnTo>
                      <a:lnTo>
                        <a:pt x="141" y="276"/>
                      </a:lnTo>
                      <a:lnTo>
                        <a:pt x="141" y="278"/>
                      </a:lnTo>
                      <a:lnTo>
                        <a:pt x="141" y="280"/>
                      </a:lnTo>
                      <a:lnTo>
                        <a:pt x="141" y="280"/>
                      </a:lnTo>
                      <a:lnTo>
                        <a:pt x="141" y="282"/>
                      </a:lnTo>
                      <a:lnTo>
                        <a:pt x="141" y="284"/>
                      </a:lnTo>
                      <a:lnTo>
                        <a:pt x="141" y="284"/>
                      </a:lnTo>
                      <a:lnTo>
                        <a:pt x="141" y="286"/>
                      </a:lnTo>
                      <a:lnTo>
                        <a:pt x="141" y="288"/>
                      </a:lnTo>
                      <a:lnTo>
                        <a:pt x="141" y="288"/>
                      </a:lnTo>
                      <a:lnTo>
                        <a:pt x="141" y="289"/>
                      </a:lnTo>
                      <a:lnTo>
                        <a:pt x="143" y="289"/>
                      </a:lnTo>
                      <a:lnTo>
                        <a:pt x="143" y="289"/>
                      </a:lnTo>
                      <a:lnTo>
                        <a:pt x="143" y="291"/>
                      </a:lnTo>
                      <a:lnTo>
                        <a:pt x="143" y="295"/>
                      </a:lnTo>
                      <a:lnTo>
                        <a:pt x="145" y="297"/>
                      </a:lnTo>
                      <a:lnTo>
                        <a:pt x="145" y="299"/>
                      </a:lnTo>
                      <a:lnTo>
                        <a:pt x="143" y="303"/>
                      </a:lnTo>
                      <a:lnTo>
                        <a:pt x="143" y="303"/>
                      </a:lnTo>
                      <a:lnTo>
                        <a:pt x="145" y="303"/>
                      </a:lnTo>
                      <a:lnTo>
                        <a:pt x="147" y="303"/>
                      </a:lnTo>
                      <a:lnTo>
                        <a:pt x="149" y="303"/>
                      </a:lnTo>
                      <a:lnTo>
                        <a:pt x="151" y="305"/>
                      </a:lnTo>
                      <a:lnTo>
                        <a:pt x="153" y="305"/>
                      </a:lnTo>
                      <a:lnTo>
                        <a:pt x="149" y="308"/>
                      </a:lnTo>
                      <a:lnTo>
                        <a:pt x="149" y="308"/>
                      </a:lnTo>
                      <a:lnTo>
                        <a:pt x="145" y="308"/>
                      </a:lnTo>
                      <a:lnTo>
                        <a:pt x="145" y="308"/>
                      </a:lnTo>
                      <a:lnTo>
                        <a:pt x="141" y="307"/>
                      </a:lnTo>
                      <a:lnTo>
                        <a:pt x="139" y="307"/>
                      </a:lnTo>
                      <a:lnTo>
                        <a:pt x="137" y="305"/>
                      </a:lnTo>
                      <a:lnTo>
                        <a:pt x="139" y="297"/>
                      </a:lnTo>
                      <a:lnTo>
                        <a:pt x="141" y="295"/>
                      </a:lnTo>
                      <a:lnTo>
                        <a:pt x="141" y="295"/>
                      </a:lnTo>
                      <a:lnTo>
                        <a:pt x="141" y="293"/>
                      </a:lnTo>
                      <a:lnTo>
                        <a:pt x="141" y="291"/>
                      </a:lnTo>
                      <a:lnTo>
                        <a:pt x="141" y="289"/>
                      </a:lnTo>
                      <a:lnTo>
                        <a:pt x="139" y="288"/>
                      </a:lnTo>
                      <a:lnTo>
                        <a:pt x="139" y="284"/>
                      </a:lnTo>
                      <a:lnTo>
                        <a:pt x="139" y="282"/>
                      </a:lnTo>
                      <a:lnTo>
                        <a:pt x="139" y="280"/>
                      </a:lnTo>
                      <a:lnTo>
                        <a:pt x="139" y="280"/>
                      </a:lnTo>
                      <a:lnTo>
                        <a:pt x="137" y="278"/>
                      </a:lnTo>
                      <a:lnTo>
                        <a:pt x="137" y="276"/>
                      </a:lnTo>
                      <a:lnTo>
                        <a:pt x="136" y="274"/>
                      </a:lnTo>
                      <a:lnTo>
                        <a:pt x="136" y="274"/>
                      </a:lnTo>
                      <a:lnTo>
                        <a:pt x="136" y="276"/>
                      </a:lnTo>
                      <a:lnTo>
                        <a:pt x="137" y="280"/>
                      </a:lnTo>
                      <a:lnTo>
                        <a:pt x="137" y="282"/>
                      </a:lnTo>
                      <a:lnTo>
                        <a:pt x="137" y="288"/>
                      </a:lnTo>
                      <a:lnTo>
                        <a:pt x="137" y="289"/>
                      </a:lnTo>
                      <a:lnTo>
                        <a:pt x="137" y="289"/>
                      </a:lnTo>
                      <a:lnTo>
                        <a:pt x="134" y="274"/>
                      </a:lnTo>
                      <a:lnTo>
                        <a:pt x="134" y="272"/>
                      </a:lnTo>
                      <a:lnTo>
                        <a:pt x="134" y="274"/>
                      </a:lnTo>
                      <a:lnTo>
                        <a:pt x="134" y="276"/>
                      </a:lnTo>
                      <a:lnTo>
                        <a:pt x="134" y="276"/>
                      </a:lnTo>
                      <a:lnTo>
                        <a:pt x="132" y="276"/>
                      </a:lnTo>
                      <a:lnTo>
                        <a:pt x="132" y="276"/>
                      </a:lnTo>
                      <a:lnTo>
                        <a:pt x="132" y="276"/>
                      </a:lnTo>
                      <a:lnTo>
                        <a:pt x="132" y="274"/>
                      </a:lnTo>
                      <a:lnTo>
                        <a:pt x="132" y="274"/>
                      </a:lnTo>
                      <a:lnTo>
                        <a:pt x="132" y="272"/>
                      </a:lnTo>
                      <a:lnTo>
                        <a:pt x="132" y="274"/>
                      </a:lnTo>
                      <a:lnTo>
                        <a:pt x="132" y="274"/>
                      </a:lnTo>
                      <a:lnTo>
                        <a:pt x="130" y="274"/>
                      </a:lnTo>
                      <a:lnTo>
                        <a:pt x="130" y="272"/>
                      </a:lnTo>
                      <a:lnTo>
                        <a:pt x="130" y="272"/>
                      </a:lnTo>
                      <a:lnTo>
                        <a:pt x="130" y="270"/>
                      </a:lnTo>
                      <a:lnTo>
                        <a:pt x="130" y="270"/>
                      </a:lnTo>
                      <a:lnTo>
                        <a:pt x="132" y="270"/>
                      </a:lnTo>
                      <a:lnTo>
                        <a:pt x="132" y="270"/>
                      </a:lnTo>
                      <a:lnTo>
                        <a:pt x="132" y="269"/>
                      </a:lnTo>
                      <a:lnTo>
                        <a:pt x="130" y="267"/>
                      </a:lnTo>
                      <a:lnTo>
                        <a:pt x="128" y="265"/>
                      </a:lnTo>
                      <a:lnTo>
                        <a:pt x="128" y="267"/>
                      </a:lnTo>
                      <a:lnTo>
                        <a:pt x="128" y="267"/>
                      </a:lnTo>
                      <a:lnTo>
                        <a:pt x="128" y="272"/>
                      </a:lnTo>
                      <a:lnTo>
                        <a:pt x="130" y="272"/>
                      </a:lnTo>
                      <a:lnTo>
                        <a:pt x="132" y="280"/>
                      </a:lnTo>
                      <a:lnTo>
                        <a:pt x="134" y="293"/>
                      </a:lnTo>
                      <a:lnTo>
                        <a:pt x="132" y="297"/>
                      </a:lnTo>
                      <a:lnTo>
                        <a:pt x="134" y="308"/>
                      </a:lnTo>
                      <a:lnTo>
                        <a:pt x="139" y="326"/>
                      </a:lnTo>
                      <a:lnTo>
                        <a:pt x="147" y="341"/>
                      </a:lnTo>
                      <a:lnTo>
                        <a:pt x="147" y="341"/>
                      </a:lnTo>
                      <a:lnTo>
                        <a:pt x="147" y="341"/>
                      </a:lnTo>
                      <a:lnTo>
                        <a:pt x="143" y="333"/>
                      </a:lnTo>
                      <a:lnTo>
                        <a:pt x="143" y="331"/>
                      </a:lnTo>
                      <a:lnTo>
                        <a:pt x="145" y="333"/>
                      </a:lnTo>
                      <a:lnTo>
                        <a:pt x="147" y="335"/>
                      </a:lnTo>
                      <a:lnTo>
                        <a:pt x="149" y="341"/>
                      </a:lnTo>
                      <a:lnTo>
                        <a:pt x="149" y="341"/>
                      </a:lnTo>
                      <a:lnTo>
                        <a:pt x="149" y="341"/>
                      </a:lnTo>
                      <a:lnTo>
                        <a:pt x="149" y="341"/>
                      </a:lnTo>
                      <a:lnTo>
                        <a:pt x="151" y="339"/>
                      </a:lnTo>
                      <a:lnTo>
                        <a:pt x="149" y="343"/>
                      </a:lnTo>
                      <a:lnTo>
                        <a:pt x="149" y="345"/>
                      </a:lnTo>
                      <a:lnTo>
                        <a:pt x="149" y="345"/>
                      </a:lnTo>
                      <a:lnTo>
                        <a:pt x="149" y="343"/>
                      </a:lnTo>
                      <a:lnTo>
                        <a:pt x="149" y="343"/>
                      </a:lnTo>
                      <a:lnTo>
                        <a:pt x="149" y="343"/>
                      </a:lnTo>
                      <a:lnTo>
                        <a:pt x="149" y="343"/>
                      </a:lnTo>
                      <a:lnTo>
                        <a:pt x="149" y="345"/>
                      </a:lnTo>
                      <a:lnTo>
                        <a:pt x="151" y="350"/>
                      </a:lnTo>
                      <a:lnTo>
                        <a:pt x="153" y="354"/>
                      </a:lnTo>
                      <a:lnTo>
                        <a:pt x="153" y="356"/>
                      </a:lnTo>
                      <a:lnTo>
                        <a:pt x="153" y="356"/>
                      </a:lnTo>
                      <a:lnTo>
                        <a:pt x="153" y="358"/>
                      </a:lnTo>
                      <a:lnTo>
                        <a:pt x="155" y="360"/>
                      </a:lnTo>
                      <a:lnTo>
                        <a:pt x="155" y="360"/>
                      </a:lnTo>
                      <a:lnTo>
                        <a:pt x="155" y="362"/>
                      </a:lnTo>
                      <a:lnTo>
                        <a:pt x="155" y="360"/>
                      </a:lnTo>
                      <a:lnTo>
                        <a:pt x="155" y="358"/>
                      </a:lnTo>
                      <a:lnTo>
                        <a:pt x="156" y="356"/>
                      </a:lnTo>
                      <a:lnTo>
                        <a:pt x="158" y="356"/>
                      </a:lnTo>
                      <a:lnTo>
                        <a:pt x="156" y="358"/>
                      </a:lnTo>
                      <a:lnTo>
                        <a:pt x="156" y="358"/>
                      </a:lnTo>
                      <a:lnTo>
                        <a:pt x="156" y="358"/>
                      </a:lnTo>
                      <a:lnTo>
                        <a:pt x="156" y="360"/>
                      </a:lnTo>
                      <a:lnTo>
                        <a:pt x="158" y="358"/>
                      </a:lnTo>
                      <a:lnTo>
                        <a:pt x="158" y="356"/>
                      </a:lnTo>
                      <a:lnTo>
                        <a:pt x="160" y="356"/>
                      </a:lnTo>
                      <a:lnTo>
                        <a:pt x="162" y="356"/>
                      </a:lnTo>
                      <a:lnTo>
                        <a:pt x="162" y="356"/>
                      </a:lnTo>
                      <a:lnTo>
                        <a:pt x="164" y="356"/>
                      </a:lnTo>
                      <a:lnTo>
                        <a:pt x="164" y="354"/>
                      </a:lnTo>
                      <a:lnTo>
                        <a:pt x="164" y="354"/>
                      </a:lnTo>
                      <a:lnTo>
                        <a:pt x="166" y="354"/>
                      </a:lnTo>
                      <a:lnTo>
                        <a:pt x="168" y="354"/>
                      </a:lnTo>
                      <a:lnTo>
                        <a:pt x="168" y="356"/>
                      </a:lnTo>
                      <a:lnTo>
                        <a:pt x="166" y="356"/>
                      </a:lnTo>
                      <a:lnTo>
                        <a:pt x="164" y="356"/>
                      </a:lnTo>
                      <a:lnTo>
                        <a:pt x="164" y="356"/>
                      </a:lnTo>
                      <a:lnTo>
                        <a:pt x="164" y="356"/>
                      </a:lnTo>
                      <a:lnTo>
                        <a:pt x="166" y="358"/>
                      </a:lnTo>
                      <a:lnTo>
                        <a:pt x="166" y="358"/>
                      </a:lnTo>
                      <a:lnTo>
                        <a:pt x="166" y="358"/>
                      </a:lnTo>
                      <a:lnTo>
                        <a:pt x="162" y="358"/>
                      </a:lnTo>
                      <a:lnTo>
                        <a:pt x="160" y="358"/>
                      </a:lnTo>
                      <a:lnTo>
                        <a:pt x="158" y="360"/>
                      </a:lnTo>
                      <a:lnTo>
                        <a:pt x="158" y="360"/>
                      </a:lnTo>
                      <a:lnTo>
                        <a:pt x="158" y="362"/>
                      </a:lnTo>
                      <a:lnTo>
                        <a:pt x="158" y="364"/>
                      </a:lnTo>
                      <a:lnTo>
                        <a:pt x="160" y="362"/>
                      </a:lnTo>
                      <a:lnTo>
                        <a:pt x="162" y="362"/>
                      </a:lnTo>
                      <a:lnTo>
                        <a:pt x="162" y="362"/>
                      </a:lnTo>
                      <a:lnTo>
                        <a:pt x="162" y="364"/>
                      </a:lnTo>
                      <a:lnTo>
                        <a:pt x="160" y="364"/>
                      </a:lnTo>
                      <a:lnTo>
                        <a:pt x="158" y="364"/>
                      </a:lnTo>
                      <a:lnTo>
                        <a:pt x="156" y="362"/>
                      </a:lnTo>
                      <a:lnTo>
                        <a:pt x="156" y="362"/>
                      </a:lnTo>
                      <a:lnTo>
                        <a:pt x="156" y="364"/>
                      </a:lnTo>
                      <a:lnTo>
                        <a:pt x="156" y="366"/>
                      </a:lnTo>
                      <a:lnTo>
                        <a:pt x="166" y="371"/>
                      </a:lnTo>
                      <a:lnTo>
                        <a:pt x="166" y="373"/>
                      </a:lnTo>
                      <a:lnTo>
                        <a:pt x="170" y="379"/>
                      </a:lnTo>
                      <a:lnTo>
                        <a:pt x="174" y="383"/>
                      </a:lnTo>
                      <a:lnTo>
                        <a:pt x="174" y="385"/>
                      </a:lnTo>
                      <a:lnTo>
                        <a:pt x="181" y="392"/>
                      </a:lnTo>
                      <a:lnTo>
                        <a:pt x="181" y="396"/>
                      </a:lnTo>
                      <a:lnTo>
                        <a:pt x="187" y="400"/>
                      </a:lnTo>
                      <a:lnTo>
                        <a:pt x="195" y="411"/>
                      </a:lnTo>
                      <a:lnTo>
                        <a:pt x="198" y="415"/>
                      </a:lnTo>
                      <a:lnTo>
                        <a:pt x="208" y="423"/>
                      </a:lnTo>
                      <a:lnTo>
                        <a:pt x="208" y="421"/>
                      </a:lnTo>
                      <a:lnTo>
                        <a:pt x="210" y="421"/>
                      </a:lnTo>
                      <a:lnTo>
                        <a:pt x="210" y="421"/>
                      </a:lnTo>
                      <a:lnTo>
                        <a:pt x="212" y="421"/>
                      </a:lnTo>
                      <a:lnTo>
                        <a:pt x="212" y="421"/>
                      </a:lnTo>
                      <a:lnTo>
                        <a:pt x="214" y="421"/>
                      </a:lnTo>
                      <a:lnTo>
                        <a:pt x="214" y="421"/>
                      </a:lnTo>
                      <a:lnTo>
                        <a:pt x="214" y="419"/>
                      </a:lnTo>
                      <a:lnTo>
                        <a:pt x="214" y="419"/>
                      </a:lnTo>
                      <a:lnTo>
                        <a:pt x="214" y="417"/>
                      </a:lnTo>
                      <a:lnTo>
                        <a:pt x="214" y="417"/>
                      </a:lnTo>
                      <a:lnTo>
                        <a:pt x="214" y="417"/>
                      </a:lnTo>
                      <a:lnTo>
                        <a:pt x="216" y="415"/>
                      </a:lnTo>
                      <a:lnTo>
                        <a:pt x="217" y="411"/>
                      </a:lnTo>
                      <a:lnTo>
                        <a:pt x="217" y="411"/>
                      </a:lnTo>
                      <a:lnTo>
                        <a:pt x="217" y="409"/>
                      </a:lnTo>
                      <a:lnTo>
                        <a:pt x="217" y="409"/>
                      </a:lnTo>
                      <a:lnTo>
                        <a:pt x="217" y="405"/>
                      </a:lnTo>
                      <a:lnTo>
                        <a:pt x="217" y="405"/>
                      </a:lnTo>
                      <a:lnTo>
                        <a:pt x="217" y="404"/>
                      </a:lnTo>
                      <a:lnTo>
                        <a:pt x="217" y="404"/>
                      </a:lnTo>
                      <a:lnTo>
                        <a:pt x="217" y="404"/>
                      </a:lnTo>
                      <a:lnTo>
                        <a:pt x="217" y="404"/>
                      </a:lnTo>
                      <a:lnTo>
                        <a:pt x="217" y="404"/>
                      </a:lnTo>
                      <a:lnTo>
                        <a:pt x="217" y="405"/>
                      </a:lnTo>
                      <a:lnTo>
                        <a:pt x="219" y="405"/>
                      </a:lnTo>
                      <a:lnTo>
                        <a:pt x="219" y="405"/>
                      </a:lnTo>
                      <a:lnTo>
                        <a:pt x="221" y="404"/>
                      </a:lnTo>
                      <a:lnTo>
                        <a:pt x="221" y="402"/>
                      </a:lnTo>
                      <a:lnTo>
                        <a:pt x="223" y="402"/>
                      </a:lnTo>
                      <a:lnTo>
                        <a:pt x="223" y="400"/>
                      </a:lnTo>
                      <a:lnTo>
                        <a:pt x="223" y="398"/>
                      </a:lnTo>
                      <a:lnTo>
                        <a:pt x="223" y="398"/>
                      </a:lnTo>
                      <a:lnTo>
                        <a:pt x="223" y="396"/>
                      </a:lnTo>
                      <a:lnTo>
                        <a:pt x="221" y="394"/>
                      </a:lnTo>
                      <a:lnTo>
                        <a:pt x="217" y="392"/>
                      </a:lnTo>
                      <a:lnTo>
                        <a:pt x="216" y="390"/>
                      </a:lnTo>
                      <a:lnTo>
                        <a:pt x="216" y="390"/>
                      </a:lnTo>
                      <a:lnTo>
                        <a:pt x="216" y="388"/>
                      </a:lnTo>
                      <a:lnTo>
                        <a:pt x="216" y="388"/>
                      </a:lnTo>
                      <a:lnTo>
                        <a:pt x="216" y="386"/>
                      </a:lnTo>
                      <a:lnTo>
                        <a:pt x="216" y="386"/>
                      </a:lnTo>
                      <a:lnTo>
                        <a:pt x="214" y="385"/>
                      </a:lnTo>
                      <a:lnTo>
                        <a:pt x="214" y="385"/>
                      </a:lnTo>
                      <a:lnTo>
                        <a:pt x="214" y="383"/>
                      </a:lnTo>
                      <a:lnTo>
                        <a:pt x="216" y="381"/>
                      </a:lnTo>
                      <a:lnTo>
                        <a:pt x="219" y="375"/>
                      </a:lnTo>
                      <a:lnTo>
                        <a:pt x="221" y="369"/>
                      </a:lnTo>
                      <a:lnTo>
                        <a:pt x="221" y="369"/>
                      </a:lnTo>
                      <a:lnTo>
                        <a:pt x="221" y="369"/>
                      </a:lnTo>
                      <a:lnTo>
                        <a:pt x="221" y="369"/>
                      </a:lnTo>
                      <a:lnTo>
                        <a:pt x="221" y="367"/>
                      </a:lnTo>
                      <a:lnTo>
                        <a:pt x="219" y="367"/>
                      </a:lnTo>
                      <a:lnTo>
                        <a:pt x="217" y="366"/>
                      </a:lnTo>
                      <a:lnTo>
                        <a:pt x="217" y="366"/>
                      </a:lnTo>
                      <a:lnTo>
                        <a:pt x="216" y="362"/>
                      </a:lnTo>
                      <a:lnTo>
                        <a:pt x="214" y="356"/>
                      </a:lnTo>
                      <a:lnTo>
                        <a:pt x="214" y="356"/>
                      </a:lnTo>
                      <a:lnTo>
                        <a:pt x="214" y="354"/>
                      </a:lnTo>
                      <a:lnTo>
                        <a:pt x="214" y="354"/>
                      </a:lnTo>
                      <a:lnTo>
                        <a:pt x="217" y="352"/>
                      </a:lnTo>
                      <a:lnTo>
                        <a:pt x="219" y="348"/>
                      </a:lnTo>
                      <a:lnTo>
                        <a:pt x="221" y="345"/>
                      </a:lnTo>
                      <a:lnTo>
                        <a:pt x="227" y="327"/>
                      </a:lnTo>
                      <a:lnTo>
                        <a:pt x="229" y="324"/>
                      </a:lnTo>
                      <a:lnTo>
                        <a:pt x="231" y="316"/>
                      </a:lnTo>
                      <a:lnTo>
                        <a:pt x="233" y="316"/>
                      </a:lnTo>
                      <a:lnTo>
                        <a:pt x="233" y="314"/>
                      </a:lnTo>
                      <a:lnTo>
                        <a:pt x="235" y="312"/>
                      </a:lnTo>
                      <a:lnTo>
                        <a:pt x="235" y="310"/>
                      </a:lnTo>
                      <a:lnTo>
                        <a:pt x="235" y="3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g142a8b75624_19_0"/>
                <p:cNvSpPr/>
                <p:nvPr/>
              </p:nvSpPr>
              <p:spPr>
                <a:xfrm>
                  <a:off x="4792663" y="4032250"/>
                  <a:ext cx="655638" cy="1036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653" extrusionOk="0">
                      <a:moveTo>
                        <a:pt x="413" y="497"/>
                      </a:moveTo>
                      <a:lnTo>
                        <a:pt x="413" y="497"/>
                      </a:lnTo>
                      <a:lnTo>
                        <a:pt x="411" y="497"/>
                      </a:lnTo>
                      <a:lnTo>
                        <a:pt x="411" y="495"/>
                      </a:lnTo>
                      <a:lnTo>
                        <a:pt x="411" y="495"/>
                      </a:lnTo>
                      <a:lnTo>
                        <a:pt x="409" y="497"/>
                      </a:lnTo>
                      <a:lnTo>
                        <a:pt x="409" y="497"/>
                      </a:lnTo>
                      <a:lnTo>
                        <a:pt x="409" y="497"/>
                      </a:lnTo>
                      <a:lnTo>
                        <a:pt x="409" y="497"/>
                      </a:lnTo>
                      <a:lnTo>
                        <a:pt x="407" y="497"/>
                      </a:lnTo>
                      <a:lnTo>
                        <a:pt x="407" y="497"/>
                      </a:lnTo>
                      <a:lnTo>
                        <a:pt x="407" y="497"/>
                      </a:lnTo>
                      <a:lnTo>
                        <a:pt x="404" y="495"/>
                      </a:lnTo>
                      <a:lnTo>
                        <a:pt x="402" y="493"/>
                      </a:lnTo>
                      <a:lnTo>
                        <a:pt x="402" y="493"/>
                      </a:lnTo>
                      <a:lnTo>
                        <a:pt x="402" y="493"/>
                      </a:lnTo>
                      <a:lnTo>
                        <a:pt x="402" y="493"/>
                      </a:lnTo>
                      <a:lnTo>
                        <a:pt x="400" y="493"/>
                      </a:lnTo>
                      <a:lnTo>
                        <a:pt x="400" y="493"/>
                      </a:lnTo>
                      <a:lnTo>
                        <a:pt x="400" y="493"/>
                      </a:lnTo>
                      <a:lnTo>
                        <a:pt x="398" y="493"/>
                      </a:lnTo>
                      <a:lnTo>
                        <a:pt x="398" y="493"/>
                      </a:lnTo>
                      <a:lnTo>
                        <a:pt x="396" y="493"/>
                      </a:lnTo>
                      <a:lnTo>
                        <a:pt x="396" y="493"/>
                      </a:lnTo>
                      <a:lnTo>
                        <a:pt x="396" y="493"/>
                      </a:lnTo>
                      <a:lnTo>
                        <a:pt x="394" y="491"/>
                      </a:lnTo>
                      <a:lnTo>
                        <a:pt x="394" y="491"/>
                      </a:lnTo>
                      <a:lnTo>
                        <a:pt x="394" y="489"/>
                      </a:lnTo>
                      <a:lnTo>
                        <a:pt x="394" y="489"/>
                      </a:lnTo>
                      <a:lnTo>
                        <a:pt x="392" y="489"/>
                      </a:lnTo>
                      <a:lnTo>
                        <a:pt x="392" y="487"/>
                      </a:lnTo>
                      <a:lnTo>
                        <a:pt x="392" y="487"/>
                      </a:lnTo>
                      <a:lnTo>
                        <a:pt x="392" y="487"/>
                      </a:lnTo>
                      <a:lnTo>
                        <a:pt x="392" y="485"/>
                      </a:lnTo>
                      <a:lnTo>
                        <a:pt x="394" y="485"/>
                      </a:lnTo>
                      <a:lnTo>
                        <a:pt x="394" y="485"/>
                      </a:lnTo>
                      <a:lnTo>
                        <a:pt x="394" y="485"/>
                      </a:lnTo>
                      <a:lnTo>
                        <a:pt x="394" y="480"/>
                      </a:lnTo>
                      <a:lnTo>
                        <a:pt x="394" y="480"/>
                      </a:lnTo>
                      <a:lnTo>
                        <a:pt x="394" y="478"/>
                      </a:lnTo>
                      <a:lnTo>
                        <a:pt x="394" y="478"/>
                      </a:lnTo>
                      <a:lnTo>
                        <a:pt x="394" y="476"/>
                      </a:lnTo>
                      <a:lnTo>
                        <a:pt x="394" y="476"/>
                      </a:lnTo>
                      <a:lnTo>
                        <a:pt x="394" y="474"/>
                      </a:lnTo>
                      <a:lnTo>
                        <a:pt x="394" y="472"/>
                      </a:lnTo>
                      <a:lnTo>
                        <a:pt x="394" y="472"/>
                      </a:lnTo>
                      <a:lnTo>
                        <a:pt x="394" y="470"/>
                      </a:lnTo>
                      <a:lnTo>
                        <a:pt x="394" y="468"/>
                      </a:lnTo>
                      <a:lnTo>
                        <a:pt x="394" y="468"/>
                      </a:lnTo>
                      <a:lnTo>
                        <a:pt x="394" y="468"/>
                      </a:lnTo>
                      <a:lnTo>
                        <a:pt x="394" y="468"/>
                      </a:lnTo>
                      <a:lnTo>
                        <a:pt x="392" y="468"/>
                      </a:lnTo>
                      <a:lnTo>
                        <a:pt x="392" y="468"/>
                      </a:lnTo>
                      <a:lnTo>
                        <a:pt x="390" y="468"/>
                      </a:lnTo>
                      <a:lnTo>
                        <a:pt x="390" y="468"/>
                      </a:lnTo>
                      <a:lnTo>
                        <a:pt x="390" y="468"/>
                      </a:lnTo>
                      <a:lnTo>
                        <a:pt x="388" y="466"/>
                      </a:lnTo>
                      <a:lnTo>
                        <a:pt x="388" y="466"/>
                      </a:lnTo>
                      <a:lnTo>
                        <a:pt x="388" y="466"/>
                      </a:lnTo>
                      <a:lnTo>
                        <a:pt x="387" y="466"/>
                      </a:lnTo>
                      <a:lnTo>
                        <a:pt x="387" y="468"/>
                      </a:lnTo>
                      <a:lnTo>
                        <a:pt x="385" y="468"/>
                      </a:lnTo>
                      <a:lnTo>
                        <a:pt x="385" y="468"/>
                      </a:lnTo>
                      <a:lnTo>
                        <a:pt x="383" y="468"/>
                      </a:lnTo>
                      <a:lnTo>
                        <a:pt x="381" y="468"/>
                      </a:lnTo>
                      <a:lnTo>
                        <a:pt x="379" y="466"/>
                      </a:lnTo>
                      <a:lnTo>
                        <a:pt x="379" y="466"/>
                      </a:lnTo>
                      <a:lnTo>
                        <a:pt x="377" y="466"/>
                      </a:lnTo>
                      <a:lnTo>
                        <a:pt x="377" y="466"/>
                      </a:lnTo>
                      <a:lnTo>
                        <a:pt x="377" y="466"/>
                      </a:lnTo>
                      <a:lnTo>
                        <a:pt x="375" y="466"/>
                      </a:lnTo>
                      <a:lnTo>
                        <a:pt x="373" y="463"/>
                      </a:lnTo>
                      <a:lnTo>
                        <a:pt x="371" y="461"/>
                      </a:lnTo>
                      <a:lnTo>
                        <a:pt x="371" y="461"/>
                      </a:lnTo>
                      <a:lnTo>
                        <a:pt x="369" y="461"/>
                      </a:lnTo>
                      <a:lnTo>
                        <a:pt x="369" y="461"/>
                      </a:lnTo>
                      <a:lnTo>
                        <a:pt x="367" y="463"/>
                      </a:lnTo>
                      <a:lnTo>
                        <a:pt x="367" y="463"/>
                      </a:lnTo>
                      <a:lnTo>
                        <a:pt x="366" y="461"/>
                      </a:lnTo>
                      <a:lnTo>
                        <a:pt x="366" y="461"/>
                      </a:lnTo>
                      <a:lnTo>
                        <a:pt x="366" y="459"/>
                      </a:lnTo>
                      <a:lnTo>
                        <a:pt x="366" y="459"/>
                      </a:lnTo>
                      <a:lnTo>
                        <a:pt x="366" y="457"/>
                      </a:lnTo>
                      <a:lnTo>
                        <a:pt x="366" y="457"/>
                      </a:lnTo>
                      <a:lnTo>
                        <a:pt x="367" y="459"/>
                      </a:lnTo>
                      <a:lnTo>
                        <a:pt x="369" y="459"/>
                      </a:lnTo>
                      <a:lnTo>
                        <a:pt x="369" y="457"/>
                      </a:lnTo>
                      <a:lnTo>
                        <a:pt x="369" y="457"/>
                      </a:lnTo>
                      <a:lnTo>
                        <a:pt x="369" y="457"/>
                      </a:lnTo>
                      <a:lnTo>
                        <a:pt x="369" y="455"/>
                      </a:lnTo>
                      <a:lnTo>
                        <a:pt x="369" y="455"/>
                      </a:lnTo>
                      <a:lnTo>
                        <a:pt x="367" y="453"/>
                      </a:lnTo>
                      <a:lnTo>
                        <a:pt x="367" y="453"/>
                      </a:lnTo>
                      <a:lnTo>
                        <a:pt x="367" y="451"/>
                      </a:lnTo>
                      <a:lnTo>
                        <a:pt x="369" y="449"/>
                      </a:lnTo>
                      <a:lnTo>
                        <a:pt x="369" y="447"/>
                      </a:lnTo>
                      <a:lnTo>
                        <a:pt x="369" y="447"/>
                      </a:lnTo>
                      <a:lnTo>
                        <a:pt x="369" y="445"/>
                      </a:lnTo>
                      <a:lnTo>
                        <a:pt x="367" y="442"/>
                      </a:lnTo>
                      <a:lnTo>
                        <a:pt x="364" y="440"/>
                      </a:lnTo>
                      <a:lnTo>
                        <a:pt x="360" y="442"/>
                      </a:lnTo>
                      <a:lnTo>
                        <a:pt x="360" y="442"/>
                      </a:lnTo>
                      <a:lnTo>
                        <a:pt x="360" y="442"/>
                      </a:lnTo>
                      <a:lnTo>
                        <a:pt x="358" y="442"/>
                      </a:lnTo>
                      <a:lnTo>
                        <a:pt x="358" y="442"/>
                      </a:lnTo>
                      <a:lnTo>
                        <a:pt x="356" y="442"/>
                      </a:lnTo>
                      <a:lnTo>
                        <a:pt x="356" y="442"/>
                      </a:lnTo>
                      <a:lnTo>
                        <a:pt x="354" y="444"/>
                      </a:lnTo>
                      <a:lnTo>
                        <a:pt x="354" y="445"/>
                      </a:lnTo>
                      <a:lnTo>
                        <a:pt x="352" y="445"/>
                      </a:lnTo>
                      <a:lnTo>
                        <a:pt x="352" y="445"/>
                      </a:lnTo>
                      <a:lnTo>
                        <a:pt x="352" y="444"/>
                      </a:lnTo>
                      <a:lnTo>
                        <a:pt x="352" y="444"/>
                      </a:lnTo>
                      <a:lnTo>
                        <a:pt x="352" y="442"/>
                      </a:lnTo>
                      <a:lnTo>
                        <a:pt x="352" y="440"/>
                      </a:lnTo>
                      <a:lnTo>
                        <a:pt x="352" y="440"/>
                      </a:lnTo>
                      <a:lnTo>
                        <a:pt x="352" y="440"/>
                      </a:lnTo>
                      <a:lnTo>
                        <a:pt x="354" y="438"/>
                      </a:lnTo>
                      <a:lnTo>
                        <a:pt x="354" y="438"/>
                      </a:lnTo>
                      <a:lnTo>
                        <a:pt x="354" y="436"/>
                      </a:lnTo>
                      <a:lnTo>
                        <a:pt x="354" y="436"/>
                      </a:lnTo>
                      <a:lnTo>
                        <a:pt x="354" y="434"/>
                      </a:lnTo>
                      <a:lnTo>
                        <a:pt x="354" y="434"/>
                      </a:lnTo>
                      <a:lnTo>
                        <a:pt x="354" y="432"/>
                      </a:lnTo>
                      <a:lnTo>
                        <a:pt x="354" y="432"/>
                      </a:lnTo>
                      <a:lnTo>
                        <a:pt x="354" y="432"/>
                      </a:lnTo>
                      <a:lnTo>
                        <a:pt x="354" y="432"/>
                      </a:lnTo>
                      <a:lnTo>
                        <a:pt x="352" y="434"/>
                      </a:lnTo>
                      <a:lnTo>
                        <a:pt x="352" y="434"/>
                      </a:lnTo>
                      <a:lnTo>
                        <a:pt x="352" y="434"/>
                      </a:lnTo>
                      <a:lnTo>
                        <a:pt x="350" y="436"/>
                      </a:lnTo>
                      <a:lnTo>
                        <a:pt x="350" y="436"/>
                      </a:lnTo>
                      <a:lnTo>
                        <a:pt x="350" y="436"/>
                      </a:lnTo>
                      <a:lnTo>
                        <a:pt x="348" y="436"/>
                      </a:lnTo>
                      <a:lnTo>
                        <a:pt x="348" y="436"/>
                      </a:lnTo>
                      <a:lnTo>
                        <a:pt x="347" y="436"/>
                      </a:lnTo>
                      <a:lnTo>
                        <a:pt x="347" y="436"/>
                      </a:lnTo>
                      <a:lnTo>
                        <a:pt x="347" y="436"/>
                      </a:lnTo>
                      <a:lnTo>
                        <a:pt x="345" y="436"/>
                      </a:lnTo>
                      <a:lnTo>
                        <a:pt x="343" y="436"/>
                      </a:lnTo>
                      <a:lnTo>
                        <a:pt x="341" y="434"/>
                      </a:lnTo>
                      <a:lnTo>
                        <a:pt x="341" y="434"/>
                      </a:lnTo>
                      <a:lnTo>
                        <a:pt x="341" y="434"/>
                      </a:lnTo>
                      <a:lnTo>
                        <a:pt x="339" y="436"/>
                      </a:lnTo>
                      <a:lnTo>
                        <a:pt x="339" y="436"/>
                      </a:lnTo>
                      <a:lnTo>
                        <a:pt x="339" y="436"/>
                      </a:lnTo>
                      <a:lnTo>
                        <a:pt x="339" y="438"/>
                      </a:lnTo>
                      <a:lnTo>
                        <a:pt x="339" y="438"/>
                      </a:lnTo>
                      <a:lnTo>
                        <a:pt x="341" y="438"/>
                      </a:lnTo>
                      <a:lnTo>
                        <a:pt x="341" y="440"/>
                      </a:lnTo>
                      <a:lnTo>
                        <a:pt x="341" y="440"/>
                      </a:lnTo>
                      <a:lnTo>
                        <a:pt x="341" y="440"/>
                      </a:lnTo>
                      <a:lnTo>
                        <a:pt x="341" y="442"/>
                      </a:lnTo>
                      <a:lnTo>
                        <a:pt x="341" y="442"/>
                      </a:lnTo>
                      <a:lnTo>
                        <a:pt x="339" y="442"/>
                      </a:lnTo>
                      <a:lnTo>
                        <a:pt x="337" y="444"/>
                      </a:lnTo>
                      <a:lnTo>
                        <a:pt x="337" y="444"/>
                      </a:lnTo>
                      <a:lnTo>
                        <a:pt x="335" y="445"/>
                      </a:lnTo>
                      <a:lnTo>
                        <a:pt x="335" y="445"/>
                      </a:lnTo>
                      <a:lnTo>
                        <a:pt x="335" y="445"/>
                      </a:lnTo>
                      <a:lnTo>
                        <a:pt x="333" y="447"/>
                      </a:lnTo>
                      <a:lnTo>
                        <a:pt x="331" y="447"/>
                      </a:lnTo>
                      <a:lnTo>
                        <a:pt x="331" y="447"/>
                      </a:lnTo>
                      <a:lnTo>
                        <a:pt x="331" y="449"/>
                      </a:lnTo>
                      <a:lnTo>
                        <a:pt x="331" y="449"/>
                      </a:lnTo>
                      <a:lnTo>
                        <a:pt x="329" y="451"/>
                      </a:lnTo>
                      <a:lnTo>
                        <a:pt x="329" y="451"/>
                      </a:lnTo>
                      <a:lnTo>
                        <a:pt x="329" y="451"/>
                      </a:lnTo>
                      <a:lnTo>
                        <a:pt x="329" y="451"/>
                      </a:lnTo>
                      <a:lnTo>
                        <a:pt x="327" y="451"/>
                      </a:lnTo>
                      <a:lnTo>
                        <a:pt x="327" y="449"/>
                      </a:lnTo>
                      <a:lnTo>
                        <a:pt x="327" y="449"/>
                      </a:lnTo>
                      <a:lnTo>
                        <a:pt x="326" y="449"/>
                      </a:lnTo>
                      <a:lnTo>
                        <a:pt x="324" y="449"/>
                      </a:lnTo>
                      <a:lnTo>
                        <a:pt x="324" y="449"/>
                      </a:lnTo>
                      <a:lnTo>
                        <a:pt x="324" y="451"/>
                      </a:lnTo>
                      <a:lnTo>
                        <a:pt x="322" y="451"/>
                      </a:lnTo>
                      <a:lnTo>
                        <a:pt x="322" y="451"/>
                      </a:lnTo>
                      <a:lnTo>
                        <a:pt x="322" y="453"/>
                      </a:lnTo>
                      <a:lnTo>
                        <a:pt x="324" y="453"/>
                      </a:lnTo>
                      <a:lnTo>
                        <a:pt x="322" y="453"/>
                      </a:lnTo>
                      <a:lnTo>
                        <a:pt x="322" y="453"/>
                      </a:lnTo>
                      <a:lnTo>
                        <a:pt x="320" y="453"/>
                      </a:lnTo>
                      <a:lnTo>
                        <a:pt x="318" y="453"/>
                      </a:lnTo>
                      <a:lnTo>
                        <a:pt x="316" y="455"/>
                      </a:lnTo>
                      <a:lnTo>
                        <a:pt x="314" y="457"/>
                      </a:lnTo>
                      <a:lnTo>
                        <a:pt x="314" y="457"/>
                      </a:lnTo>
                      <a:lnTo>
                        <a:pt x="312" y="457"/>
                      </a:lnTo>
                      <a:lnTo>
                        <a:pt x="310" y="457"/>
                      </a:lnTo>
                      <a:lnTo>
                        <a:pt x="310" y="457"/>
                      </a:lnTo>
                      <a:lnTo>
                        <a:pt x="310" y="457"/>
                      </a:lnTo>
                      <a:lnTo>
                        <a:pt x="308" y="457"/>
                      </a:lnTo>
                      <a:lnTo>
                        <a:pt x="308" y="457"/>
                      </a:lnTo>
                      <a:lnTo>
                        <a:pt x="308" y="455"/>
                      </a:lnTo>
                      <a:lnTo>
                        <a:pt x="308" y="453"/>
                      </a:lnTo>
                      <a:lnTo>
                        <a:pt x="308" y="453"/>
                      </a:lnTo>
                      <a:lnTo>
                        <a:pt x="308" y="449"/>
                      </a:lnTo>
                      <a:lnTo>
                        <a:pt x="307" y="449"/>
                      </a:lnTo>
                      <a:lnTo>
                        <a:pt x="307" y="447"/>
                      </a:lnTo>
                      <a:lnTo>
                        <a:pt x="307" y="447"/>
                      </a:lnTo>
                      <a:lnTo>
                        <a:pt x="305" y="447"/>
                      </a:lnTo>
                      <a:lnTo>
                        <a:pt x="305" y="445"/>
                      </a:lnTo>
                      <a:lnTo>
                        <a:pt x="305" y="445"/>
                      </a:lnTo>
                      <a:lnTo>
                        <a:pt x="305" y="444"/>
                      </a:lnTo>
                      <a:lnTo>
                        <a:pt x="305" y="444"/>
                      </a:lnTo>
                      <a:lnTo>
                        <a:pt x="303" y="444"/>
                      </a:lnTo>
                      <a:lnTo>
                        <a:pt x="301" y="444"/>
                      </a:lnTo>
                      <a:lnTo>
                        <a:pt x="299" y="444"/>
                      </a:lnTo>
                      <a:lnTo>
                        <a:pt x="297" y="444"/>
                      </a:lnTo>
                      <a:lnTo>
                        <a:pt x="297" y="444"/>
                      </a:lnTo>
                      <a:lnTo>
                        <a:pt x="295" y="444"/>
                      </a:lnTo>
                      <a:lnTo>
                        <a:pt x="295" y="444"/>
                      </a:lnTo>
                      <a:lnTo>
                        <a:pt x="293" y="444"/>
                      </a:lnTo>
                      <a:lnTo>
                        <a:pt x="293" y="442"/>
                      </a:lnTo>
                      <a:lnTo>
                        <a:pt x="291" y="442"/>
                      </a:lnTo>
                      <a:lnTo>
                        <a:pt x="291" y="442"/>
                      </a:lnTo>
                      <a:lnTo>
                        <a:pt x="289" y="442"/>
                      </a:lnTo>
                      <a:lnTo>
                        <a:pt x="287" y="442"/>
                      </a:lnTo>
                      <a:lnTo>
                        <a:pt x="287" y="440"/>
                      </a:lnTo>
                      <a:lnTo>
                        <a:pt x="286" y="440"/>
                      </a:lnTo>
                      <a:lnTo>
                        <a:pt x="286" y="440"/>
                      </a:lnTo>
                      <a:lnTo>
                        <a:pt x="286" y="440"/>
                      </a:lnTo>
                      <a:lnTo>
                        <a:pt x="284" y="442"/>
                      </a:lnTo>
                      <a:lnTo>
                        <a:pt x="282" y="442"/>
                      </a:lnTo>
                      <a:lnTo>
                        <a:pt x="282" y="440"/>
                      </a:lnTo>
                      <a:lnTo>
                        <a:pt x="282" y="440"/>
                      </a:lnTo>
                      <a:lnTo>
                        <a:pt x="282" y="438"/>
                      </a:lnTo>
                      <a:lnTo>
                        <a:pt x="282" y="438"/>
                      </a:lnTo>
                      <a:lnTo>
                        <a:pt x="282" y="438"/>
                      </a:lnTo>
                      <a:lnTo>
                        <a:pt x="282" y="438"/>
                      </a:lnTo>
                      <a:lnTo>
                        <a:pt x="280" y="438"/>
                      </a:lnTo>
                      <a:lnTo>
                        <a:pt x="280" y="438"/>
                      </a:lnTo>
                      <a:lnTo>
                        <a:pt x="280" y="438"/>
                      </a:lnTo>
                      <a:lnTo>
                        <a:pt x="280" y="440"/>
                      </a:lnTo>
                      <a:lnTo>
                        <a:pt x="280" y="440"/>
                      </a:lnTo>
                      <a:lnTo>
                        <a:pt x="280" y="440"/>
                      </a:lnTo>
                      <a:lnTo>
                        <a:pt x="280" y="440"/>
                      </a:lnTo>
                      <a:lnTo>
                        <a:pt x="280" y="440"/>
                      </a:lnTo>
                      <a:lnTo>
                        <a:pt x="280" y="442"/>
                      </a:lnTo>
                      <a:lnTo>
                        <a:pt x="280" y="442"/>
                      </a:lnTo>
                      <a:lnTo>
                        <a:pt x="280" y="442"/>
                      </a:lnTo>
                      <a:lnTo>
                        <a:pt x="278" y="442"/>
                      </a:lnTo>
                      <a:lnTo>
                        <a:pt x="278" y="442"/>
                      </a:lnTo>
                      <a:lnTo>
                        <a:pt x="278" y="444"/>
                      </a:lnTo>
                      <a:lnTo>
                        <a:pt x="278" y="444"/>
                      </a:lnTo>
                      <a:lnTo>
                        <a:pt x="278" y="444"/>
                      </a:lnTo>
                      <a:lnTo>
                        <a:pt x="278" y="444"/>
                      </a:lnTo>
                      <a:lnTo>
                        <a:pt x="280" y="444"/>
                      </a:lnTo>
                      <a:lnTo>
                        <a:pt x="280" y="445"/>
                      </a:lnTo>
                      <a:lnTo>
                        <a:pt x="280" y="445"/>
                      </a:lnTo>
                      <a:lnTo>
                        <a:pt x="280" y="447"/>
                      </a:lnTo>
                      <a:lnTo>
                        <a:pt x="280" y="447"/>
                      </a:lnTo>
                      <a:lnTo>
                        <a:pt x="280" y="449"/>
                      </a:lnTo>
                      <a:lnTo>
                        <a:pt x="280" y="449"/>
                      </a:lnTo>
                      <a:lnTo>
                        <a:pt x="280" y="451"/>
                      </a:lnTo>
                      <a:lnTo>
                        <a:pt x="280" y="451"/>
                      </a:lnTo>
                      <a:lnTo>
                        <a:pt x="278" y="451"/>
                      </a:lnTo>
                      <a:lnTo>
                        <a:pt x="278" y="451"/>
                      </a:lnTo>
                      <a:lnTo>
                        <a:pt x="276" y="451"/>
                      </a:lnTo>
                      <a:lnTo>
                        <a:pt x="274" y="451"/>
                      </a:lnTo>
                      <a:lnTo>
                        <a:pt x="274" y="451"/>
                      </a:lnTo>
                      <a:lnTo>
                        <a:pt x="274" y="451"/>
                      </a:lnTo>
                      <a:lnTo>
                        <a:pt x="272" y="451"/>
                      </a:lnTo>
                      <a:lnTo>
                        <a:pt x="272" y="453"/>
                      </a:lnTo>
                      <a:lnTo>
                        <a:pt x="272" y="453"/>
                      </a:lnTo>
                      <a:lnTo>
                        <a:pt x="272" y="453"/>
                      </a:lnTo>
                      <a:lnTo>
                        <a:pt x="270" y="453"/>
                      </a:lnTo>
                      <a:lnTo>
                        <a:pt x="270" y="453"/>
                      </a:lnTo>
                      <a:lnTo>
                        <a:pt x="268" y="451"/>
                      </a:lnTo>
                      <a:lnTo>
                        <a:pt x="268" y="451"/>
                      </a:lnTo>
                      <a:lnTo>
                        <a:pt x="268" y="449"/>
                      </a:lnTo>
                      <a:lnTo>
                        <a:pt x="268" y="449"/>
                      </a:lnTo>
                      <a:lnTo>
                        <a:pt x="266" y="449"/>
                      </a:lnTo>
                      <a:lnTo>
                        <a:pt x="266" y="449"/>
                      </a:lnTo>
                      <a:lnTo>
                        <a:pt x="266" y="449"/>
                      </a:lnTo>
                      <a:lnTo>
                        <a:pt x="266" y="451"/>
                      </a:lnTo>
                      <a:lnTo>
                        <a:pt x="266" y="451"/>
                      </a:lnTo>
                      <a:lnTo>
                        <a:pt x="266" y="453"/>
                      </a:lnTo>
                      <a:lnTo>
                        <a:pt x="265" y="453"/>
                      </a:lnTo>
                      <a:lnTo>
                        <a:pt x="265" y="453"/>
                      </a:lnTo>
                      <a:lnTo>
                        <a:pt x="265" y="451"/>
                      </a:lnTo>
                      <a:lnTo>
                        <a:pt x="265" y="449"/>
                      </a:lnTo>
                      <a:lnTo>
                        <a:pt x="265" y="447"/>
                      </a:lnTo>
                      <a:lnTo>
                        <a:pt x="265" y="445"/>
                      </a:lnTo>
                      <a:lnTo>
                        <a:pt x="265" y="445"/>
                      </a:lnTo>
                      <a:lnTo>
                        <a:pt x="265" y="444"/>
                      </a:lnTo>
                      <a:lnTo>
                        <a:pt x="266" y="444"/>
                      </a:lnTo>
                      <a:lnTo>
                        <a:pt x="266" y="442"/>
                      </a:lnTo>
                      <a:lnTo>
                        <a:pt x="266" y="442"/>
                      </a:lnTo>
                      <a:lnTo>
                        <a:pt x="266" y="442"/>
                      </a:lnTo>
                      <a:lnTo>
                        <a:pt x="266" y="440"/>
                      </a:lnTo>
                      <a:lnTo>
                        <a:pt x="268" y="440"/>
                      </a:lnTo>
                      <a:lnTo>
                        <a:pt x="268" y="440"/>
                      </a:lnTo>
                      <a:lnTo>
                        <a:pt x="268" y="440"/>
                      </a:lnTo>
                      <a:lnTo>
                        <a:pt x="268" y="438"/>
                      </a:lnTo>
                      <a:lnTo>
                        <a:pt x="268" y="438"/>
                      </a:lnTo>
                      <a:lnTo>
                        <a:pt x="268" y="438"/>
                      </a:lnTo>
                      <a:lnTo>
                        <a:pt x="268" y="436"/>
                      </a:lnTo>
                      <a:lnTo>
                        <a:pt x="268" y="436"/>
                      </a:lnTo>
                      <a:lnTo>
                        <a:pt x="266" y="434"/>
                      </a:lnTo>
                      <a:lnTo>
                        <a:pt x="266" y="432"/>
                      </a:lnTo>
                      <a:lnTo>
                        <a:pt x="265" y="430"/>
                      </a:lnTo>
                      <a:lnTo>
                        <a:pt x="263" y="430"/>
                      </a:lnTo>
                      <a:lnTo>
                        <a:pt x="263" y="428"/>
                      </a:lnTo>
                      <a:lnTo>
                        <a:pt x="263" y="428"/>
                      </a:lnTo>
                      <a:lnTo>
                        <a:pt x="263" y="428"/>
                      </a:lnTo>
                      <a:lnTo>
                        <a:pt x="261" y="426"/>
                      </a:lnTo>
                      <a:lnTo>
                        <a:pt x="263" y="425"/>
                      </a:lnTo>
                      <a:lnTo>
                        <a:pt x="263" y="425"/>
                      </a:lnTo>
                      <a:lnTo>
                        <a:pt x="263" y="423"/>
                      </a:lnTo>
                      <a:lnTo>
                        <a:pt x="263" y="423"/>
                      </a:lnTo>
                      <a:lnTo>
                        <a:pt x="263" y="423"/>
                      </a:lnTo>
                      <a:lnTo>
                        <a:pt x="261" y="421"/>
                      </a:lnTo>
                      <a:lnTo>
                        <a:pt x="257" y="415"/>
                      </a:lnTo>
                      <a:lnTo>
                        <a:pt x="255" y="415"/>
                      </a:lnTo>
                      <a:lnTo>
                        <a:pt x="255" y="415"/>
                      </a:lnTo>
                      <a:lnTo>
                        <a:pt x="257" y="413"/>
                      </a:lnTo>
                      <a:lnTo>
                        <a:pt x="257" y="413"/>
                      </a:lnTo>
                      <a:lnTo>
                        <a:pt x="259" y="413"/>
                      </a:lnTo>
                      <a:lnTo>
                        <a:pt x="259" y="413"/>
                      </a:lnTo>
                      <a:lnTo>
                        <a:pt x="259" y="411"/>
                      </a:lnTo>
                      <a:lnTo>
                        <a:pt x="259" y="411"/>
                      </a:lnTo>
                      <a:lnTo>
                        <a:pt x="261" y="411"/>
                      </a:lnTo>
                      <a:lnTo>
                        <a:pt x="261" y="411"/>
                      </a:lnTo>
                      <a:lnTo>
                        <a:pt x="261" y="411"/>
                      </a:lnTo>
                      <a:lnTo>
                        <a:pt x="261" y="411"/>
                      </a:lnTo>
                      <a:lnTo>
                        <a:pt x="263" y="413"/>
                      </a:lnTo>
                      <a:lnTo>
                        <a:pt x="263" y="413"/>
                      </a:lnTo>
                      <a:lnTo>
                        <a:pt x="265" y="413"/>
                      </a:lnTo>
                      <a:lnTo>
                        <a:pt x="265" y="413"/>
                      </a:lnTo>
                      <a:lnTo>
                        <a:pt x="265" y="413"/>
                      </a:lnTo>
                      <a:lnTo>
                        <a:pt x="265" y="413"/>
                      </a:lnTo>
                      <a:lnTo>
                        <a:pt x="265" y="413"/>
                      </a:lnTo>
                      <a:lnTo>
                        <a:pt x="265" y="415"/>
                      </a:lnTo>
                      <a:lnTo>
                        <a:pt x="266" y="419"/>
                      </a:lnTo>
                      <a:lnTo>
                        <a:pt x="266" y="421"/>
                      </a:lnTo>
                      <a:lnTo>
                        <a:pt x="266" y="423"/>
                      </a:lnTo>
                      <a:lnTo>
                        <a:pt x="268" y="423"/>
                      </a:lnTo>
                      <a:lnTo>
                        <a:pt x="268" y="423"/>
                      </a:lnTo>
                      <a:lnTo>
                        <a:pt x="268" y="423"/>
                      </a:lnTo>
                      <a:lnTo>
                        <a:pt x="270" y="425"/>
                      </a:lnTo>
                      <a:lnTo>
                        <a:pt x="270" y="425"/>
                      </a:lnTo>
                      <a:lnTo>
                        <a:pt x="274" y="425"/>
                      </a:lnTo>
                      <a:lnTo>
                        <a:pt x="274" y="425"/>
                      </a:lnTo>
                      <a:lnTo>
                        <a:pt x="276" y="426"/>
                      </a:lnTo>
                      <a:lnTo>
                        <a:pt x="276" y="426"/>
                      </a:lnTo>
                      <a:lnTo>
                        <a:pt x="276" y="428"/>
                      </a:lnTo>
                      <a:lnTo>
                        <a:pt x="278" y="428"/>
                      </a:lnTo>
                      <a:lnTo>
                        <a:pt x="278" y="428"/>
                      </a:lnTo>
                      <a:lnTo>
                        <a:pt x="280" y="428"/>
                      </a:lnTo>
                      <a:lnTo>
                        <a:pt x="282" y="428"/>
                      </a:lnTo>
                      <a:lnTo>
                        <a:pt x="284" y="428"/>
                      </a:lnTo>
                      <a:lnTo>
                        <a:pt x="284" y="428"/>
                      </a:lnTo>
                      <a:lnTo>
                        <a:pt x="291" y="426"/>
                      </a:lnTo>
                      <a:lnTo>
                        <a:pt x="291" y="426"/>
                      </a:lnTo>
                      <a:lnTo>
                        <a:pt x="291" y="426"/>
                      </a:lnTo>
                      <a:lnTo>
                        <a:pt x="293" y="426"/>
                      </a:lnTo>
                      <a:lnTo>
                        <a:pt x="293" y="428"/>
                      </a:lnTo>
                      <a:lnTo>
                        <a:pt x="295" y="428"/>
                      </a:lnTo>
                      <a:lnTo>
                        <a:pt x="295" y="428"/>
                      </a:lnTo>
                      <a:lnTo>
                        <a:pt x="295" y="428"/>
                      </a:lnTo>
                      <a:lnTo>
                        <a:pt x="295" y="428"/>
                      </a:lnTo>
                      <a:lnTo>
                        <a:pt x="297" y="432"/>
                      </a:lnTo>
                      <a:lnTo>
                        <a:pt x="299" y="434"/>
                      </a:lnTo>
                      <a:lnTo>
                        <a:pt x="299" y="434"/>
                      </a:lnTo>
                      <a:lnTo>
                        <a:pt x="299" y="436"/>
                      </a:lnTo>
                      <a:lnTo>
                        <a:pt x="299" y="436"/>
                      </a:lnTo>
                      <a:lnTo>
                        <a:pt x="299" y="438"/>
                      </a:lnTo>
                      <a:lnTo>
                        <a:pt x="299" y="438"/>
                      </a:lnTo>
                      <a:lnTo>
                        <a:pt x="299" y="438"/>
                      </a:lnTo>
                      <a:lnTo>
                        <a:pt x="301" y="438"/>
                      </a:lnTo>
                      <a:lnTo>
                        <a:pt x="303" y="440"/>
                      </a:lnTo>
                      <a:lnTo>
                        <a:pt x="303" y="440"/>
                      </a:lnTo>
                      <a:lnTo>
                        <a:pt x="305" y="440"/>
                      </a:lnTo>
                      <a:lnTo>
                        <a:pt x="305" y="438"/>
                      </a:lnTo>
                      <a:lnTo>
                        <a:pt x="305" y="438"/>
                      </a:lnTo>
                      <a:lnTo>
                        <a:pt x="305" y="438"/>
                      </a:lnTo>
                      <a:lnTo>
                        <a:pt x="303" y="436"/>
                      </a:lnTo>
                      <a:lnTo>
                        <a:pt x="303" y="434"/>
                      </a:lnTo>
                      <a:lnTo>
                        <a:pt x="303" y="434"/>
                      </a:lnTo>
                      <a:lnTo>
                        <a:pt x="305" y="432"/>
                      </a:lnTo>
                      <a:lnTo>
                        <a:pt x="303" y="432"/>
                      </a:lnTo>
                      <a:lnTo>
                        <a:pt x="303" y="432"/>
                      </a:lnTo>
                      <a:lnTo>
                        <a:pt x="303" y="430"/>
                      </a:lnTo>
                      <a:lnTo>
                        <a:pt x="301" y="430"/>
                      </a:lnTo>
                      <a:lnTo>
                        <a:pt x="301" y="430"/>
                      </a:lnTo>
                      <a:lnTo>
                        <a:pt x="301" y="428"/>
                      </a:lnTo>
                      <a:lnTo>
                        <a:pt x="301" y="428"/>
                      </a:lnTo>
                      <a:lnTo>
                        <a:pt x="301" y="426"/>
                      </a:lnTo>
                      <a:lnTo>
                        <a:pt x="301" y="426"/>
                      </a:lnTo>
                      <a:lnTo>
                        <a:pt x="299" y="425"/>
                      </a:lnTo>
                      <a:lnTo>
                        <a:pt x="299" y="425"/>
                      </a:lnTo>
                      <a:lnTo>
                        <a:pt x="299" y="425"/>
                      </a:lnTo>
                      <a:lnTo>
                        <a:pt x="299" y="423"/>
                      </a:lnTo>
                      <a:lnTo>
                        <a:pt x="299" y="423"/>
                      </a:lnTo>
                      <a:lnTo>
                        <a:pt x="301" y="421"/>
                      </a:lnTo>
                      <a:lnTo>
                        <a:pt x="301" y="419"/>
                      </a:lnTo>
                      <a:lnTo>
                        <a:pt x="301" y="419"/>
                      </a:lnTo>
                      <a:lnTo>
                        <a:pt x="301" y="419"/>
                      </a:lnTo>
                      <a:lnTo>
                        <a:pt x="301" y="419"/>
                      </a:lnTo>
                      <a:lnTo>
                        <a:pt x="299" y="417"/>
                      </a:lnTo>
                      <a:lnTo>
                        <a:pt x="299" y="417"/>
                      </a:lnTo>
                      <a:lnTo>
                        <a:pt x="299" y="417"/>
                      </a:lnTo>
                      <a:lnTo>
                        <a:pt x="299" y="417"/>
                      </a:lnTo>
                      <a:lnTo>
                        <a:pt x="299" y="417"/>
                      </a:lnTo>
                      <a:lnTo>
                        <a:pt x="301" y="415"/>
                      </a:lnTo>
                      <a:lnTo>
                        <a:pt x="303" y="413"/>
                      </a:lnTo>
                      <a:lnTo>
                        <a:pt x="303" y="413"/>
                      </a:lnTo>
                      <a:lnTo>
                        <a:pt x="303" y="413"/>
                      </a:lnTo>
                      <a:lnTo>
                        <a:pt x="305" y="413"/>
                      </a:lnTo>
                      <a:lnTo>
                        <a:pt x="308" y="413"/>
                      </a:lnTo>
                      <a:lnTo>
                        <a:pt x="310" y="411"/>
                      </a:lnTo>
                      <a:lnTo>
                        <a:pt x="310" y="411"/>
                      </a:lnTo>
                      <a:lnTo>
                        <a:pt x="310" y="411"/>
                      </a:lnTo>
                      <a:lnTo>
                        <a:pt x="310" y="411"/>
                      </a:lnTo>
                      <a:lnTo>
                        <a:pt x="310" y="409"/>
                      </a:lnTo>
                      <a:lnTo>
                        <a:pt x="310" y="409"/>
                      </a:lnTo>
                      <a:lnTo>
                        <a:pt x="310" y="407"/>
                      </a:lnTo>
                      <a:lnTo>
                        <a:pt x="310" y="406"/>
                      </a:lnTo>
                      <a:lnTo>
                        <a:pt x="310" y="406"/>
                      </a:lnTo>
                      <a:lnTo>
                        <a:pt x="310" y="404"/>
                      </a:lnTo>
                      <a:lnTo>
                        <a:pt x="310" y="402"/>
                      </a:lnTo>
                      <a:lnTo>
                        <a:pt x="310" y="402"/>
                      </a:lnTo>
                      <a:lnTo>
                        <a:pt x="310" y="402"/>
                      </a:lnTo>
                      <a:lnTo>
                        <a:pt x="310" y="402"/>
                      </a:lnTo>
                      <a:lnTo>
                        <a:pt x="307" y="400"/>
                      </a:lnTo>
                      <a:lnTo>
                        <a:pt x="307" y="400"/>
                      </a:lnTo>
                      <a:lnTo>
                        <a:pt x="307" y="400"/>
                      </a:lnTo>
                      <a:lnTo>
                        <a:pt x="307" y="400"/>
                      </a:lnTo>
                      <a:lnTo>
                        <a:pt x="307" y="400"/>
                      </a:lnTo>
                      <a:lnTo>
                        <a:pt x="307" y="398"/>
                      </a:lnTo>
                      <a:lnTo>
                        <a:pt x="305" y="398"/>
                      </a:lnTo>
                      <a:lnTo>
                        <a:pt x="305" y="398"/>
                      </a:lnTo>
                      <a:lnTo>
                        <a:pt x="305" y="398"/>
                      </a:lnTo>
                      <a:lnTo>
                        <a:pt x="303" y="398"/>
                      </a:lnTo>
                      <a:lnTo>
                        <a:pt x="303" y="398"/>
                      </a:lnTo>
                      <a:lnTo>
                        <a:pt x="301" y="398"/>
                      </a:lnTo>
                      <a:lnTo>
                        <a:pt x="301" y="398"/>
                      </a:lnTo>
                      <a:lnTo>
                        <a:pt x="301" y="400"/>
                      </a:lnTo>
                      <a:lnTo>
                        <a:pt x="301" y="400"/>
                      </a:lnTo>
                      <a:lnTo>
                        <a:pt x="301" y="402"/>
                      </a:lnTo>
                      <a:lnTo>
                        <a:pt x="301" y="402"/>
                      </a:lnTo>
                      <a:lnTo>
                        <a:pt x="303" y="404"/>
                      </a:lnTo>
                      <a:lnTo>
                        <a:pt x="305" y="406"/>
                      </a:lnTo>
                      <a:lnTo>
                        <a:pt x="303" y="406"/>
                      </a:lnTo>
                      <a:lnTo>
                        <a:pt x="303" y="406"/>
                      </a:lnTo>
                      <a:lnTo>
                        <a:pt x="303" y="406"/>
                      </a:lnTo>
                      <a:lnTo>
                        <a:pt x="301" y="406"/>
                      </a:lnTo>
                      <a:lnTo>
                        <a:pt x="299" y="404"/>
                      </a:lnTo>
                      <a:lnTo>
                        <a:pt x="299" y="402"/>
                      </a:lnTo>
                      <a:lnTo>
                        <a:pt x="297" y="402"/>
                      </a:lnTo>
                      <a:lnTo>
                        <a:pt x="297" y="402"/>
                      </a:lnTo>
                      <a:lnTo>
                        <a:pt x="293" y="402"/>
                      </a:lnTo>
                      <a:lnTo>
                        <a:pt x="293" y="400"/>
                      </a:lnTo>
                      <a:lnTo>
                        <a:pt x="291" y="400"/>
                      </a:lnTo>
                      <a:lnTo>
                        <a:pt x="291" y="398"/>
                      </a:lnTo>
                      <a:lnTo>
                        <a:pt x="291" y="398"/>
                      </a:lnTo>
                      <a:lnTo>
                        <a:pt x="291" y="398"/>
                      </a:lnTo>
                      <a:lnTo>
                        <a:pt x="291" y="398"/>
                      </a:lnTo>
                      <a:lnTo>
                        <a:pt x="291" y="398"/>
                      </a:lnTo>
                      <a:lnTo>
                        <a:pt x="289" y="398"/>
                      </a:lnTo>
                      <a:lnTo>
                        <a:pt x="287" y="398"/>
                      </a:lnTo>
                      <a:lnTo>
                        <a:pt x="286" y="398"/>
                      </a:lnTo>
                      <a:lnTo>
                        <a:pt x="284" y="398"/>
                      </a:lnTo>
                      <a:lnTo>
                        <a:pt x="282" y="398"/>
                      </a:lnTo>
                      <a:lnTo>
                        <a:pt x="282" y="396"/>
                      </a:lnTo>
                      <a:lnTo>
                        <a:pt x="280" y="396"/>
                      </a:lnTo>
                      <a:lnTo>
                        <a:pt x="280" y="396"/>
                      </a:lnTo>
                      <a:lnTo>
                        <a:pt x="278" y="398"/>
                      </a:lnTo>
                      <a:lnTo>
                        <a:pt x="278" y="400"/>
                      </a:lnTo>
                      <a:lnTo>
                        <a:pt x="276" y="402"/>
                      </a:lnTo>
                      <a:lnTo>
                        <a:pt x="276" y="402"/>
                      </a:lnTo>
                      <a:lnTo>
                        <a:pt x="276" y="402"/>
                      </a:lnTo>
                      <a:lnTo>
                        <a:pt x="276" y="406"/>
                      </a:lnTo>
                      <a:lnTo>
                        <a:pt x="276" y="406"/>
                      </a:lnTo>
                      <a:lnTo>
                        <a:pt x="276" y="406"/>
                      </a:lnTo>
                      <a:lnTo>
                        <a:pt x="274" y="407"/>
                      </a:lnTo>
                      <a:lnTo>
                        <a:pt x="274" y="407"/>
                      </a:lnTo>
                      <a:lnTo>
                        <a:pt x="272" y="407"/>
                      </a:lnTo>
                      <a:lnTo>
                        <a:pt x="270" y="406"/>
                      </a:lnTo>
                      <a:lnTo>
                        <a:pt x="268" y="406"/>
                      </a:lnTo>
                      <a:lnTo>
                        <a:pt x="265" y="406"/>
                      </a:lnTo>
                      <a:lnTo>
                        <a:pt x="259" y="404"/>
                      </a:lnTo>
                      <a:lnTo>
                        <a:pt x="259" y="404"/>
                      </a:lnTo>
                      <a:lnTo>
                        <a:pt x="259" y="402"/>
                      </a:lnTo>
                      <a:lnTo>
                        <a:pt x="261" y="402"/>
                      </a:lnTo>
                      <a:lnTo>
                        <a:pt x="261" y="402"/>
                      </a:lnTo>
                      <a:lnTo>
                        <a:pt x="261" y="400"/>
                      </a:lnTo>
                      <a:lnTo>
                        <a:pt x="261" y="400"/>
                      </a:lnTo>
                      <a:lnTo>
                        <a:pt x="261" y="400"/>
                      </a:lnTo>
                      <a:lnTo>
                        <a:pt x="257" y="398"/>
                      </a:lnTo>
                      <a:lnTo>
                        <a:pt x="257" y="398"/>
                      </a:lnTo>
                      <a:lnTo>
                        <a:pt x="255" y="396"/>
                      </a:lnTo>
                      <a:lnTo>
                        <a:pt x="255" y="396"/>
                      </a:lnTo>
                      <a:lnTo>
                        <a:pt x="255" y="394"/>
                      </a:lnTo>
                      <a:lnTo>
                        <a:pt x="255" y="394"/>
                      </a:lnTo>
                      <a:lnTo>
                        <a:pt x="255" y="392"/>
                      </a:lnTo>
                      <a:lnTo>
                        <a:pt x="255" y="392"/>
                      </a:lnTo>
                      <a:lnTo>
                        <a:pt x="255" y="390"/>
                      </a:lnTo>
                      <a:lnTo>
                        <a:pt x="255" y="390"/>
                      </a:lnTo>
                      <a:lnTo>
                        <a:pt x="257" y="390"/>
                      </a:lnTo>
                      <a:lnTo>
                        <a:pt x="257" y="390"/>
                      </a:lnTo>
                      <a:lnTo>
                        <a:pt x="257" y="390"/>
                      </a:lnTo>
                      <a:lnTo>
                        <a:pt x="257" y="390"/>
                      </a:lnTo>
                      <a:lnTo>
                        <a:pt x="259" y="390"/>
                      </a:lnTo>
                      <a:lnTo>
                        <a:pt x="259" y="390"/>
                      </a:lnTo>
                      <a:lnTo>
                        <a:pt x="259" y="390"/>
                      </a:lnTo>
                      <a:lnTo>
                        <a:pt x="259" y="390"/>
                      </a:lnTo>
                      <a:lnTo>
                        <a:pt x="261" y="388"/>
                      </a:lnTo>
                      <a:lnTo>
                        <a:pt x="261" y="388"/>
                      </a:lnTo>
                      <a:lnTo>
                        <a:pt x="261" y="387"/>
                      </a:lnTo>
                      <a:lnTo>
                        <a:pt x="261" y="387"/>
                      </a:lnTo>
                      <a:lnTo>
                        <a:pt x="261" y="385"/>
                      </a:lnTo>
                      <a:lnTo>
                        <a:pt x="261" y="385"/>
                      </a:lnTo>
                      <a:lnTo>
                        <a:pt x="261" y="383"/>
                      </a:lnTo>
                      <a:lnTo>
                        <a:pt x="261" y="383"/>
                      </a:lnTo>
                      <a:lnTo>
                        <a:pt x="259" y="383"/>
                      </a:lnTo>
                      <a:lnTo>
                        <a:pt x="257" y="383"/>
                      </a:lnTo>
                      <a:lnTo>
                        <a:pt x="255" y="383"/>
                      </a:lnTo>
                      <a:lnTo>
                        <a:pt x="255" y="383"/>
                      </a:lnTo>
                      <a:lnTo>
                        <a:pt x="255" y="383"/>
                      </a:lnTo>
                      <a:lnTo>
                        <a:pt x="253" y="383"/>
                      </a:lnTo>
                      <a:lnTo>
                        <a:pt x="253" y="383"/>
                      </a:lnTo>
                      <a:lnTo>
                        <a:pt x="251" y="383"/>
                      </a:lnTo>
                      <a:lnTo>
                        <a:pt x="251" y="383"/>
                      </a:lnTo>
                      <a:lnTo>
                        <a:pt x="251" y="383"/>
                      </a:lnTo>
                      <a:lnTo>
                        <a:pt x="251" y="381"/>
                      </a:lnTo>
                      <a:lnTo>
                        <a:pt x="249" y="379"/>
                      </a:lnTo>
                      <a:lnTo>
                        <a:pt x="249" y="379"/>
                      </a:lnTo>
                      <a:lnTo>
                        <a:pt x="249" y="377"/>
                      </a:lnTo>
                      <a:lnTo>
                        <a:pt x="247" y="377"/>
                      </a:lnTo>
                      <a:lnTo>
                        <a:pt x="247" y="377"/>
                      </a:lnTo>
                      <a:lnTo>
                        <a:pt x="246" y="377"/>
                      </a:lnTo>
                      <a:lnTo>
                        <a:pt x="246" y="375"/>
                      </a:lnTo>
                      <a:lnTo>
                        <a:pt x="246" y="375"/>
                      </a:lnTo>
                      <a:lnTo>
                        <a:pt x="244" y="371"/>
                      </a:lnTo>
                      <a:lnTo>
                        <a:pt x="244" y="369"/>
                      </a:lnTo>
                      <a:lnTo>
                        <a:pt x="244" y="367"/>
                      </a:lnTo>
                      <a:lnTo>
                        <a:pt x="244" y="366"/>
                      </a:lnTo>
                      <a:lnTo>
                        <a:pt x="246" y="364"/>
                      </a:lnTo>
                      <a:lnTo>
                        <a:pt x="246" y="362"/>
                      </a:lnTo>
                      <a:lnTo>
                        <a:pt x="246" y="360"/>
                      </a:lnTo>
                      <a:lnTo>
                        <a:pt x="246" y="360"/>
                      </a:lnTo>
                      <a:lnTo>
                        <a:pt x="246" y="356"/>
                      </a:lnTo>
                      <a:lnTo>
                        <a:pt x="246" y="356"/>
                      </a:lnTo>
                      <a:lnTo>
                        <a:pt x="247" y="356"/>
                      </a:lnTo>
                      <a:lnTo>
                        <a:pt x="249" y="354"/>
                      </a:lnTo>
                      <a:lnTo>
                        <a:pt x="249" y="354"/>
                      </a:lnTo>
                      <a:lnTo>
                        <a:pt x="249" y="354"/>
                      </a:lnTo>
                      <a:lnTo>
                        <a:pt x="249" y="354"/>
                      </a:lnTo>
                      <a:lnTo>
                        <a:pt x="251" y="347"/>
                      </a:lnTo>
                      <a:lnTo>
                        <a:pt x="251" y="345"/>
                      </a:lnTo>
                      <a:lnTo>
                        <a:pt x="251" y="343"/>
                      </a:lnTo>
                      <a:lnTo>
                        <a:pt x="251" y="341"/>
                      </a:lnTo>
                      <a:lnTo>
                        <a:pt x="251" y="341"/>
                      </a:lnTo>
                      <a:lnTo>
                        <a:pt x="251" y="339"/>
                      </a:lnTo>
                      <a:lnTo>
                        <a:pt x="251" y="339"/>
                      </a:lnTo>
                      <a:lnTo>
                        <a:pt x="249" y="339"/>
                      </a:lnTo>
                      <a:lnTo>
                        <a:pt x="249" y="339"/>
                      </a:lnTo>
                      <a:lnTo>
                        <a:pt x="249" y="337"/>
                      </a:lnTo>
                      <a:lnTo>
                        <a:pt x="247" y="337"/>
                      </a:lnTo>
                      <a:lnTo>
                        <a:pt x="246" y="337"/>
                      </a:lnTo>
                      <a:lnTo>
                        <a:pt x="246" y="337"/>
                      </a:lnTo>
                      <a:lnTo>
                        <a:pt x="244" y="335"/>
                      </a:lnTo>
                      <a:lnTo>
                        <a:pt x="242" y="335"/>
                      </a:lnTo>
                      <a:lnTo>
                        <a:pt x="242" y="335"/>
                      </a:lnTo>
                      <a:lnTo>
                        <a:pt x="242" y="335"/>
                      </a:lnTo>
                      <a:lnTo>
                        <a:pt x="242" y="333"/>
                      </a:lnTo>
                      <a:lnTo>
                        <a:pt x="244" y="333"/>
                      </a:lnTo>
                      <a:lnTo>
                        <a:pt x="244" y="333"/>
                      </a:lnTo>
                      <a:lnTo>
                        <a:pt x="244" y="331"/>
                      </a:lnTo>
                      <a:lnTo>
                        <a:pt x="244" y="331"/>
                      </a:lnTo>
                      <a:lnTo>
                        <a:pt x="244" y="329"/>
                      </a:lnTo>
                      <a:lnTo>
                        <a:pt x="244" y="328"/>
                      </a:lnTo>
                      <a:lnTo>
                        <a:pt x="246" y="326"/>
                      </a:lnTo>
                      <a:lnTo>
                        <a:pt x="247" y="326"/>
                      </a:lnTo>
                      <a:lnTo>
                        <a:pt x="255" y="329"/>
                      </a:lnTo>
                      <a:lnTo>
                        <a:pt x="257" y="329"/>
                      </a:lnTo>
                      <a:lnTo>
                        <a:pt x="259" y="329"/>
                      </a:lnTo>
                      <a:lnTo>
                        <a:pt x="261" y="331"/>
                      </a:lnTo>
                      <a:lnTo>
                        <a:pt x="263" y="331"/>
                      </a:lnTo>
                      <a:lnTo>
                        <a:pt x="263" y="331"/>
                      </a:lnTo>
                      <a:lnTo>
                        <a:pt x="265" y="331"/>
                      </a:lnTo>
                      <a:lnTo>
                        <a:pt x="265" y="331"/>
                      </a:lnTo>
                      <a:lnTo>
                        <a:pt x="266" y="331"/>
                      </a:lnTo>
                      <a:lnTo>
                        <a:pt x="266" y="331"/>
                      </a:lnTo>
                      <a:lnTo>
                        <a:pt x="268" y="331"/>
                      </a:lnTo>
                      <a:lnTo>
                        <a:pt x="268" y="331"/>
                      </a:lnTo>
                      <a:lnTo>
                        <a:pt x="268" y="331"/>
                      </a:lnTo>
                      <a:lnTo>
                        <a:pt x="270" y="331"/>
                      </a:lnTo>
                      <a:lnTo>
                        <a:pt x="270" y="333"/>
                      </a:lnTo>
                      <a:lnTo>
                        <a:pt x="270" y="333"/>
                      </a:lnTo>
                      <a:lnTo>
                        <a:pt x="270" y="333"/>
                      </a:lnTo>
                      <a:lnTo>
                        <a:pt x="272" y="333"/>
                      </a:lnTo>
                      <a:lnTo>
                        <a:pt x="272" y="333"/>
                      </a:lnTo>
                      <a:lnTo>
                        <a:pt x="272" y="333"/>
                      </a:lnTo>
                      <a:lnTo>
                        <a:pt x="276" y="329"/>
                      </a:lnTo>
                      <a:lnTo>
                        <a:pt x="276" y="329"/>
                      </a:lnTo>
                      <a:lnTo>
                        <a:pt x="276" y="328"/>
                      </a:lnTo>
                      <a:lnTo>
                        <a:pt x="278" y="326"/>
                      </a:lnTo>
                      <a:lnTo>
                        <a:pt x="278" y="324"/>
                      </a:lnTo>
                      <a:lnTo>
                        <a:pt x="278" y="324"/>
                      </a:lnTo>
                      <a:lnTo>
                        <a:pt x="280" y="324"/>
                      </a:lnTo>
                      <a:lnTo>
                        <a:pt x="280" y="322"/>
                      </a:lnTo>
                      <a:lnTo>
                        <a:pt x="280" y="322"/>
                      </a:lnTo>
                      <a:lnTo>
                        <a:pt x="280" y="320"/>
                      </a:lnTo>
                      <a:lnTo>
                        <a:pt x="280" y="320"/>
                      </a:lnTo>
                      <a:lnTo>
                        <a:pt x="280" y="316"/>
                      </a:lnTo>
                      <a:lnTo>
                        <a:pt x="280" y="316"/>
                      </a:lnTo>
                      <a:lnTo>
                        <a:pt x="278" y="310"/>
                      </a:lnTo>
                      <a:lnTo>
                        <a:pt x="278" y="305"/>
                      </a:lnTo>
                      <a:lnTo>
                        <a:pt x="276" y="303"/>
                      </a:lnTo>
                      <a:lnTo>
                        <a:pt x="276" y="303"/>
                      </a:lnTo>
                      <a:lnTo>
                        <a:pt x="274" y="303"/>
                      </a:lnTo>
                      <a:lnTo>
                        <a:pt x="272" y="301"/>
                      </a:lnTo>
                      <a:lnTo>
                        <a:pt x="270" y="301"/>
                      </a:lnTo>
                      <a:lnTo>
                        <a:pt x="270" y="301"/>
                      </a:lnTo>
                      <a:lnTo>
                        <a:pt x="270" y="299"/>
                      </a:lnTo>
                      <a:lnTo>
                        <a:pt x="268" y="293"/>
                      </a:lnTo>
                      <a:lnTo>
                        <a:pt x="268" y="293"/>
                      </a:lnTo>
                      <a:lnTo>
                        <a:pt x="268" y="291"/>
                      </a:lnTo>
                      <a:lnTo>
                        <a:pt x="268" y="291"/>
                      </a:lnTo>
                      <a:lnTo>
                        <a:pt x="266" y="291"/>
                      </a:lnTo>
                      <a:lnTo>
                        <a:pt x="266" y="290"/>
                      </a:lnTo>
                      <a:lnTo>
                        <a:pt x="266" y="288"/>
                      </a:lnTo>
                      <a:lnTo>
                        <a:pt x="265" y="286"/>
                      </a:lnTo>
                      <a:lnTo>
                        <a:pt x="265" y="286"/>
                      </a:lnTo>
                      <a:lnTo>
                        <a:pt x="265" y="286"/>
                      </a:lnTo>
                      <a:lnTo>
                        <a:pt x="265" y="284"/>
                      </a:lnTo>
                      <a:lnTo>
                        <a:pt x="265" y="284"/>
                      </a:lnTo>
                      <a:lnTo>
                        <a:pt x="266" y="284"/>
                      </a:lnTo>
                      <a:lnTo>
                        <a:pt x="268" y="286"/>
                      </a:lnTo>
                      <a:lnTo>
                        <a:pt x="268" y="286"/>
                      </a:lnTo>
                      <a:lnTo>
                        <a:pt x="268" y="286"/>
                      </a:lnTo>
                      <a:lnTo>
                        <a:pt x="268" y="286"/>
                      </a:lnTo>
                      <a:lnTo>
                        <a:pt x="268" y="284"/>
                      </a:lnTo>
                      <a:lnTo>
                        <a:pt x="268" y="280"/>
                      </a:lnTo>
                      <a:lnTo>
                        <a:pt x="268" y="274"/>
                      </a:lnTo>
                      <a:lnTo>
                        <a:pt x="268" y="274"/>
                      </a:lnTo>
                      <a:lnTo>
                        <a:pt x="268" y="274"/>
                      </a:lnTo>
                      <a:lnTo>
                        <a:pt x="268" y="274"/>
                      </a:lnTo>
                      <a:lnTo>
                        <a:pt x="268" y="272"/>
                      </a:lnTo>
                      <a:lnTo>
                        <a:pt x="270" y="270"/>
                      </a:lnTo>
                      <a:lnTo>
                        <a:pt x="270" y="270"/>
                      </a:lnTo>
                      <a:lnTo>
                        <a:pt x="272" y="270"/>
                      </a:lnTo>
                      <a:lnTo>
                        <a:pt x="272" y="270"/>
                      </a:lnTo>
                      <a:lnTo>
                        <a:pt x="272" y="270"/>
                      </a:lnTo>
                      <a:lnTo>
                        <a:pt x="274" y="270"/>
                      </a:lnTo>
                      <a:lnTo>
                        <a:pt x="274" y="270"/>
                      </a:lnTo>
                      <a:lnTo>
                        <a:pt x="276" y="270"/>
                      </a:lnTo>
                      <a:lnTo>
                        <a:pt x="276" y="270"/>
                      </a:lnTo>
                      <a:lnTo>
                        <a:pt x="274" y="269"/>
                      </a:lnTo>
                      <a:lnTo>
                        <a:pt x="274" y="265"/>
                      </a:lnTo>
                      <a:lnTo>
                        <a:pt x="272" y="263"/>
                      </a:lnTo>
                      <a:lnTo>
                        <a:pt x="272" y="263"/>
                      </a:lnTo>
                      <a:lnTo>
                        <a:pt x="272" y="263"/>
                      </a:lnTo>
                      <a:lnTo>
                        <a:pt x="272" y="263"/>
                      </a:lnTo>
                      <a:lnTo>
                        <a:pt x="270" y="263"/>
                      </a:lnTo>
                      <a:lnTo>
                        <a:pt x="270" y="261"/>
                      </a:lnTo>
                      <a:lnTo>
                        <a:pt x="270" y="259"/>
                      </a:lnTo>
                      <a:lnTo>
                        <a:pt x="270" y="255"/>
                      </a:lnTo>
                      <a:lnTo>
                        <a:pt x="270" y="253"/>
                      </a:lnTo>
                      <a:lnTo>
                        <a:pt x="270" y="251"/>
                      </a:lnTo>
                      <a:lnTo>
                        <a:pt x="270" y="250"/>
                      </a:lnTo>
                      <a:lnTo>
                        <a:pt x="274" y="246"/>
                      </a:lnTo>
                      <a:lnTo>
                        <a:pt x="282" y="242"/>
                      </a:lnTo>
                      <a:lnTo>
                        <a:pt x="284" y="242"/>
                      </a:lnTo>
                      <a:lnTo>
                        <a:pt x="289" y="240"/>
                      </a:lnTo>
                      <a:lnTo>
                        <a:pt x="289" y="240"/>
                      </a:lnTo>
                      <a:lnTo>
                        <a:pt x="291" y="242"/>
                      </a:lnTo>
                      <a:lnTo>
                        <a:pt x="293" y="242"/>
                      </a:lnTo>
                      <a:lnTo>
                        <a:pt x="297" y="242"/>
                      </a:lnTo>
                      <a:lnTo>
                        <a:pt x="308" y="242"/>
                      </a:lnTo>
                      <a:lnTo>
                        <a:pt x="308" y="242"/>
                      </a:lnTo>
                      <a:lnTo>
                        <a:pt x="308" y="242"/>
                      </a:lnTo>
                      <a:lnTo>
                        <a:pt x="310" y="242"/>
                      </a:lnTo>
                      <a:lnTo>
                        <a:pt x="312" y="240"/>
                      </a:lnTo>
                      <a:lnTo>
                        <a:pt x="312" y="238"/>
                      </a:lnTo>
                      <a:lnTo>
                        <a:pt x="312" y="238"/>
                      </a:lnTo>
                      <a:lnTo>
                        <a:pt x="312" y="234"/>
                      </a:lnTo>
                      <a:lnTo>
                        <a:pt x="312" y="232"/>
                      </a:lnTo>
                      <a:lnTo>
                        <a:pt x="312" y="229"/>
                      </a:lnTo>
                      <a:lnTo>
                        <a:pt x="312" y="227"/>
                      </a:lnTo>
                      <a:lnTo>
                        <a:pt x="312" y="223"/>
                      </a:lnTo>
                      <a:lnTo>
                        <a:pt x="312" y="221"/>
                      </a:lnTo>
                      <a:lnTo>
                        <a:pt x="312" y="219"/>
                      </a:lnTo>
                      <a:lnTo>
                        <a:pt x="312" y="217"/>
                      </a:lnTo>
                      <a:lnTo>
                        <a:pt x="312" y="217"/>
                      </a:lnTo>
                      <a:lnTo>
                        <a:pt x="312" y="213"/>
                      </a:lnTo>
                      <a:lnTo>
                        <a:pt x="314" y="213"/>
                      </a:lnTo>
                      <a:lnTo>
                        <a:pt x="314" y="212"/>
                      </a:lnTo>
                      <a:lnTo>
                        <a:pt x="314" y="212"/>
                      </a:lnTo>
                      <a:lnTo>
                        <a:pt x="316" y="210"/>
                      </a:lnTo>
                      <a:lnTo>
                        <a:pt x="318" y="210"/>
                      </a:lnTo>
                      <a:lnTo>
                        <a:pt x="318" y="208"/>
                      </a:lnTo>
                      <a:lnTo>
                        <a:pt x="318" y="208"/>
                      </a:lnTo>
                      <a:lnTo>
                        <a:pt x="320" y="206"/>
                      </a:lnTo>
                      <a:lnTo>
                        <a:pt x="318" y="206"/>
                      </a:lnTo>
                      <a:lnTo>
                        <a:pt x="318" y="204"/>
                      </a:lnTo>
                      <a:lnTo>
                        <a:pt x="318" y="204"/>
                      </a:lnTo>
                      <a:lnTo>
                        <a:pt x="314" y="202"/>
                      </a:lnTo>
                      <a:lnTo>
                        <a:pt x="312" y="202"/>
                      </a:lnTo>
                      <a:lnTo>
                        <a:pt x="307" y="202"/>
                      </a:lnTo>
                      <a:lnTo>
                        <a:pt x="305" y="202"/>
                      </a:lnTo>
                      <a:lnTo>
                        <a:pt x="295" y="198"/>
                      </a:lnTo>
                      <a:lnTo>
                        <a:pt x="295" y="198"/>
                      </a:lnTo>
                      <a:lnTo>
                        <a:pt x="291" y="194"/>
                      </a:lnTo>
                      <a:lnTo>
                        <a:pt x="291" y="194"/>
                      </a:lnTo>
                      <a:lnTo>
                        <a:pt x="293" y="194"/>
                      </a:lnTo>
                      <a:lnTo>
                        <a:pt x="297" y="191"/>
                      </a:lnTo>
                      <a:lnTo>
                        <a:pt x="299" y="189"/>
                      </a:lnTo>
                      <a:lnTo>
                        <a:pt x="303" y="189"/>
                      </a:lnTo>
                      <a:lnTo>
                        <a:pt x="303" y="187"/>
                      </a:lnTo>
                      <a:lnTo>
                        <a:pt x="303" y="187"/>
                      </a:lnTo>
                      <a:lnTo>
                        <a:pt x="303" y="185"/>
                      </a:lnTo>
                      <a:lnTo>
                        <a:pt x="305" y="183"/>
                      </a:lnTo>
                      <a:lnTo>
                        <a:pt x="305" y="183"/>
                      </a:lnTo>
                      <a:lnTo>
                        <a:pt x="307" y="183"/>
                      </a:lnTo>
                      <a:lnTo>
                        <a:pt x="307" y="181"/>
                      </a:lnTo>
                      <a:lnTo>
                        <a:pt x="308" y="181"/>
                      </a:lnTo>
                      <a:lnTo>
                        <a:pt x="308" y="179"/>
                      </a:lnTo>
                      <a:lnTo>
                        <a:pt x="308" y="179"/>
                      </a:lnTo>
                      <a:lnTo>
                        <a:pt x="308" y="177"/>
                      </a:lnTo>
                      <a:lnTo>
                        <a:pt x="308" y="177"/>
                      </a:lnTo>
                      <a:lnTo>
                        <a:pt x="308" y="175"/>
                      </a:lnTo>
                      <a:lnTo>
                        <a:pt x="308" y="175"/>
                      </a:lnTo>
                      <a:lnTo>
                        <a:pt x="308" y="175"/>
                      </a:lnTo>
                      <a:lnTo>
                        <a:pt x="307" y="175"/>
                      </a:lnTo>
                      <a:lnTo>
                        <a:pt x="307" y="175"/>
                      </a:lnTo>
                      <a:lnTo>
                        <a:pt x="307" y="175"/>
                      </a:lnTo>
                      <a:lnTo>
                        <a:pt x="307" y="175"/>
                      </a:lnTo>
                      <a:lnTo>
                        <a:pt x="307" y="174"/>
                      </a:lnTo>
                      <a:lnTo>
                        <a:pt x="307" y="174"/>
                      </a:lnTo>
                      <a:lnTo>
                        <a:pt x="308" y="172"/>
                      </a:lnTo>
                      <a:lnTo>
                        <a:pt x="308" y="172"/>
                      </a:lnTo>
                      <a:lnTo>
                        <a:pt x="308" y="172"/>
                      </a:lnTo>
                      <a:lnTo>
                        <a:pt x="308" y="170"/>
                      </a:lnTo>
                      <a:lnTo>
                        <a:pt x="307" y="170"/>
                      </a:lnTo>
                      <a:lnTo>
                        <a:pt x="307" y="170"/>
                      </a:lnTo>
                      <a:lnTo>
                        <a:pt x="307" y="168"/>
                      </a:lnTo>
                      <a:lnTo>
                        <a:pt x="307" y="168"/>
                      </a:lnTo>
                      <a:lnTo>
                        <a:pt x="307" y="164"/>
                      </a:lnTo>
                      <a:lnTo>
                        <a:pt x="307" y="162"/>
                      </a:lnTo>
                      <a:lnTo>
                        <a:pt x="307" y="162"/>
                      </a:lnTo>
                      <a:lnTo>
                        <a:pt x="308" y="162"/>
                      </a:lnTo>
                      <a:lnTo>
                        <a:pt x="308" y="160"/>
                      </a:lnTo>
                      <a:lnTo>
                        <a:pt x="308" y="149"/>
                      </a:lnTo>
                      <a:lnTo>
                        <a:pt x="308" y="147"/>
                      </a:lnTo>
                      <a:lnTo>
                        <a:pt x="308" y="145"/>
                      </a:lnTo>
                      <a:lnTo>
                        <a:pt x="310" y="143"/>
                      </a:lnTo>
                      <a:lnTo>
                        <a:pt x="310" y="141"/>
                      </a:lnTo>
                      <a:lnTo>
                        <a:pt x="310" y="139"/>
                      </a:lnTo>
                      <a:lnTo>
                        <a:pt x="310" y="137"/>
                      </a:lnTo>
                      <a:lnTo>
                        <a:pt x="308" y="134"/>
                      </a:lnTo>
                      <a:lnTo>
                        <a:pt x="308" y="134"/>
                      </a:lnTo>
                      <a:lnTo>
                        <a:pt x="307" y="130"/>
                      </a:lnTo>
                      <a:lnTo>
                        <a:pt x="307" y="128"/>
                      </a:lnTo>
                      <a:lnTo>
                        <a:pt x="307" y="128"/>
                      </a:lnTo>
                      <a:lnTo>
                        <a:pt x="305" y="128"/>
                      </a:lnTo>
                      <a:lnTo>
                        <a:pt x="303" y="126"/>
                      </a:lnTo>
                      <a:lnTo>
                        <a:pt x="303" y="126"/>
                      </a:lnTo>
                      <a:lnTo>
                        <a:pt x="303" y="126"/>
                      </a:lnTo>
                      <a:lnTo>
                        <a:pt x="301" y="124"/>
                      </a:lnTo>
                      <a:lnTo>
                        <a:pt x="301" y="124"/>
                      </a:lnTo>
                      <a:lnTo>
                        <a:pt x="303" y="120"/>
                      </a:lnTo>
                      <a:lnTo>
                        <a:pt x="314" y="105"/>
                      </a:lnTo>
                      <a:lnTo>
                        <a:pt x="314" y="103"/>
                      </a:lnTo>
                      <a:lnTo>
                        <a:pt x="316" y="101"/>
                      </a:lnTo>
                      <a:lnTo>
                        <a:pt x="316" y="101"/>
                      </a:lnTo>
                      <a:lnTo>
                        <a:pt x="318" y="99"/>
                      </a:lnTo>
                      <a:lnTo>
                        <a:pt x="318" y="99"/>
                      </a:lnTo>
                      <a:lnTo>
                        <a:pt x="320" y="99"/>
                      </a:lnTo>
                      <a:lnTo>
                        <a:pt x="320" y="99"/>
                      </a:lnTo>
                      <a:lnTo>
                        <a:pt x="322" y="97"/>
                      </a:lnTo>
                      <a:lnTo>
                        <a:pt x="322" y="97"/>
                      </a:lnTo>
                      <a:lnTo>
                        <a:pt x="322" y="96"/>
                      </a:lnTo>
                      <a:lnTo>
                        <a:pt x="324" y="96"/>
                      </a:lnTo>
                      <a:lnTo>
                        <a:pt x="327" y="94"/>
                      </a:lnTo>
                      <a:lnTo>
                        <a:pt x="327" y="94"/>
                      </a:lnTo>
                      <a:lnTo>
                        <a:pt x="327" y="94"/>
                      </a:lnTo>
                      <a:lnTo>
                        <a:pt x="331" y="88"/>
                      </a:lnTo>
                      <a:lnTo>
                        <a:pt x="331" y="88"/>
                      </a:lnTo>
                      <a:lnTo>
                        <a:pt x="331" y="86"/>
                      </a:lnTo>
                      <a:lnTo>
                        <a:pt x="329" y="86"/>
                      </a:lnTo>
                      <a:lnTo>
                        <a:pt x="327" y="86"/>
                      </a:lnTo>
                      <a:lnTo>
                        <a:pt x="327" y="88"/>
                      </a:lnTo>
                      <a:lnTo>
                        <a:pt x="326" y="88"/>
                      </a:lnTo>
                      <a:lnTo>
                        <a:pt x="324" y="90"/>
                      </a:lnTo>
                      <a:lnTo>
                        <a:pt x="324" y="90"/>
                      </a:lnTo>
                      <a:lnTo>
                        <a:pt x="322" y="90"/>
                      </a:lnTo>
                      <a:lnTo>
                        <a:pt x="322" y="88"/>
                      </a:lnTo>
                      <a:lnTo>
                        <a:pt x="322" y="86"/>
                      </a:lnTo>
                      <a:lnTo>
                        <a:pt x="318" y="86"/>
                      </a:lnTo>
                      <a:lnTo>
                        <a:pt x="318" y="86"/>
                      </a:lnTo>
                      <a:lnTo>
                        <a:pt x="316" y="86"/>
                      </a:lnTo>
                      <a:lnTo>
                        <a:pt x="314" y="86"/>
                      </a:lnTo>
                      <a:lnTo>
                        <a:pt x="314" y="86"/>
                      </a:lnTo>
                      <a:lnTo>
                        <a:pt x="312" y="86"/>
                      </a:lnTo>
                      <a:lnTo>
                        <a:pt x="310" y="84"/>
                      </a:lnTo>
                      <a:lnTo>
                        <a:pt x="310" y="84"/>
                      </a:lnTo>
                      <a:lnTo>
                        <a:pt x="307" y="82"/>
                      </a:lnTo>
                      <a:lnTo>
                        <a:pt x="307" y="80"/>
                      </a:lnTo>
                      <a:lnTo>
                        <a:pt x="307" y="78"/>
                      </a:lnTo>
                      <a:lnTo>
                        <a:pt x="310" y="75"/>
                      </a:lnTo>
                      <a:lnTo>
                        <a:pt x="310" y="73"/>
                      </a:lnTo>
                      <a:lnTo>
                        <a:pt x="312" y="73"/>
                      </a:lnTo>
                      <a:lnTo>
                        <a:pt x="312" y="73"/>
                      </a:lnTo>
                      <a:lnTo>
                        <a:pt x="316" y="71"/>
                      </a:lnTo>
                      <a:lnTo>
                        <a:pt x="316" y="71"/>
                      </a:lnTo>
                      <a:lnTo>
                        <a:pt x="316" y="69"/>
                      </a:lnTo>
                      <a:lnTo>
                        <a:pt x="318" y="69"/>
                      </a:lnTo>
                      <a:lnTo>
                        <a:pt x="316" y="67"/>
                      </a:lnTo>
                      <a:lnTo>
                        <a:pt x="316" y="67"/>
                      </a:lnTo>
                      <a:lnTo>
                        <a:pt x="316" y="65"/>
                      </a:lnTo>
                      <a:lnTo>
                        <a:pt x="314" y="65"/>
                      </a:lnTo>
                      <a:lnTo>
                        <a:pt x="314" y="63"/>
                      </a:lnTo>
                      <a:lnTo>
                        <a:pt x="314" y="63"/>
                      </a:lnTo>
                      <a:lnTo>
                        <a:pt x="314" y="63"/>
                      </a:lnTo>
                      <a:lnTo>
                        <a:pt x="314" y="63"/>
                      </a:lnTo>
                      <a:lnTo>
                        <a:pt x="314" y="61"/>
                      </a:lnTo>
                      <a:lnTo>
                        <a:pt x="316" y="61"/>
                      </a:lnTo>
                      <a:lnTo>
                        <a:pt x="316" y="59"/>
                      </a:lnTo>
                      <a:lnTo>
                        <a:pt x="316" y="59"/>
                      </a:lnTo>
                      <a:lnTo>
                        <a:pt x="318" y="59"/>
                      </a:lnTo>
                      <a:lnTo>
                        <a:pt x="318" y="59"/>
                      </a:lnTo>
                      <a:lnTo>
                        <a:pt x="320" y="57"/>
                      </a:lnTo>
                      <a:lnTo>
                        <a:pt x="326" y="52"/>
                      </a:lnTo>
                      <a:lnTo>
                        <a:pt x="326" y="52"/>
                      </a:lnTo>
                      <a:lnTo>
                        <a:pt x="326" y="52"/>
                      </a:lnTo>
                      <a:lnTo>
                        <a:pt x="326" y="50"/>
                      </a:lnTo>
                      <a:lnTo>
                        <a:pt x="326" y="46"/>
                      </a:lnTo>
                      <a:lnTo>
                        <a:pt x="324" y="44"/>
                      </a:lnTo>
                      <a:lnTo>
                        <a:pt x="324" y="42"/>
                      </a:lnTo>
                      <a:lnTo>
                        <a:pt x="324" y="40"/>
                      </a:lnTo>
                      <a:lnTo>
                        <a:pt x="320" y="38"/>
                      </a:lnTo>
                      <a:lnTo>
                        <a:pt x="320" y="38"/>
                      </a:lnTo>
                      <a:lnTo>
                        <a:pt x="320" y="37"/>
                      </a:lnTo>
                      <a:lnTo>
                        <a:pt x="320" y="37"/>
                      </a:lnTo>
                      <a:lnTo>
                        <a:pt x="320" y="37"/>
                      </a:lnTo>
                      <a:lnTo>
                        <a:pt x="320" y="35"/>
                      </a:lnTo>
                      <a:lnTo>
                        <a:pt x="322" y="35"/>
                      </a:lnTo>
                      <a:lnTo>
                        <a:pt x="322" y="35"/>
                      </a:lnTo>
                      <a:lnTo>
                        <a:pt x="324" y="35"/>
                      </a:lnTo>
                      <a:lnTo>
                        <a:pt x="324" y="35"/>
                      </a:lnTo>
                      <a:lnTo>
                        <a:pt x="324" y="33"/>
                      </a:lnTo>
                      <a:lnTo>
                        <a:pt x="322" y="29"/>
                      </a:lnTo>
                      <a:lnTo>
                        <a:pt x="320" y="23"/>
                      </a:lnTo>
                      <a:lnTo>
                        <a:pt x="320" y="23"/>
                      </a:lnTo>
                      <a:lnTo>
                        <a:pt x="320" y="21"/>
                      </a:lnTo>
                      <a:lnTo>
                        <a:pt x="322" y="19"/>
                      </a:lnTo>
                      <a:lnTo>
                        <a:pt x="322" y="19"/>
                      </a:lnTo>
                      <a:lnTo>
                        <a:pt x="322" y="18"/>
                      </a:lnTo>
                      <a:lnTo>
                        <a:pt x="322" y="18"/>
                      </a:lnTo>
                      <a:lnTo>
                        <a:pt x="318" y="16"/>
                      </a:lnTo>
                      <a:lnTo>
                        <a:pt x="314" y="16"/>
                      </a:lnTo>
                      <a:lnTo>
                        <a:pt x="314" y="16"/>
                      </a:lnTo>
                      <a:lnTo>
                        <a:pt x="314" y="16"/>
                      </a:lnTo>
                      <a:lnTo>
                        <a:pt x="312" y="18"/>
                      </a:lnTo>
                      <a:lnTo>
                        <a:pt x="310" y="18"/>
                      </a:lnTo>
                      <a:lnTo>
                        <a:pt x="308" y="18"/>
                      </a:lnTo>
                      <a:lnTo>
                        <a:pt x="308" y="18"/>
                      </a:lnTo>
                      <a:lnTo>
                        <a:pt x="308" y="18"/>
                      </a:lnTo>
                      <a:lnTo>
                        <a:pt x="308" y="18"/>
                      </a:lnTo>
                      <a:lnTo>
                        <a:pt x="307" y="16"/>
                      </a:lnTo>
                      <a:lnTo>
                        <a:pt x="307" y="14"/>
                      </a:lnTo>
                      <a:lnTo>
                        <a:pt x="305" y="14"/>
                      </a:lnTo>
                      <a:lnTo>
                        <a:pt x="303" y="12"/>
                      </a:lnTo>
                      <a:lnTo>
                        <a:pt x="301" y="12"/>
                      </a:lnTo>
                      <a:lnTo>
                        <a:pt x="301" y="12"/>
                      </a:lnTo>
                      <a:lnTo>
                        <a:pt x="299" y="10"/>
                      </a:lnTo>
                      <a:lnTo>
                        <a:pt x="299" y="10"/>
                      </a:lnTo>
                      <a:lnTo>
                        <a:pt x="299" y="4"/>
                      </a:lnTo>
                      <a:lnTo>
                        <a:pt x="299" y="4"/>
                      </a:lnTo>
                      <a:lnTo>
                        <a:pt x="299" y="2"/>
                      </a:lnTo>
                      <a:lnTo>
                        <a:pt x="297" y="2"/>
                      </a:lnTo>
                      <a:lnTo>
                        <a:pt x="297" y="0"/>
                      </a:lnTo>
                      <a:lnTo>
                        <a:pt x="295" y="0"/>
                      </a:lnTo>
                      <a:lnTo>
                        <a:pt x="295" y="0"/>
                      </a:lnTo>
                      <a:lnTo>
                        <a:pt x="293" y="0"/>
                      </a:lnTo>
                      <a:lnTo>
                        <a:pt x="293" y="2"/>
                      </a:lnTo>
                      <a:lnTo>
                        <a:pt x="289" y="6"/>
                      </a:lnTo>
                      <a:lnTo>
                        <a:pt x="289" y="6"/>
                      </a:lnTo>
                      <a:lnTo>
                        <a:pt x="289" y="8"/>
                      </a:lnTo>
                      <a:lnTo>
                        <a:pt x="289" y="12"/>
                      </a:lnTo>
                      <a:lnTo>
                        <a:pt x="289" y="14"/>
                      </a:lnTo>
                      <a:lnTo>
                        <a:pt x="289" y="14"/>
                      </a:lnTo>
                      <a:lnTo>
                        <a:pt x="287" y="16"/>
                      </a:lnTo>
                      <a:lnTo>
                        <a:pt x="287" y="16"/>
                      </a:lnTo>
                      <a:lnTo>
                        <a:pt x="287" y="16"/>
                      </a:lnTo>
                      <a:lnTo>
                        <a:pt x="284" y="18"/>
                      </a:lnTo>
                      <a:lnTo>
                        <a:pt x="278" y="21"/>
                      </a:lnTo>
                      <a:lnTo>
                        <a:pt x="278" y="21"/>
                      </a:lnTo>
                      <a:lnTo>
                        <a:pt x="276" y="23"/>
                      </a:lnTo>
                      <a:lnTo>
                        <a:pt x="276" y="23"/>
                      </a:lnTo>
                      <a:lnTo>
                        <a:pt x="276" y="25"/>
                      </a:lnTo>
                      <a:lnTo>
                        <a:pt x="276" y="27"/>
                      </a:lnTo>
                      <a:lnTo>
                        <a:pt x="276" y="27"/>
                      </a:lnTo>
                      <a:lnTo>
                        <a:pt x="274" y="27"/>
                      </a:lnTo>
                      <a:lnTo>
                        <a:pt x="272" y="27"/>
                      </a:lnTo>
                      <a:lnTo>
                        <a:pt x="272" y="27"/>
                      </a:lnTo>
                      <a:lnTo>
                        <a:pt x="270" y="27"/>
                      </a:lnTo>
                      <a:lnTo>
                        <a:pt x="268" y="27"/>
                      </a:lnTo>
                      <a:lnTo>
                        <a:pt x="268" y="29"/>
                      </a:lnTo>
                      <a:lnTo>
                        <a:pt x="268" y="29"/>
                      </a:lnTo>
                      <a:lnTo>
                        <a:pt x="265" y="27"/>
                      </a:lnTo>
                      <a:lnTo>
                        <a:pt x="263" y="27"/>
                      </a:lnTo>
                      <a:lnTo>
                        <a:pt x="261" y="29"/>
                      </a:lnTo>
                      <a:lnTo>
                        <a:pt x="259" y="31"/>
                      </a:lnTo>
                      <a:lnTo>
                        <a:pt x="259" y="31"/>
                      </a:lnTo>
                      <a:lnTo>
                        <a:pt x="259" y="35"/>
                      </a:lnTo>
                      <a:lnTo>
                        <a:pt x="259" y="37"/>
                      </a:lnTo>
                      <a:lnTo>
                        <a:pt x="259" y="38"/>
                      </a:lnTo>
                      <a:lnTo>
                        <a:pt x="257" y="42"/>
                      </a:lnTo>
                      <a:lnTo>
                        <a:pt x="257" y="44"/>
                      </a:lnTo>
                      <a:lnTo>
                        <a:pt x="257" y="46"/>
                      </a:lnTo>
                      <a:lnTo>
                        <a:pt x="257" y="48"/>
                      </a:lnTo>
                      <a:lnTo>
                        <a:pt x="257" y="50"/>
                      </a:lnTo>
                      <a:lnTo>
                        <a:pt x="257" y="52"/>
                      </a:lnTo>
                      <a:lnTo>
                        <a:pt x="255" y="56"/>
                      </a:lnTo>
                      <a:lnTo>
                        <a:pt x="255" y="56"/>
                      </a:lnTo>
                      <a:lnTo>
                        <a:pt x="253" y="57"/>
                      </a:lnTo>
                      <a:lnTo>
                        <a:pt x="251" y="57"/>
                      </a:lnTo>
                      <a:lnTo>
                        <a:pt x="247" y="56"/>
                      </a:lnTo>
                      <a:lnTo>
                        <a:pt x="246" y="56"/>
                      </a:lnTo>
                      <a:lnTo>
                        <a:pt x="246" y="56"/>
                      </a:lnTo>
                      <a:lnTo>
                        <a:pt x="244" y="56"/>
                      </a:lnTo>
                      <a:lnTo>
                        <a:pt x="244" y="57"/>
                      </a:lnTo>
                      <a:lnTo>
                        <a:pt x="246" y="59"/>
                      </a:lnTo>
                      <a:lnTo>
                        <a:pt x="246" y="61"/>
                      </a:lnTo>
                      <a:lnTo>
                        <a:pt x="246" y="63"/>
                      </a:lnTo>
                      <a:lnTo>
                        <a:pt x="246" y="63"/>
                      </a:lnTo>
                      <a:lnTo>
                        <a:pt x="244" y="63"/>
                      </a:lnTo>
                      <a:lnTo>
                        <a:pt x="244" y="63"/>
                      </a:lnTo>
                      <a:lnTo>
                        <a:pt x="242" y="65"/>
                      </a:lnTo>
                      <a:lnTo>
                        <a:pt x="240" y="65"/>
                      </a:lnTo>
                      <a:lnTo>
                        <a:pt x="240" y="67"/>
                      </a:lnTo>
                      <a:lnTo>
                        <a:pt x="240" y="69"/>
                      </a:lnTo>
                      <a:lnTo>
                        <a:pt x="238" y="75"/>
                      </a:lnTo>
                      <a:lnTo>
                        <a:pt x="236" y="73"/>
                      </a:lnTo>
                      <a:lnTo>
                        <a:pt x="234" y="71"/>
                      </a:lnTo>
                      <a:lnTo>
                        <a:pt x="234" y="71"/>
                      </a:lnTo>
                      <a:lnTo>
                        <a:pt x="232" y="71"/>
                      </a:lnTo>
                      <a:lnTo>
                        <a:pt x="230" y="69"/>
                      </a:lnTo>
                      <a:lnTo>
                        <a:pt x="230" y="67"/>
                      </a:lnTo>
                      <a:lnTo>
                        <a:pt x="230" y="67"/>
                      </a:lnTo>
                      <a:lnTo>
                        <a:pt x="228" y="69"/>
                      </a:lnTo>
                      <a:lnTo>
                        <a:pt x="226" y="69"/>
                      </a:lnTo>
                      <a:lnTo>
                        <a:pt x="225" y="67"/>
                      </a:lnTo>
                      <a:lnTo>
                        <a:pt x="225" y="67"/>
                      </a:lnTo>
                      <a:lnTo>
                        <a:pt x="223" y="67"/>
                      </a:lnTo>
                      <a:lnTo>
                        <a:pt x="223" y="69"/>
                      </a:lnTo>
                      <a:lnTo>
                        <a:pt x="223" y="69"/>
                      </a:lnTo>
                      <a:lnTo>
                        <a:pt x="221" y="71"/>
                      </a:lnTo>
                      <a:lnTo>
                        <a:pt x="221" y="71"/>
                      </a:lnTo>
                      <a:lnTo>
                        <a:pt x="219" y="71"/>
                      </a:lnTo>
                      <a:lnTo>
                        <a:pt x="219" y="71"/>
                      </a:lnTo>
                      <a:lnTo>
                        <a:pt x="219" y="73"/>
                      </a:lnTo>
                      <a:lnTo>
                        <a:pt x="219" y="73"/>
                      </a:lnTo>
                      <a:lnTo>
                        <a:pt x="219" y="73"/>
                      </a:lnTo>
                      <a:lnTo>
                        <a:pt x="219" y="75"/>
                      </a:lnTo>
                      <a:lnTo>
                        <a:pt x="219" y="75"/>
                      </a:lnTo>
                      <a:lnTo>
                        <a:pt x="217" y="75"/>
                      </a:lnTo>
                      <a:lnTo>
                        <a:pt x="215" y="77"/>
                      </a:lnTo>
                      <a:lnTo>
                        <a:pt x="215" y="77"/>
                      </a:lnTo>
                      <a:lnTo>
                        <a:pt x="213" y="77"/>
                      </a:lnTo>
                      <a:lnTo>
                        <a:pt x="213" y="78"/>
                      </a:lnTo>
                      <a:lnTo>
                        <a:pt x="213" y="78"/>
                      </a:lnTo>
                      <a:lnTo>
                        <a:pt x="211" y="80"/>
                      </a:lnTo>
                      <a:lnTo>
                        <a:pt x="206" y="82"/>
                      </a:lnTo>
                      <a:lnTo>
                        <a:pt x="204" y="84"/>
                      </a:lnTo>
                      <a:lnTo>
                        <a:pt x="204" y="84"/>
                      </a:lnTo>
                      <a:lnTo>
                        <a:pt x="206" y="84"/>
                      </a:lnTo>
                      <a:lnTo>
                        <a:pt x="206" y="86"/>
                      </a:lnTo>
                      <a:lnTo>
                        <a:pt x="207" y="88"/>
                      </a:lnTo>
                      <a:lnTo>
                        <a:pt x="207" y="88"/>
                      </a:lnTo>
                      <a:lnTo>
                        <a:pt x="207" y="88"/>
                      </a:lnTo>
                      <a:lnTo>
                        <a:pt x="206" y="90"/>
                      </a:lnTo>
                      <a:lnTo>
                        <a:pt x="206" y="90"/>
                      </a:lnTo>
                      <a:lnTo>
                        <a:pt x="207" y="92"/>
                      </a:lnTo>
                      <a:lnTo>
                        <a:pt x="207" y="92"/>
                      </a:lnTo>
                      <a:lnTo>
                        <a:pt x="207" y="94"/>
                      </a:lnTo>
                      <a:lnTo>
                        <a:pt x="206" y="94"/>
                      </a:lnTo>
                      <a:lnTo>
                        <a:pt x="206" y="96"/>
                      </a:lnTo>
                      <a:lnTo>
                        <a:pt x="206" y="96"/>
                      </a:lnTo>
                      <a:lnTo>
                        <a:pt x="206" y="97"/>
                      </a:lnTo>
                      <a:lnTo>
                        <a:pt x="206" y="97"/>
                      </a:lnTo>
                      <a:lnTo>
                        <a:pt x="207" y="99"/>
                      </a:lnTo>
                      <a:lnTo>
                        <a:pt x="207" y="101"/>
                      </a:lnTo>
                      <a:lnTo>
                        <a:pt x="207" y="101"/>
                      </a:lnTo>
                      <a:lnTo>
                        <a:pt x="209" y="103"/>
                      </a:lnTo>
                      <a:lnTo>
                        <a:pt x="211" y="105"/>
                      </a:lnTo>
                      <a:lnTo>
                        <a:pt x="211" y="105"/>
                      </a:lnTo>
                      <a:lnTo>
                        <a:pt x="209" y="107"/>
                      </a:lnTo>
                      <a:lnTo>
                        <a:pt x="207" y="107"/>
                      </a:lnTo>
                      <a:lnTo>
                        <a:pt x="207" y="109"/>
                      </a:lnTo>
                      <a:lnTo>
                        <a:pt x="206" y="109"/>
                      </a:lnTo>
                      <a:lnTo>
                        <a:pt x="204" y="107"/>
                      </a:lnTo>
                      <a:lnTo>
                        <a:pt x="202" y="107"/>
                      </a:lnTo>
                      <a:lnTo>
                        <a:pt x="200" y="107"/>
                      </a:lnTo>
                      <a:lnTo>
                        <a:pt x="200" y="107"/>
                      </a:lnTo>
                      <a:lnTo>
                        <a:pt x="198" y="107"/>
                      </a:lnTo>
                      <a:lnTo>
                        <a:pt x="196" y="105"/>
                      </a:lnTo>
                      <a:lnTo>
                        <a:pt x="196" y="105"/>
                      </a:lnTo>
                      <a:lnTo>
                        <a:pt x="194" y="105"/>
                      </a:lnTo>
                      <a:lnTo>
                        <a:pt x="194" y="105"/>
                      </a:lnTo>
                      <a:lnTo>
                        <a:pt x="192" y="105"/>
                      </a:lnTo>
                      <a:lnTo>
                        <a:pt x="190" y="105"/>
                      </a:lnTo>
                      <a:lnTo>
                        <a:pt x="190" y="107"/>
                      </a:lnTo>
                      <a:lnTo>
                        <a:pt x="188" y="107"/>
                      </a:lnTo>
                      <a:lnTo>
                        <a:pt x="186" y="105"/>
                      </a:lnTo>
                      <a:lnTo>
                        <a:pt x="186" y="105"/>
                      </a:lnTo>
                      <a:lnTo>
                        <a:pt x="185" y="105"/>
                      </a:lnTo>
                      <a:lnTo>
                        <a:pt x="181" y="107"/>
                      </a:lnTo>
                      <a:lnTo>
                        <a:pt x="179" y="109"/>
                      </a:lnTo>
                      <a:lnTo>
                        <a:pt x="179" y="109"/>
                      </a:lnTo>
                      <a:lnTo>
                        <a:pt x="177" y="109"/>
                      </a:lnTo>
                      <a:lnTo>
                        <a:pt x="177" y="109"/>
                      </a:lnTo>
                      <a:lnTo>
                        <a:pt x="175" y="109"/>
                      </a:lnTo>
                      <a:lnTo>
                        <a:pt x="171" y="109"/>
                      </a:lnTo>
                      <a:lnTo>
                        <a:pt x="171" y="109"/>
                      </a:lnTo>
                      <a:lnTo>
                        <a:pt x="169" y="111"/>
                      </a:lnTo>
                      <a:lnTo>
                        <a:pt x="169" y="111"/>
                      </a:lnTo>
                      <a:lnTo>
                        <a:pt x="167" y="109"/>
                      </a:lnTo>
                      <a:lnTo>
                        <a:pt x="167" y="109"/>
                      </a:lnTo>
                      <a:lnTo>
                        <a:pt x="165" y="109"/>
                      </a:lnTo>
                      <a:lnTo>
                        <a:pt x="165" y="107"/>
                      </a:lnTo>
                      <a:lnTo>
                        <a:pt x="165" y="105"/>
                      </a:lnTo>
                      <a:lnTo>
                        <a:pt x="165" y="103"/>
                      </a:lnTo>
                      <a:lnTo>
                        <a:pt x="164" y="103"/>
                      </a:lnTo>
                      <a:lnTo>
                        <a:pt x="164" y="101"/>
                      </a:lnTo>
                      <a:lnTo>
                        <a:pt x="162" y="103"/>
                      </a:lnTo>
                      <a:lnTo>
                        <a:pt x="160" y="101"/>
                      </a:lnTo>
                      <a:lnTo>
                        <a:pt x="158" y="103"/>
                      </a:lnTo>
                      <a:lnTo>
                        <a:pt x="158" y="105"/>
                      </a:lnTo>
                      <a:lnTo>
                        <a:pt x="156" y="105"/>
                      </a:lnTo>
                      <a:lnTo>
                        <a:pt x="154" y="105"/>
                      </a:lnTo>
                      <a:lnTo>
                        <a:pt x="154" y="105"/>
                      </a:lnTo>
                      <a:lnTo>
                        <a:pt x="154" y="103"/>
                      </a:lnTo>
                      <a:lnTo>
                        <a:pt x="152" y="103"/>
                      </a:lnTo>
                      <a:lnTo>
                        <a:pt x="152" y="101"/>
                      </a:lnTo>
                      <a:lnTo>
                        <a:pt x="150" y="101"/>
                      </a:lnTo>
                      <a:lnTo>
                        <a:pt x="148" y="101"/>
                      </a:lnTo>
                      <a:lnTo>
                        <a:pt x="146" y="101"/>
                      </a:lnTo>
                      <a:lnTo>
                        <a:pt x="145" y="99"/>
                      </a:lnTo>
                      <a:lnTo>
                        <a:pt x="145" y="97"/>
                      </a:lnTo>
                      <a:lnTo>
                        <a:pt x="143" y="96"/>
                      </a:lnTo>
                      <a:lnTo>
                        <a:pt x="143" y="96"/>
                      </a:lnTo>
                      <a:lnTo>
                        <a:pt x="141" y="96"/>
                      </a:lnTo>
                      <a:lnTo>
                        <a:pt x="141" y="97"/>
                      </a:lnTo>
                      <a:lnTo>
                        <a:pt x="139" y="97"/>
                      </a:lnTo>
                      <a:lnTo>
                        <a:pt x="139" y="97"/>
                      </a:lnTo>
                      <a:lnTo>
                        <a:pt x="137" y="101"/>
                      </a:lnTo>
                      <a:lnTo>
                        <a:pt x="137" y="101"/>
                      </a:lnTo>
                      <a:lnTo>
                        <a:pt x="137" y="103"/>
                      </a:lnTo>
                      <a:lnTo>
                        <a:pt x="135" y="103"/>
                      </a:lnTo>
                      <a:lnTo>
                        <a:pt x="135" y="105"/>
                      </a:lnTo>
                      <a:lnTo>
                        <a:pt x="135" y="107"/>
                      </a:lnTo>
                      <a:lnTo>
                        <a:pt x="135" y="111"/>
                      </a:lnTo>
                      <a:lnTo>
                        <a:pt x="137" y="111"/>
                      </a:lnTo>
                      <a:lnTo>
                        <a:pt x="137" y="113"/>
                      </a:lnTo>
                      <a:lnTo>
                        <a:pt x="137" y="115"/>
                      </a:lnTo>
                      <a:lnTo>
                        <a:pt x="137" y="115"/>
                      </a:lnTo>
                      <a:lnTo>
                        <a:pt x="139" y="115"/>
                      </a:lnTo>
                      <a:lnTo>
                        <a:pt x="139" y="116"/>
                      </a:lnTo>
                      <a:lnTo>
                        <a:pt x="141" y="116"/>
                      </a:lnTo>
                      <a:lnTo>
                        <a:pt x="141" y="118"/>
                      </a:lnTo>
                      <a:lnTo>
                        <a:pt x="141" y="120"/>
                      </a:lnTo>
                      <a:lnTo>
                        <a:pt x="141" y="120"/>
                      </a:lnTo>
                      <a:lnTo>
                        <a:pt x="141" y="122"/>
                      </a:lnTo>
                      <a:lnTo>
                        <a:pt x="141" y="122"/>
                      </a:lnTo>
                      <a:lnTo>
                        <a:pt x="139" y="124"/>
                      </a:lnTo>
                      <a:lnTo>
                        <a:pt x="139" y="124"/>
                      </a:lnTo>
                      <a:lnTo>
                        <a:pt x="139" y="126"/>
                      </a:lnTo>
                      <a:lnTo>
                        <a:pt x="139" y="128"/>
                      </a:lnTo>
                      <a:lnTo>
                        <a:pt x="141" y="128"/>
                      </a:lnTo>
                      <a:lnTo>
                        <a:pt x="141" y="130"/>
                      </a:lnTo>
                      <a:lnTo>
                        <a:pt x="143" y="130"/>
                      </a:lnTo>
                      <a:lnTo>
                        <a:pt x="143" y="132"/>
                      </a:lnTo>
                      <a:lnTo>
                        <a:pt x="143" y="134"/>
                      </a:lnTo>
                      <a:lnTo>
                        <a:pt x="143" y="134"/>
                      </a:lnTo>
                      <a:lnTo>
                        <a:pt x="143" y="135"/>
                      </a:lnTo>
                      <a:lnTo>
                        <a:pt x="141" y="135"/>
                      </a:lnTo>
                      <a:lnTo>
                        <a:pt x="141" y="135"/>
                      </a:lnTo>
                      <a:lnTo>
                        <a:pt x="141" y="137"/>
                      </a:lnTo>
                      <a:lnTo>
                        <a:pt x="141" y="137"/>
                      </a:lnTo>
                      <a:lnTo>
                        <a:pt x="143" y="139"/>
                      </a:lnTo>
                      <a:lnTo>
                        <a:pt x="143" y="141"/>
                      </a:lnTo>
                      <a:lnTo>
                        <a:pt x="143" y="141"/>
                      </a:lnTo>
                      <a:lnTo>
                        <a:pt x="143" y="143"/>
                      </a:lnTo>
                      <a:lnTo>
                        <a:pt x="143" y="143"/>
                      </a:lnTo>
                      <a:lnTo>
                        <a:pt x="143" y="143"/>
                      </a:lnTo>
                      <a:lnTo>
                        <a:pt x="141" y="145"/>
                      </a:lnTo>
                      <a:lnTo>
                        <a:pt x="141" y="145"/>
                      </a:lnTo>
                      <a:lnTo>
                        <a:pt x="139" y="145"/>
                      </a:lnTo>
                      <a:lnTo>
                        <a:pt x="137" y="143"/>
                      </a:lnTo>
                      <a:lnTo>
                        <a:pt x="135" y="141"/>
                      </a:lnTo>
                      <a:lnTo>
                        <a:pt x="135" y="141"/>
                      </a:lnTo>
                      <a:lnTo>
                        <a:pt x="133" y="141"/>
                      </a:lnTo>
                      <a:lnTo>
                        <a:pt x="133" y="141"/>
                      </a:lnTo>
                      <a:lnTo>
                        <a:pt x="133" y="143"/>
                      </a:lnTo>
                      <a:lnTo>
                        <a:pt x="131" y="143"/>
                      </a:lnTo>
                      <a:lnTo>
                        <a:pt x="131" y="143"/>
                      </a:lnTo>
                      <a:lnTo>
                        <a:pt x="129" y="145"/>
                      </a:lnTo>
                      <a:lnTo>
                        <a:pt x="127" y="145"/>
                      </a:lnTo>
                      <a:lnTo>
                        <a:pt x="125" y="145"/>
                      </a:lnTo>
                      <a:lnTo>
                        <a:pt x="125" y="145"/>
                      </a:lnTo>
                      <a:lnTo>
                        <a:pt x="124" y="145"/>
                      </a:lnTo>
                      <a:lnTo>
                        <a:pt x="124" y="145"/>
                      </a:lnTo>
                      <a:lnTo>
                        <a:pt x="124" y="143"/>
                      </a:lnTo>
                      <a:lnTo>
                        <a:pt x="122" y="143"/>
                      </a:lnTo>
                      <a:lnTo>
                        <a:pt x="118" y="143"/>
                      </a:lnTo>
                      <a:lnTo>
                        <a:pt x="116" y="143"/>
                      </a:lnTo>
                      <a:lnTo>
                        <a:pt x="114" y="145"/>
                      </a:lnTo>
                      <a:lnTo>
                        <a:pt x="114" y="145"/>
                      </a:lnTo>
                      <a:lnTo>
                        <a:pt x="112" y="145"/>
                      </a:lnTo>
                      <a:lnTo>
                        <a:pt x="106" y="147"/>
                      </a:lnTo>
                      <a:lnTo>
                        <a:pt x="106" y="147"/>
                      </a:lnTo>
                      <a:lnTo>
                        <a:pt x="106" y="147"/>
                      </a:lnTo>
                      <a:lnTo>
                        <a:pt x="106" y="149"/>
                      </a:lnTo>
                      <a:lnTo>
                        <a:pt x="106" y="151"/>
                      </a:lnTo>
                      <a:lnTo>
                        <a:pt x="106" y="151"/>
                      </a:lnTo>
                      <a:lnTo>
                        <a:pt x="101" y="154"/>
                      </a:lnTo>
                      <a:lnTo>
                        <a:pt x="99" y="154"/>
                      </a:lnTo>
                      <a:lnTo>
                        <a:pt x="97" y="154"/>
                      </a:lnTo>
                      <a:lnTo>
                        <a:pt x="97" y="154"/>
                      </a:lnTo>
                      <a:lnTo>
                        <a:pt x="95" y="154"/>
                      </a:lnTo>
                      <a:lnTo>
                        <a:pt x="95" y="153"/>
                      </a:lnTo>
                      <a:lnTo>
                        <a:pt x="93" y="153"/>
                      </a:lnTo>
                      <a:lnTo>
                        <a:pt x="93" y="153"/>
                      </a:lnTo>
                      <a:lnTo>
                        <a:pt x="93" y="151"/>
                      </a:lnTo>
                      <a:lnTo>
                        <a:pt x="91" y="151"/>
                      </a:lnTo>
                      <a:lnTo>
                        <a:pt x="89" y="151"/>
                      </a:lnTo>
                      <a:lnTo>
                        <a:pt x="89" y="149"/>
                      </a:lnTo>
                      <a:lnTo>
                        <a:pt x="89" y="149"/>
                      </a:lnTo>
                      <a:lnTo>
                        <a:pt x="89" y="147"/>
                      </a:lnTo>
                      <a:lnTo>
                        <a:pt x="87" y="147"/>
                      </a:lnTo>
                      <a:lnTo>
                        <a:pt x="87" y="147"/>
                      </a:lnTo>
                      <a:lnTo>
                        <a:pt x="87" y="147"/>
                      </a:lnTo>
                      <a:lnTo>
                        <a:pt x="84" y="147"/>
                      </a:lnTo>
                      <a:lnTo>
                        <a:pt x="80" y="147"/>
                      </a:lnTo>
                      <a:lnTo>
                        <a:pt x="80" y="147"/>
                      </a:lnTo>
                      <a:lnTo>
                        <a:pt x="80" y="147"/>
                      </a:lnTo>
                      <a:lnTo>
                        <a:pt x="78" y="149"/>
                      </a:lnTo>
                      <a:lnTo>
                        <a:pt x="78" y="151"/>
                      </a:lnTo>
                      <a:lnTo>
                        <a:pt x="78" y="151"/>
                      </a:lnTo>
                      <a:lnTo>
                        <a:pt x="76" y="153"/>
                      </a:lnTo>
                      <a:lnTo>
                        <a:pt x="76" y="153"/>
                      </a:lnTo>
                      <a:lnTo>
                        <a:pt x="76" y="153"/>
                      </a:lnTo>
                      <a:lnTo>
                        <a:pt x="74" y="154"/>
                      </a:lnTo>
                      <a:lnTo>
                        <a:pt x="70" y="154"/>
                      </a:lnTo>
                      <a:lnTo>
                        <a:pt x="68" y="154"/>
                      </a:lnTo>
                      <a:lnTo>
                        <a:pt x="68" y="156"/>
                      </a:lnTo>
                      <a:lnTo>
                        <a:pt x="68" y="156"/>
                      </a:lnTo>
                      <a:lnTo>
                        <a:pt x="68" y="156"/>
                      </a:lnTo>
                      <a:lnTo>
                        <a:pt x="70" y="158"/>
                      </a:lnTo>
                      <a:lnTo>
                        <a:pt x="70" y="158"/>
                      </a:lnTo>
                      <a:lnTo>
                        <a:pt x="70" y="160"/>
                      </a:lnTo>
                      <a:lnTo>
                        <a:pt x="70" y="164"/>
                      </a:lnTo>
                      <a:lnTo>
                        <a:pt x="70" y="164"/>
                      </a:lnTo>
                      <a:lnTo>
                        <a:pt x="70" y="164"/>
                      </a:lnTo>
                      <a:lnTo>
                        <a:pt x="70" y="164"/>
                      </a:lnTo>
                      <a:lnTo>
                        <a:pt x="70" y="166"/>
                      </a:lnTo>
                      <a:lnTo>
                        <a:pt x="70" y="166"/>
                      </a:lnTo>
                      <a:lnTo>
                        <a:pt x="68" y="166"/>
                      </a:lnTo>
                      <a:lnTo>
                        <a:pt x="66" y="164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3" y="166"/>
                      </a:lnTo>
                      <a:lnTo>
                        <a:pt x="61" y="166"/>
                      </a:lnTo>
                      <a:lnTo>
                        <a:pt x="59" y="166"/>
                      </a:lnTo>
                      <a:lnTo>
                        <a:pt x="59" y="168"/>
                      </a:lnTo>
                      <a:lnTo>
                        <a:pt x="59" y="168"/>
                      </a:lnTo>
                      <a:lnTo>
                        <a:pt x="59" y="168"/>
                      </a:lnTo>
                      <a:lnTo>
                        <a:pt x="57" y="170"/>
                      </a:lnTo>
                      <a:lnTo>
                        <a:pt x="57" y="170"/>
                      </a:lnTo>
                      <a:lnTo>
                        <a:pt x="57" y="170"/>
                      </a:lnTo>
                      <a:lnTo>
                        <a:pt x="55" y="170"/>
                      </a:lnTo>
                      <a:lnTo>
                        <a:pt x="55" y="170"/>
                      </a:lnTo>
                      <a:lnTo>
                        <a:pt x="55" y="170"/>
                      </a:lnTo>
                      <a:lnTo>
                        <a:pt x="53" y="174"/>
                      </a:lnTo>
                      <a:lnTo>
                        <a:pt x="53" y="174"/>
                      </a:lnTo>
                      <a:lnTo>
                        <a:pt x="53" y="174"/>
                      </a:lnTo>
                      <a:lnTo>
                        <a:pt x="51" y="174"/>
                      </a:lnTo>
                      <a:lnTo>
                        <a:pt x="51" y="175"/>
                      </a:lnTo>
                      <a:lnTo>
                        <a:pt x="53" y="177"/>
                      </a:lnTo>
                      <a:lnTo>
                        <a:pt x="53" y="179"/>
                      </a:lnTo>
                      <a:lnTo>
                        <a:pt x="53" y="179"/>
                      </a:lnTo>
                      <a:lnTo>
                        <a:pt x="51" y="181"/>
                      </a:lnTo>
                      <a:lnTo>
                        <a:pt x="49" y="181"/>
                      </a:lnTo>
                      <a:lnTo>
                        <a:pt x="49" y="181"/>
                      </a:lnTo>
                      <a:lnTo>
                        <a:pt x="49" y="181"/>
                      </a:lnTo>
                      <a:lnTo>
                        <a:pt x="47" y="181"/>
                      </a:lnTo>
                      <a:lnTo>
                        <a:pt x="45" y="185"/>
                      </a:lnTo>
                      <a:lnTo>
                        <a:pt x="44" y="185"/>
                      </a:lnTo>
                      <a:lnTo>
                        <a:pt x="44" y="185"/>
                      </a:lnTo>
                      <a:lnTo>
                        <a:pt x="42" y="185"/>
                      </a:lnTo>
                      <a:lnTo>
                        <a:pt x="42" y="185"/>
                      </a:lnTo>
                      <a:lnTo>
                        <a:pt x="42" y="185"/>
                      </a:lnTo>
                      <a:lnTo>
                        <a:pt x="42" y="185"/>
                      </a:lnTo>
                      <a:lnTo>
                        <a:pt x="42" y="185"/>
                      </a:lnTo>
                      <a:lnTo>
                        <a:pt x="42" y="185"/>
                      </a:lnTo>
                      <a:lnTo>
                        <a:pt x="42" y="183"/>
                      </a:lnTo>
                      <a:lnTo>
                        <a:pt x="42" y="183"/>
                      </a:lnTo>
                      <a:lnTo>
                        <a:pt x="42" y="183"/>
                      </a:lnTo>
                      <a:lnTo>
                        <a:pt x="42" y="183"/>
                      </a:lnTo>
                      <a:lnTo>
                        <a:pt x="40" y="181"/>
                      </a:lnTo>
                      <a:lnTo>
                        <a:pt x="40" y="181"/>
                      </a:lnTo>
                      <a:lnTo>
                        <a:pt x="40" y="179"/>
                      </a:lnTo>
                      <a:lnTo>
                        <a:pt x="40" y="177"/>
                      </a:lnTo>
                      <a:lnTo>
                        <a:pt x="40" y="177"/>
                      </a:lnTo>
                      <a:lnTo>
                        <a:pt x="38" y="177"/>
                      </a:lnTo>
                      <a:lnTo>
                        <a:pt x="36" y="177"/>
                      </a:lnTo>
                      <a:lnTo>
                        <a:pt x="34" y="177"/>
                      </a:lnTo>
                      <a:lnTo>
                        <a:pt x="32" y="177"/>
                      </a:lnTo>
                      <a:lnTo>
                        <a:pt x="32" y="175"/>
                      </a:lnTo>
                      <a:lnTo>
                        <a:pt x="30" y="175"/>
                      </a:lnTo>
                      <a:lnTo>
                        <a:pt x="30" y="175"/>
                      </a:lnTo>
                      <a:lnTo>
                        <a:pt x="30" y="177"/>
                      </a:lnTo>
                      <a:lnTo>
                        <a:pt x="30" y="179"/>
                      </a:lnTo>
                      <a:lnTo>
                        <a:pt x="30" y="181"/>
                      </a:lnTo>
                      <a:lnTo>
                        <a:pt x="28" y="181"/>
                      </a:lnTo>
                      <a:lnTo>
                        <a:pt x="28" y="181"/>
                      </a:lnTo>
                      <a:lnTo>
                        <a:pt x="28" y="183"/>
                      </a:lnTo>
                      <a:lnTo>
                        <a:pt x="26" y="183"/>
                      </a:lnTo>
                      <a:lnTo>
                        <a:pt x="26" y="183"/>
                      </a:lnTo>
                      <a:lnTo>
                        <a:pt x="26" y="183"/>
                      </a:lnTo>
                      <a:lnTo>
                        <a:pt x="24" y="185"/>
                      </a:lnTo>
                      <a:lnTo>
                        <a:pt x="23" y="187"/>
                      </a:lnTo>
                      <a:lnTo>
                        <a:pt x="23" y="187"/>
                      </a:lnTo>
                      <a:lnTo>
                        <a:pt x="23" y="187"/>
                      </a:lnTo>
                      <a:lnTo>
                        <a:pt x="23" y="185"/>
                      </a:lnTo>
                      <a:lnTo>
                        <a:pt x="21" y="185"/>
                      </a:lnTo>
                      <a:lnTo>
                        <a:pt x="21" y="185"/>
                      </a:lnTo>
                      <a:lnTo>
                        <a:pt x="21" y="185"/>
                      </a:lnTo>
                      <a:lnTo>
                        <a:pt x="21" y="183"/>
                      </a:lnTo>
                      <a:lnTo>
                        <a:pt x="19" y="185"/>
                      </a:lnTo>
                      <a:lnTo>
                        <a:pt x="19" y="185"/>
                      </a:lnTo>
                      <a:lnTo>
                        <a:pt x="19" y="187"/>
                      </a:lnTo>
                      <a:lnTo>
                        <a:pt x="19" y="187"/>
                      </a:lnTo>
                      <a:lnTo>
                        <a:pt x="19" y="187"/>
                      </a:lnTo>
                      <a:lnTo>
                        <a:pt x="17" y="187"/>
                      </a:lnTo>
                      <a:lnTo>
                        <a:pt x="17" y="187"/>
                      </a:lnTo>
                      <a:lnTo>
                        <a:pt x="17" y="187"/>
                      </a:lnTo>
                      <a:lnTo>
                        <a:pt x="15" y="187"/>
                      </a:lnTo>
                      <a:lnTo>
                        <a:pt x="15" y="187"/>
                      </a:lnTo>
                      <a:lnTo>
                        <a:pt x="13" y="185"/>
                      </a:lnTo>
                      <a:lnTo>
                        <a:pt x="13" y="187"/>
                      </a:lnTo>
                      <a:lnTo>
                        <a:pt x="13" y="189"/>
                      </a:lnTo>
                      <a:lnTo>
                        <a:pt x="11" y="191"/>
                      </a:lnTo>
                      <a:lnTo>
                        <a:pt x="11" y="191"/>
                      </a:lnTo>
                      <a:lnTo>
                        <a:pt x="11" y="191"/>
                      </a:lnTo>
                      <a:lnTo>
                        <a:pt x="11" y="193"/>
                      </a:lnTo>
                      <a:lnTo>
                        <a:pt x="13" y="193"/>
                      </a:lnTo>
                      <a:lnTo>
                        <a:pt x="13" y="193"/>
                      </a:lnTo>
                      <a:lnTo>
                        <a:pt x="13" y="193"/>
                      </a:lnTo>
                      <a:lnTo>
                        <a:pt x="13" y="193"/>
                      </a:lnTo>
                      <a:lnTo>
                        <a:pt x="15" y="191"/>
                      </a:lnTo>
                      <a:lnTo>
                        <a:pt x="15" y="191"/>
                      </a:lnTo>
                      <a:lnTo>
                        <a:pt x="15" y="191"/>
                      </a:lnTo>
                      <a:lnTo>
                        <a:pt x="15" y="191"/>
                      </a:lnTo>
                      <a:lnTo>
                        <a:pt x="15" y="191"/>
                      </a:lnTo>
                      <a:lnTo>
                        <a:pt x="17" y="191"/>
                      </a:lnTo>
                      <a:lnTo>
                        <a:pt x="17" y="193"/>
                      </a:lnTo>
                      <a:lnTo>
                        <a:pt x="17" y="193"/>
                      </a:lnTo>
                      <a:lnTo>
                        <a:pt x="17" y="193"/>
                      </a:lnTo>
                      <a:lnTo>
                        <a:pt x="17" y="193"/>
                      </a:lnTo>
                      <a:lnTo>
                        <a:pt x="17" y="194"/>
                      </a:lnTo>
                      <a:lnTo>
                        <a:pt x="17" y="194"/>
                      </a:lnTo>
                      <a:lnTo>
                        <a:pt x="17" y="194"/>
                      </a:lnTo>
                      <a:lnTo>
                        <a:pt x="19" y="194"/>
                      </a:lnTo>
                      <a:lnTo>
                        <a:pt x="19" y="194"/>
                      </a:lnTo>
                      <a:lnTo>
                        <a:pt x="19" y="194"/>
                      </a:lnTo>
                      <a:lnTo>
                        <a:pt x="21" y="194"/>
                      </a:lnTo>
                      <a:lnTo>
                        <a:pt x="21" y="194"/>
                      </a:lnTo>
                      <a:lnTo>
                        <a:pt x="21" y="196"/>
                      </a:lnTo>
                      <a:lnTo>
                        <a:pt x="21" y="196"/>
                      </a:lnTo>
                      <a:lnTo>
                        <a:pt x="21" y="196"/>
                      </a:lnTo>
                      <a:lnTo>
                        <a:pt x="21" y="198"/>
                      </a:lnTo>
                      <a:lnTo>
                        <a:pt x="21" y="198"/>
                      </a:lnTo>
                      <a:lnTo>
                        <a:pt x="21" y="198"/>
                      </a:lnTo>
                      <a:lnTo>
                        <a:pt x="23" y="198"/>
                      </a:lnTo>
                      <a:lnTo>
                        <a:pt x="23" y="198"/>
                      </a:lnTo>
                      <a:lnTo>
                        <a:pt x="24" y="200"/>
                      </a:lnTo>
                      <a:lnTo>
                        <a:pt x="24" y="200"/>
                      </a:lnTo>
                      <a:lnTo>
                        <a:pt x="24" y="200"/>
                      </a:lnTo>
                      <a:lnTo>
                        <a:pt x="23" y="200"/>
                      </a:lnTo>
                      <a:lnTo>
                        <a:pt x="23" y="200"/>
                      </a:lnTo>
                      <a:lnTo>
                        <a:pt x="23" y="200"/>
                      </a:lnTo>
                      <a:lnTo>
                        <a:pt x="21" y="202"/>
                      </a:lnTo>
                      <a:lnTo>
                        <a:pt x="19" y="202"/>
                      </a:lnTo>
                      <a:lnTo>
                        <a:pt x="19" y="202"/>
                      </a:lnTo>
                      <a:lnTo>
                        <a:pt x="19" y="202"/>
                      </a:lnTo>
                      <a:lnTo>
                        <a:pt x="19" y="204"/>
                      </a:lnTo>
                      <a:lnTo>
                        <a:pt x="19" y="206"/>
                      </a:lnTo>
                      <a:lnTo>
                        <a:pt x="21" y="206"/>
                      </a:lnTo>
                      <a:lnTo>
                        <a:pt x="21" y="208"/>
                      </a:lnTo>
                      <a:lnTo>
                        <a:pt x="21" y="208"/>
                      </a:lnTo>
                      <a:lnTo>
                        <a:pt x="21" y="208"/>
                      </a:lnTo>
                      <a:lnTo>
                        <a:pt x="21" y="210"/>
                      </a:lnTo>
                      <a:lnTo>
                        <a:pt x="21" y="210"/>
                      </a:lnTo>
                      <a:lnTo>
                        <a:pt x="21" y="212"/>
                      </a:lnTo>
                      <a:lnTo>
                        <a:pt x="21" y="212"/>
                      </a:lnTo>
                      <a:lnTo>
                        <a:pt x="21" y="212"/>
                      </a:lnTo>
                      <a:lnTo>
                        <a:pt x="23" y="212"/>
                      </a:lnTo>
                      <a:lnTo>
                        <a:pt x="23" y="212"/>
                      </a:lnTo>
                      <a:lnTo>
                        <a:pt x="23" y="210"/>
                      </a:lnTo>
                      <a:lnTo>
                        <a:pt x="24" y="210"/>
                      </a:lnTo>
                      <a:lnTo>
                        <a:pt x="24" y="210"/>
                      </a:lnTo>
                      <a:lnTo>
                        <a:pt x="24" y="210"/>
                      </a:lnTo>
                      <a:lnTo>
                        <a:pt x="32" y="213"/>
                      </a:lnTo>
                      <a:lnTo>
                        <a:pt x="34" y="213"/>
                      </a:lnTo>
                      <a:lnTo>
                        <a:pt x="34" y="215"/>
                      </a:lnTo>
                      <a:lnTo>
                        <a:pt x="34" y="215"/>
                      </a:lnTo>
                      <a:lnTo>
                        <a:pt x="34" y="215"/>
                      </a:lnTo>
                      <a:lnTo>
                        <a:pt x="34" y="217"/>
                      </a:lnTo>
                      <a:lnTo>
                        <a:pt x="34" y="219"/>
                      </a:lnTo>
                      <a:lnTo>
                        <a:pt x="34" y="223"/>
                      </a:lnTo>
                      <a:lnTo>
                        <a:pt x="34" y="227"/>
                      </a:lnTo>
                      <a:lnTo>
                        <a:pt x="34" y="227"/>
                      </a:lnTo>
                      <a:lnTo>
                        <a:pt x="34" y="229"/>
                      </a:lnTo>
                      <a:lnTo>
                        <a:pt x="34" y="229"/>
                      </a:lnTo>
                      <a:lnTo>
                        <a:pt x="30" y="229"/>
                      </a:lnTo>
                      <a:lnTo>
                        <a:pt x="28" y="229"/>
                      </a:lnTo>
                      <a:lnTo>
                        <a:pt x="28" y="231"/>
                      </a:lnTo>
                      <a:lnTo>
                        <a:pt x="26" y="231"/>
                      </a:lnTo>
                      <a:lnTo>
                        <a:pt x="26" y="231"/>
                      </a:lnTo>
                      <a:lnTo>
                        <a:pt x="26" y="232"/>
                      </a:lnTo>
                      <a:lnTo>
                        <a:pt x="26" y="232"/>
                      </a:lnTo>
                      <a:lnTo>
                        <a:pt x="28" y="232"/>
                      </a:lnTo>
                      <a:lnTo>
                        <a:pt x="30" y="232"/>
                      </a:lnTo>
                      <a:lnTo>
                        <a:pt x="30" y="234"/>
                      </a:lnTo>
                      <a:lnTo>
                        <a:pt x="30" y="234"/>
                      </a:lnTo>
                      <a:lnTo>
                        <a:pt x="30" y="234"/>
                      </a:lnTo>
                      <a:lnTo>
                        <a:pt x="30" y="234"/>
                      </a:lnTo>
                      <a:lnTo>
                        <a:pt x="30" y="236"/>
                      </a:lnTo>
                      <a:lnTo>
                        <a:pt x="30" y="238"/>
                      </a:lnTo>
                      <a:lnTo>
                        <a:pt x="30" y="240"/>
                      </a:lnTo>
                      <a:lnTo>
                        <a:pt x="28" y="242"/>
                      </a:lnTo>
                      <a:lnTo>
                        <a:pt x="28" y="244"/>
                      </a:lnTo>
                      <a:lnTo>
                        <a:pt x="26" y="248"/>
                      </a:lnTo>
                      <a:lnTo>
                        <a:pt x="24" y="250"/>
                      </a:lnTo>
                      <a:lnTo>
                        <a:pt x="23" y="251"/>
                      </a:lnTo>
                      <a:lnTo>
                        <a:pt x="23" y="251"/>
                      </a:lnTo>
                      <a:lnTo>
                        <a:pt x="24" y="251"/>
                      </a:lnTo>
                      <a:lnTo>
                        <a:pt x="24" y="253"/>
                      </a:lnTo>
                      <a:lnTo>
                        <a:pt x="24" y="253"/>
                      </a:lnTo>
                      <a:lnTo>
                        <a:pt x="24" y="255"/>
                      </a:lnTo>
                      <a:lnTo>
                        <a:pt x="23" y="259"/>
                      </a:lnTo>
                      <a:lnTo>
                        <a:pt x="21" y="261"/>
                      </a:lnTo>
                      <a:lnTo>
                        <a:pt x="21" y="261"/>
                      </a:lnTo>
                      <a:lnTo>
                        <a:pt x="19" y="263"/>
                      </a:lnTo>
                      <a:lnTo>
                        <a:pt x="19" y="263"/>
                      </a:lnTo>
                      <a:lnTo>
                        <a:pt x="17" y="265"/>
                      </a:lnTo>
                      <a:lnTo>
                        <a:pt x="15" y="265"/>
                      </a:lnTo>
                      <a:lnTo>
                        <a:pt x="11" y="265"/>
                      </a:lnTo>
                      <a:lnTo>
                        <a:pt x="11" y="265"/>
                      </a:lnTo>
                      <a:lnTo>
                        <a:pt x="11" y="265"/>
                      </a:lnTo>
                      <a:lnTo>
                        <a:pt x="11" y="265"/>
                      </a:lnTo>
                      <a:lnTo>
                        <a:pt x="11" y="263"/>
                      </a:lnTo>
                      <a:lnTo>
                        <a:pt x="11" y="263"/>
                      </a:lnTo>
                      <a:lnTo>
                        <a:pt x="11" y="263"/>
                      </a:lnTo>
                      <a:lnTo>
                        <a:pt x="11" y="261"/>
                      </a:lnTo>
                      <a:lnTo>
                        <a:pt x="11" y="261"/>
                      </a:lnTo>
                      <a:lnTo>
                        <a:pt x="11" y="261"/>
                      </a:lnTo>
                      <a:lnTo>
                        <a:pt x="9" y="261"/>
                      </a:lnTo>
                      <a:lnTo>
                        <a:pt x="9" y="261"/>
                      </a:lnTo>
                      <a:lnTo>
                        <a:pt x="7" y="261"/>
                      </a:lnTo>
                      <a:lnTo>
                        <a:pt x="4" y="265"/>
                      </a:lnTo>
                      <a:lnTo>
                        <a:pt x="2" y="265"/>
                      </a:lnTo>
                      <a:lnTo>
                        <a:pt x="2" y="269"/>
                      </a:lnTo>
                      <a:lnTo>
                        <a:pt x="2" y="269"/>
                      </a:lnTo>
                      <a:lnTo>
                        <a:pt x="2" y="269"/>
                      </a:lnTo>
                      <a:lnTo>
                        <a:pt x="0" y="269"/>
                      </a:lnTo>
                      <a:lnTo>
                        <a:pt x="0" y="270"/>
                      </a:lnTo>
                      <a:lnTo>
                        <a:pt x="0" y="270"/>
                      </a:lnTo>
                      <a:lnTo>
                        <a:pt x="0" y="270"/>
                      </a:lnTo>
                      <a:lnTo>
                        <a:pt x="0" y="272"/>
                      </a:lnTo>
                      <a:lnTo>
                        <a:pt x="2" y="272"/>
                      </a:lnTo>
                      <a:lnTo>
                        <a:pt x="4" y="272"/>
                      </a:lnTo>
                      <a:lnTo>
                        <a:pt x="4" y="272"/>
                      </a:lnTo>
                      <a:lnTo>
                        <a:pt x="5" y="272"/>
                      </a:lnTo>
                      <a:lnTo>
                        <a:pt x="5" y="272"/>
                      </a:lnTo>
                      <a:lnTo>
                        <a:pt x="5" y="270"/>
                      </a:lnTo>
                      <a:lnTo>
                        <a:pt x="7" y="270"/>
                      </a:lnTo>
                      <a:lnTo>
                        <a:pt x="7" y="272"/>
                      </a:lnTo>
                      <a:lnTo>
                        <a:pt x="9" y="272"/>
                      </a:lnTo>
                      <a:lnTo>
                        <a:pt x="11" y="274"/>
                      </a:lnTo>
                      <a:lnTo>
                        <a:pt x="13" y="274"/>
                      </a:lnTo>
                      <a:lnTo>
                        <a:pt x="13" y="274"/>
                      </a:lnTo>
                      <a:lnTo>
                        <a:pt x="13" y="278"/>
                      </a:lnTo>
                      <a:lnTo>
                        <a:pt x="15" y="284"/>
                      </a:lnTo>
                      <a:lnTo>
                        <a:pt x="15" y="284"/>
                      </a:lnTo>
                      <a:lnTo>
                        <a:pt x="15" y="286"/>
                      </a:lnTo>
                      <a:lnTo>
                        <a:pt x="13" y="288"/>
                      </a:lnTo>
                      <a:lnTo>
                        <a:pt x="13" y="290"/>
                      </a:lnTo>
                      <a:lnTo>
                        <a:pt x="13" y="290"/>
                      </a:lnTo>
                      <a:lnTo>
                        <a:pt x="15" y="291"/>
                      </a:lnTo>
                      <a:lnTo>
                        <a:pt x="15" y="291"/>
                      </a:lnTo>
                      <a:lnTo>
                        <a:pt x="15" y="293"/>
                      </a:lnTo>
                      <a:lnTo>
                        <a:pt x="15" y="293"/>
                      </a:lnTo>
                      <a:lnTo>
                        <a:pt x="15" y="293"/>
                      </a:lnTo>
                      <a:lnTo>
                        <a:pt x="15" y="295"/>
                      </a:lnTo>
                      <a:lnTo>
                        <a:pt x="15" y="295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9" y="301"/>
                      </a:lnTo>
                      <a:lnTo>
                        <a:pt x="19" y="301"/>
                      </a:lnTo>
                      <a:lnTo>
                        <a:pt x="19" y="301"/>
                      </a:lnTo>
                      <a:lnTo>
                        <a:pt x="19" y="303"/>
                      </a:lnTo>
                      <a:lnTo>
                        <a:pt x="19" y="307"/>
                      </a:lnTo>
                      <a:lnTo>
                        <a:pt x="19" y="307"/>
                      </a:lnTo>
                      <a:lnTo>
                        <a:pt x="19" y="309"/>
                      </a:lnTo>
                      <a:lnTo>
                        <a:pt x="17" y="309"/>
                      </a:lnTo>
                      <a:lnTo>
                        <a:pt x="17" y="309"/>
                      </a:lnTo>
                      <a:lnTo>
                        <a:pt x="15" y="309"/>
                      </a:lnTo>
                      <a:lnTo>
                        <a:pt x="13" y="309"/>
                      </a:lnTo>
                      <a:lnTo>
                        <a:pt x="13" y="310"/>
                      </a:lnTo>
                      <a:lnTo>
                        <a:pt x="13" y="310"/>
                      </a:lnTo>
                      <a:lnTo>
                        <a:pt x="13" y="310"/>
                      </a:lnTo>
                      <a:lnTo>
                        <a:pt x="13" y="312"/>
                      </a:lnTo>
                      <a:lnTo>
                        <a:pt x="13" y="312"/>
                      </a:lnTo>
                      <a:lnTo>
                        <a:pt x="17" y="314"/>
                      </a:lnTo>
                      <a:lnTo>
                        <a:pt x="17" y="314"/>
                      </a:lnTo>
                      <a:lnTo>
                        <a:pt x="17" y="314"/>
                      </a:lnTo>
                      <a:lnTo>
                        <a:pt x="17" y="314"/>
                      </a:lnTo>
                      <a:lnTo>
                        <a:pt x="19" y="316"/>
                      </a:lnTo>
                      <a:lnTo>
                        <a:pt x="19" y="316"/>
                      </a:lnTo>
                      <a:lnTo>
                        <a:pt x="17" y="318"/>
                      </a:lnTo>
                      <a:lnTo>
                        <a:pt x="15" y="322"/>
                      </a:lnTo>
                      <a:lnTo>
                        <a:pt x="15" y="324"/>
                      </a:lnTo>
                      <a:lnTo>
                        <a:pt x="15" y="324"/>
                      </a:lnTo>
                      <a:lnTo>
                        <a:pt x="15" y="326"/>
                      </a:lnTo>
                      <a:lnTo>
                        <a:pt x="15" y="326"/>
                      </a:lnTo>
                      <a:lnTo>
                        <a:pt x="15" y="329"/>
                      </a:lnTo>
                      <a:lnTo>
                        <a:pt x="15" y="329"/>
                      </a:lnTo>
                      <a:lnTo>
                        <a:pt x="15" y="331"/>
                      </a:lnTo>
                      <a:lnTo>
                        <a:pt x="15" y="331"/>
                      </a:lnTo>
                      <a:lnTo>
                        <a:pt x="15" y="333"/>
                      </a:lnTo>
                      <a:lnTo>
                        <a:pt x="15" y="333"/>
                      </a:lnTo>
                      <a:lnTo>
                        <a:pt x="13" y="335"/>
                      </a:lnTo>
                      <a:lnTo>
                        <a:pt x="13" y="337"/>
                      </a:lnTo>
                      <a:lnTo>
                        <a:pt x="13" y="337"/>
                      </a:lnTo>
                      <a:lnTo>
                        <a:pt x="13" y="337"/>
                      </a:lnTo>
                      <a:lnTo>
                        <a:pt x="11" y="339"/>
                      </a:lnTo>
                      <a:lnTo>
                        <a:pt x="11" y="341"/>
                      </a:lnTo>
                      <a:lnTo>
                        <a:pt x="9" y="341"/>
                      </a:lnTo>
                      <a:lnTo>
                        <a:pt x="7" y="341"/>
                      </a:lnTo>
                      <a:lnTo>
                        <a:pt x="5" y="341"/>
                      </a:lnTo>
                      <a:lnTo>
                        <a:pt x="5" y="341"/>
                      </a:lnTo>
                      <a:lnTo>
                        <a:pt x="5" y="341"/>
                      </a:lnTo>
                      <a:lnTo>
                        <a:pt x="2" y="343"/>
                      </a:lnTo>
                      <a:lnTo>
                        <a:pt x="0" y="345"/>
                      </a:lnTo>
                      <a:lnTo>
                        <a:pt x="0" y="347"/>
                      </a:lnTo>
                      <a:lnTo>
                        <a:pt x="2" y="348"/>
                      </a:lnTo>
                      <a:lnTo>
                        <a:pt x="2" y="348"/>
                      </a:lnTo>
                      <a:lnTo>
                        <a:pt x="4" y="348"/>
                      </a:lnTo>
                      <a:lnTo>
                        <a:pt x="5" y="347"/>
                      </a:lnTo>
                      <a:lnTo>
                        <a:pt x="5" y="347"/>
                      </a:lnTo>
                      <a:lnTo>
                        <a:pt x="5" y="345"/>
                      </a:lnTo>
                      <a:lnTo>
                        <a:pt x="9" y="345"/>
                      </a:lnTo>
                      <a:lnTo>
                        <a:pt x="9" y="343"/>
                      </a:lnTo>
                      <a:lnTo>
                        <a:pt x="11" y="345"/>
                      </a:lnTo>
                      <a:lnTo>
                        <a:pt x="11" y="345"/>
                      </a:lnTo>
                      <a:lnTo>
                        <a:pt x="13" y="345"/>
                      </a:lnTo>
                      <a:lnTo>
                        <a:pt x="13" y="345"/>
                      </a:lnTo>
                      <a:lnTo>
                        <a:pt x="13" y="347"/>
                      </a:lnTo>
                      <a:lnTo>
                        <a:pt x="11" y="347"/>
                      </a:lnTo>
                      <a:lnTo>
                        <a:pt x="11" y="347"/>
                      </a:lnTo>
                      <a:lnTo>
                        <a:pt x="9" y="347"/>
                      </a:lnTo>
                      <a:lnTo>
                        <a:pt x="9" y="347"/>
                      </a:lnTo>
                      <a:lnTo>
                        <a:pt x="7" y="347"/>
                      </a:lnTo>
                      <a:lnTo>
                        <a:pt x="7" y="348"/>
                      </a:lnTo>
                      <a:lnTo>
                        <a:pt x="5" y="350"/>
                      </a:lnTo>
                      <a:lnTo>
                        <a:pt x="5" y="350"/>
                      </a:lnTo>
                      <a:lnTo>
                        <a:pt x="4" y="348"/>
                      </a:lnTo>
                      <a:lnTo>
                        <a:pt x="4" y="348"/>
                      </a:lnTo>
                      <a:lnTo>
                        <a:pt x="2" y="350"/>
                      </a:lnTo>
                      <a:lnTo>
                        <a:pt x="2" y="350"/>
                      </a:lnTo>
                      <a:lnTo>
                        <a:pt x="2" y="352"/>
                      </a:lnTo>
                      <a:lnTo>
                        <a:pt x="2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2" y="354"/>
                      </a:lnTo>
                      <a:lnTo>
                        <a:pt x="4" y="356"/>
                      </a:lnTo>
                      <a:lnTo>
                        <a:pt x="4" y="356"/>
                      </a:lnTo>
                      <a:lnTo>
                        <a:pt x="5" y="358"/>
                      </a:lnTo>
                      <a:lnTo>
                        <a:pt x="5" y="358"/>
                      </a:lnTo>
                      <a:lnTo>
                        <a:pt x="7" y="358"/>
                      </a:lnTo>
                      <a:lnTo>
                        <a:pt x="7" y="358"/>
                      </a:lnTo>
                      <a:lnTo>
                        <a:pt x="7" y="358"/>
                      </a:lnTo>
                      <a:lnTo>
                        <a:pt x="9" y="362"/>
                      </a:lnTo>
                      <a:lnTo>
                        <a:pt x="9" y="360"/>
                      </a:lnTo>
                      <a:lnTo>
                        <a:pt x="11" y="358"/>
                      </a:lnTo>
                      <a:lnTo>
                        <a:pt x="13" y="360"/>
                      </a:lnTo>
                      <a:lnTo>
                        <a:pt x="15" y="360"/>
                      </a:lnTo>
                      <a:lnTo>
                        <a:pt x="15" y="362"/>
                      </a:lnTo>
                      <a:lnTo>
                        <a:pt x="15" y="366"/>
                      </a:lnTo>
                      <a:lnTo>
                        <a:pt x="17" y="367"/>
                      </a:lnTo>
                      <a:lnTo>
                        <a:pt x="15" y="369"/>
                      </a:lnTo>
                      <a:lnTo>
                        <a:pt x="15" y="369"/>
                      </a:lnTo>
                      <a:lnTo>
                        <a:pt x="17" y="371"/>
                      </a:lnTo>
                      <a:lnTo>
                        <a:pt x="17" y="371"/>
                      </a:lnTo>
                      <a:lnTo>
                        <a:pt x="19" y="371"/>
                      </a:lnTo>
                      <a:lnTo>
                        <a:pt x="21" y="371"/>
                      </a:lnTo>
                      <a:lnTo>
                        <a:pt x="21" y="369"/>
                      </a:lnTo>
                      <a:lnTo>
                        <a:pt x="23" y="371"/>
                      </a:lnTo>
                      <a:lnTo>
                        <a:pt x="23" y="371"/>
                      </a:lnTo>
                      <a:lnTo>
                        <a:pt x="19" y="371"/>
                      </a:lnTo>
                      <a:lnTo>
                        <a:pt x="19" y="373"/>
                      </a:lnTo>
                      <a:lnTo>
                        <a:pt x="19" y="375"/>
                      </a:lnTo>
                      <a:lnTo>
                        <a:pt x="19" y="377"/>
                      </a:lnTo>
                      <a:lnTo>
                        <a:pt x="19" y="379"/>
                      </a:lnTo>
                      <a:lnTo>
                        <a:pt x="19" y="379"/>
                      </a:lnTo>
                      <a:lnTo>
                        <a:pt x="21" y="379"/>
                      </a:lnTo>
                      <a:lnTo>
                        <a:pt x="23" y="379"/>
                      </a:lnTo>
                      <a:lnTo>
                        <a:pt x="23" y="377"/>
                      </a:lnTo>
                      <a:lnTo>
                        <a:pt x="23" y="377"/>
                      </a:lnTo>
                      <a:lnTo>
                        <a:pt x="23" y="375"/>
                      </a:lnTo>
                      <a:lnTo>
                        <a:pt x="24" y="375"/>
                      </a:lnTo>
                      <a:lnTo>
                        <a:pt x="24" y="375"/>
                      </a:lnTo>
                      <a:lnTo>
                        <a:pt x="24" y="375"/>
                      </a:lnTo>
                      <a:lnTo>
                        <a:pt x="24" y="377"/>
                      </a:lnTo>
                      <a:lnTo>
                        <a:pt x="24" y="377"/>
                      </a:lnTo>
                      <a:lnTo>
                        <a:pt x="24" y="377"/>
                      </a:lnTo>
                      <a:lnTo>
                        <a:pt x="26" y="377"/>
                      </a:lnTo>
                      <a:lnTo>
                        <a:pt x="26" y="377"/>
                      </a:lnTo>
                      <a:lnTo>
                        <a:pt x="26" y="379"/>
                      </a:lnTo>
                      <a:lnTo>
                        <a:pt x="24" y="379"/>
                      </a:lnTo>
                      <a:lnTo>
                        <a:pt x="26" y="379"/>
                      </a:lnTo>
                      <a:lnTo>
                        <a:pt x="30" y="385"/>
                      </a:lnTo>
                      <a:lnTo>
                        <a:pt x="28" y="383"/>
                      </a:lnTo>
                      <a:lnTo>
                        <a:pt x="28" y="385"/>
                      </a:lnTo>
                      <a:lnTo>
                        <a:pt x="28" y="385"/>
                      </a:lnTo>
                      <a:lnTo>
                        <a:pt x="26" y="385"/>
                      </a:lnTo>
                      <a:lnTo>
                        <a:pt x="26" y="383"/>
                      </a:lnTo>
                      <a:lnTo>
                        <a:pt x="24" y="381"/>
                      </a:lnTo>
                      <a:lnTo>
                        <a:pt x="23" y="379"/>
                      </a:lnTo>
                      <a:lnTo>
                        <a:pt x="24" y="381"/>
                      </a:lnTo>
                      <a:lnTo>
                        <a:pt x="26" y="385"/>
                      </a:lnTo>
                      <a:lnTo>
                        <a:pt x="26" y="388"/>
                      </a:lnTo>
                      <a:lnTo>
                        <a:pt x="26" y="388"/>
                      </a:lnTo>
                      <a:lnTo>
                        <a:pt x="26" y="388"/>
                      </a:lnTo>
                      <a:lnTo>
                        <a:pt x="26" y="390"/>
                      </a:lnTo>
                      <a:lnTo>
                        <a:pt x="26" y="392"/>
                      </a:lnTo>
                      <a:lnTo>
                        <a:pt x="28" y="394"/>
                      </a:lnTo>
                      <a:lnTo>
                        <a:pt x="28" y="394"/>
                      </a:lnTo>
                      <a:lnTo>
                        <a:pt x="28" y="396"/>
                      </a:lnTo>
                      <a:lnTo>
                        <a:pt x="30" y="400"/>
                      </a:lnTo>
                      <a:lnTo>
                        <a:pt x="30" y="402"/>
                      </a:lnTo>
                      <a:lnTo>
                        <a:pt x="32" y="402"/>
                      </a:lnTo>
                      <a:lnTo>
                        <a:pt x="38" y="404"/>
                      </a:lnTo>
                      <a:lnTo>
                        <a:pt x="38" y="406"/>
                      </a:lnTo>
                      <a:lnTo>
                        <a:pt x="36" y="406"/>
                      </a:lnTo>
                      <a:lnTo>
                        <a:pt x="34" y="406"/>
                      </a:lnTo>
                      <a:lnTo>
                        <a:pt x="32" y="406"/>
                      </a:lnTo>
                      <a:lnTo>
                        <a:pt x="30" y="404"/>
                      </a:lnTo>
                      <a:lnTo>
                        <a:pt x="30" y="406"/>
                      </a:lnTo>
                      <a:lnTo>
                        <a:pt x="32" y="407"/>
                      </a:lnTo>
                      <a:lnTo>
                        <a:pt x="34" y="411"/>
                      </a:lnTo>
                      <a:lnTo>
                        <a:pt x="34" y="413"/>
                      </a:lnTo>
                      <a:lnTo>
                        <a:pt x="34" y="419"/>
                      </a:lnTo>
                      <a:lnTo>
                        <a:pt x="36" y="421"/>
                      </a:lnTo>
                      <a:lnTo>
                        <a:pt x="36" y="421"/>
                      </a:lnTo>
                      <a:lnTo>
                        <a:pt x="36" y="423"/>
                      </a:lnTo>
                      <a:lnTo>
                        <a:pt x="36" y="423"/>
                      </a:lnTo>
                      <a:lnTo>
                        <a:pt x="36" y="425"/>
                      </a:lnTo>
                      <a:lnTo>
                        <a:pt x="36" y="426"/>
                      </a:lnTo>
                      <a:lnTo>
                        <a:pt x="38" y="428"/>
                      </a:lnTo>
                      <a:lnTo>
                        <a:pt x="40" y="432"/>
                      </a:lnTo>
                      <a:lnTo>
                        <a:pt x="42" y="434"/>
                      </a:lnTo>
                      <a:lnTo>
                        <a:pt x="45" y="438"/>
                      </a:lnTo>
                      <a:lnTo>
                        <a:pt x="45" y="442"/>
                      </a:lnTo>
                      <a:lnTo>
                        <a:pt x="47" y="445"/>
                      </a:lnTo>
                      <a:lnTo>
                        <a:pt x="49" y="451"/>
                      </a:lnTo>
                      <a:lnTo>
                        <a:pt x="51" y="459"/>
                      </a:lnTo>
                      <a:lnTo>
                        <a:pt x="51" y="461"/>
                      </a:lnTo>
                      <a:lnTo>
                        <a:pt x="53" y="457"/>
                      </a:lnTo>
                      <a:lnTo>
                        <a:pt x="55" y="457"/>
                      </a:lnTo>
                      <a:lnTo>
                        <a:pt x="55" y="459"/>
                      </a:lnTo>
                      <a:lnTo>
                        <a:pt x="55" y="459"/>
                      </a:lnTo>
                      <a:lnTo>
                        <a:pt x="55" y="459"/>
                      </a:lnTo>
                      <a:lnTo>
                        <a:pt x="55" y="461"/>
                      </a:lnTo>
                      <a:lnTo>
                        <a:pt x="57" y="461"/>
                      </a:lnTo>
                      <a:lnTo>
                        <a:pt x="57" y="463"/>
                      </a:lnTo>
                      <a:lnTo>
                        <a:pt x="59" y="463"/>
                      </a:lnTo>
                      <a:lnTo>
                        <a:pt x="57" y="463"/>
                      </a:lnTo>
                      <a:lnTo>
                        <a:pt x="57" y="463"/>
                      </a:lnTo>
                      <a:lnTo>
                        <a:pt x="55" y="463"/>
                      </a:lnTo>
                      <a:lnTo>
                        <a:pt x="55" y="463"/>
                      </a:lnTo>
                      <a:lnTo>
                        <a:pt x="53" y="463"/>
                      </a:lnTo>
                      <a:lnTo>
                        <a:pt x="53" y="463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6"/>
                      </a:lnTo>
                      <a:lnTo>
                        <a:pt x="53" y="472"/>
                      </a:lnTo>
                      <a:lnTo>
                        <a:pt x="53" y="474"/>
                      </a:lnTo>
                      <a:lnTo>
                        <a:pt x="55" y="480"/>
                      </a:lnTo>
                      <a:lnTo>
                        <a:pt x="55" y="482"/>
                      </a:lnTo>
                      <a:lnTo>
                        <a:pt x="55" y="484"/>
                      </a:lnTo>
                      <a:lnTo>
                        <a:pt x="57" y="485"/>
                      </a:lnTo>
                      <a:lnTo>
                        <a:pt x="55" y="484"/>
                      </a:lnTo>
                      <a:lnTo>
                        <a:pt x="55" y="482"/>
                      </a:lnTo>
                      <a:lnTo>
                        <a:pt x="53" y="480"/>
                      </a:lnTo>
                      <a:lnTo>
                        <a:pt x="53" y="482"/>
                      </a:lnTo>
                      <a:lnTo>
                        <a:pt x="55" y="485"/>
                      </a:lnTo>
                      <a:lnTo>
                        <a:pt x="55" y="487"/>
                      </a:lnTo>
                      <a:lnTo>
                        <a:pt x="55" y="487"/>
                      </a:lnTo>
                      <a:lnTo>
                        <a:pt x="55" y="489"/>
                      </a:lnTo>
                      <a:lnTo>
                        <a:pt x="57" y="491"/>
                      </a:lnTo>
                      <a:lnTo>
                        <a:pt x="57" y="493"/>
                      </a:lnTo>
                      <a:lnTo>
                        <a:pt x="59" y="499"/>
                      </a:lnTo>
                      <a:lnTo>
                        <a:pt x="59" y="503"/>
                      </a:lnTo>
                      <a:lnTo>
                        <a:pt x="61" y="508"/>
                      </a:lnTo>
                      <a:lnTo>
                        <a:pt x="61" y="508"/>
                      </a:lnTo>
                      <a:lnTo>
                        <a:pt x="61" y="508"/>
                      </a:lnTo>
                      <a:lnTo>
                        <a:pt x="61" y="510"/>
                      </a:lnTo>
                      <a:lnTo>
                        <a:pt x="61" y="512"/>
                      </a:lnTo>
                      <a:lnTo>
                        <a:pt x="63" y="514"/>
                      </a:lnTo>
                      <a:lnTo>
                        <a:pt x="63" y="514"/>
                      </a:lnTo>
                      <a:lnTo>
                        <a:pt x="63" y="516"/>
                      </a:lnTo>
                      <a:lnTo>
                        <a:pt x="63" y="520"/>
                      </a:lnTo>
                      <a:lnTo>
                        <a:pt x="66" y="537"/>
                      </a:lnTo>
                      <a:lnTo>
                        <a:pt x="70" y="537"/>
                      </a:lnTo>
                      <a:lnTo>
                        <a:pt x="74" y="537"/>
                      </a:lnTo>
                      <a:lnTo>
                        <a:pt x="78" y="535"/>
                      </a:lnTo>
                      <a:lnTo>
                        <a:pt x="78" y="537"/>
                      </a:lnTo>
                      <a:lnTo>
                        <a:pt x="76" y="537"/>
                      </a:lnTo>
                      <a:lnTo>
                        <a:pt x="74" y="537"/>
                      </a:lnTo>
                      <a:lnTo>
                        <a:pt x="72" y="539"/>
                      </a:lnTo>
                      <a:lnTo>
                        <a:pt x="72" y="539"/>
                      </a:lnTo>
                      <a:lnTo>
                        <a:pt x="70" y="541"/>
                      </a:lnTo>
                      <a:lnTo>
                        <a:pt x="70" y="541"/>
                      </a:lnTo>
                      <a:lnTo>
                        <a:pt x="70" y="541"/>
                      </a:lnTo>
                      <a:lnTo>
                        <a:pt x="66" y="539"/>
                      </a:lnTo>
                      <a:lnTo>
                        <a:pt x="66" y="541"/>
                      </a:lnTo>
                      <a:lnTo>
                        <a:pt x="68" y="541"/>
                      </a:lnTo>
                      <a:lnTo>
                        <a:pt x="68" y="542"/>
                      </a:lnTo>
                      <a:lnTo>
                        <a:pt x="70" y="542"/>
                      </a:lnTo>
                      <a:lnTo>
                        <a:pt x="70" y="544"/>
                      </a:lnTo>
                      <a:lnTo>
                        <a:pt x="70" y="546"/>
                      </a:lnTo>
                      <a:lnTo>
                        <a:pt x="74" y="544"/>
                      </a:lnTo>
                      <a:lnTo>
                        <a:pt x="76" y="544"/>
                      </a:lnTo>
                      <a:lnTo>
                        <a:pt x="78" y="544"/>
                      </a:lnTo>
                      <a:lnTo>
                        <a:pt x="78" y="544"/>
                      </a:lnTo>
                      <a:lnTo>
                        <a:pt x="78" y="544"/>
                      </a:lnTo>
                      <a:lnTo>
                        <a:pt x="78" y="546"/>
                      </a:lnTo>
                      <a:lnTo>
                        <a:pt x="78" y="546"/>
                      </a:lnTo>
                      <a:lnTo>
                        <a:pt x="78" y="546"/>
                      </a:lnTo>
                      <a:lnTo>
                        <a:pt x="80" y="548"/>
                      </a:lnTo>
                      <a:lnTo>
                        <a:pt x="80" y="548"/>
                      </a:lnTo>
                      <a:lnTo>
                        <a:pt x="80" y="548"/>
                      </a:lnTo>
                      <a:lnTo>
                        <a:pt x="80" y="550"/>
                      </a:lnTo>
                      <a:lnTo>
                        <a:pt x="80" y="550"/>
                      </a:lnTo>
                      <a:lnTo>
                        <a:pt x="82" y="550"/>
                      </a:lnTo>
                      <a:lnTo>
                        <a:pt x="84" y="550"/>
                      </a:lnTo>
                      <a:lnTo>
                        <a:pt x="84" y="550"/>
                      </a:lnTo>
                      <a:lnTo>
                        <a:pt x="84" y="550"/>
                      </a:lnTo>
                      <a:lnTo>
                        <a:pt x="84" y="550"/>
                      </a:lnTo>
                      <a:lnTo>
                        <a:pt x="84" y="550"/>
                      </a:lnTo>
                      <a:lnTo>
                        <a:pt x="84" y="552"/>
                      </a:lnTo>
                      <a:lnTo>
                        <a:pt x="84" y="552"/>
                      </a:lnTo>
                      <a:lnTo>
                        <a:pt x="84" y="552"/>
                      </a:lnTo>
                      <a:lnTo>
                        <a:pt x="84" y="554"/>
                      </a:lnTo>
                      <a:lnTo>
                        <a:pt x="85" y="554"/>
                      </a:lnTo>
                      <a:lnTo>
                        <a:pt x="85" y="554"/>
                      </a:lnTo>
                      <a:lnTo>
                        <a:pt x="85" y="554"/>
                      </a:lnTo>
                      <a:lnTo>
                        <a:pt x="85" y="554"/>
                      </a:lnTo>
                      <a:lnTo>
                        <a:pt x="87" y="552"/>
                      </a:lnTo>
                      <a:lnTo>
                        <a:pt x="87" y="552"/>
                      </a:lnTo>
                      <a:lnTo>
                        <a:pt x="89" y="552"/>
                      </a:lnTo>
                      <a:lnTo>
                        <a:pt x="89" y="552"/>
                      </a:lnTo>
                      <a:lnTo>
                        <a:pt x="91" y="554"/>
                      </a:lnTo>
                      <a:lnTo>
                        <a:pt x="93" y="554"/>
                      </a:lnTo>
                      <a:lnTo>
                        <a:pt x="93" y="554"/>
                      </a:lnTo>
                      <a:lnTo>
                        <a:pt x="93" y="554"/>
                      </a:lnTo>
                      <a:lnTo>
                        <a:pt x="93" y="556"/>
                      </a:lnTo>
                      <a:lnTo>
                        <a:pt x="93" y="556"/>
                      </a:lnTo>
                      <a:lnTo>
                        <a:pt x="93" y="556"/>
                      </a:lnTo>
                      <a:lnTo>
                        <a:pt x="93" y="558"/>
                      </a:lnTo>
                      <a:lnTo>
                        <a:pt x="93" y="558"/>
                      </a:lnTo>
                      <a:lnTo>
                        <a:pt x="93" y="560"/>
                      </a:lnTo>
                      <a:lnTo>
                        <a:pt x="95" y="560"/>
                      </a:lnTo>
                      <a:lnTo>
                        <a:pt x="95" y="560"/>
                      </a:lnTo>
                      <a:lnTo>
                        <a:pt x="95" y="558"/>
                      </a:lnTo>
                      <a:lnTo>
                        <a:pt x="97" y="558"/>
                      </a:lnTo>
                      <a:lnTo>
                        <a:pt x="97" y="558"/>
                      </a:lnTo>
                      <a:lnTo>
                        <a:pt x="97" y="560"/>
                      </a:lnTo>
                      <a:lnTo>
                        <a:pt x="99" y="561"/>
                      </a:lnTo>
                      <a:lnTo>
                        <a:pt x="99" y="561"/>
                      </a:lnTo>
                      <a:lnTo>
                        <a:pt x="101" y="561"/>
                      </a:lnTo>
                      <a:lnTo>
                        <a:pt x="101" y="561"/>
                      </a:lnTo>
                      <a:lnTo>
                        <a:pt x="101" y="561"/>
                      </a:lnTo>
                      <a:lnTo>
                        <a:pt x="103" y="561"/>
                      </a:lnTo>
                      <a:lnTo>
                        <a:pt x="103" y="561"/>
                      </a:lnTo>
                      <a:lnTo>
                        <a:pt x="103" y="560"/>
                      </a:lnTo>
                      <a:lnTo>
                        <a:pt x="105" y="560"/>
                      </a:lnTo>
                      <a:lnTo>
                        <a:pt x="108" y="561"/>
                      </a:lnTo>
                      <a:lnTo>
                        <a:pt x="108" y="563"/>
                      </a:lnTo>
                      <a:lnTo>
                        <a:pt x="106" y="565"/>
                      </a:lnTo>
                      <a:lnTo>
                        <a:pt x="106" y="565"/>
                      </a:lnTo>
                      <a:lnTo>
                        <a:pt x="106" y="567"/>
                      </a:lnTo>
                      <a:lnTo>
                        <a:pt x="106" y="567"/>
                      </a:lnTo>
                      <a:lnTo>
                        <a:pt x="108" y="569"/>
                      </a:lnTo>
                      <a:lnTo>
                        <a:pt x="108" y="569"/>
                      </a:lnTo>
                      <a:lnTo>
                        <a:pt x="108" y="571"/>
                      </a:lnTo>
                      <a:lnTo>
                        <a:pt x="108" y="571"/>
                      </a:lnTo>
                      <a:lnTo>
                        <a:pt x="110" y="571"/>
                      </a:lnTo>
                      <a:lnTo>
                        <a:pt x="110" y="571"/>
                      </a:lnTo>
                      <a:lnTo>
                        <a:pt x="110" y="571"/>
                      </a:lnTo>
                      <a:lnTo>
                        <a:pt x="110" y="571"/>
                      </a:lnTo>
                      <a:lnTo>
                        <a:pt x="112" y="573"/>
                      </a:lnTo>
                      <a:lnTo>
                        <a:pt x="112" y="573"/>
                      </a:lnTo>
                      <a:lnTo>
                        <a:pt x="112" y="573"/>
                      </a:lnTo>
                      <a:lnTo>
                        <a:pt x="112" y="573"/>
                      </a:lnTo>
                      <a:lnTo>
                        <a:pt x="112" y="573"/>
                      </a:lnTo>
                      <a:lnTo>
                        <a:pt x="112" y="573"/>
                      </a:lnTo>
                      <a:lnTo>
                        <a:pt x="116" y="573"/>
                      </a:lnTo>
                      <a:lnTo>
                        <a:pt x="116" y="573"/>
                      </a:lnTo>
                      <a:lnTo>
                        <a:pt x="116" y="573"/>
                      </a:lnTo>
                      <a:lnTo>
                        <a:pt x="118" y="573"/>
                      </a:lnTo>
                      <a:lnTo>
                        <a:pt x="118" y="573"/>
                      </a:lnTo>
                      <a:lnTo>
                        <a:pt x="118" y="575"/>
                      </a:lnTo>
                      <a:lnTo>
                        <a:pt x="118" y="575"/>
                      </a:lnTo>
                      <a:lnTo>
                        <a:pt x="118" y="575"/>
                      </a:lnTo>
                      <a:lnTo>
                        <a:pt x="116" y="575"/>
                      </a:lnTo>
                      <a:lnTo>
                        <a:pt x="116" y="577"/>
                      </a:lnTo>
                      <a:lnTo>
                        <a:pt x="114" y="577"/>
                      </a:lnTo>
                      <a:lnTo>
                        <a:pt x="114" y="579"/>
                      </a:lnTo>
                      <a:lnTo>
                        <a:pt x="114" y="579"/>
                      </a:lnTo>
                      <a:lnTo>
                        <a:pt x="114" y="580"/>
                      </a:lnTo>
                      <a:lnTo>
                        <a:pt x="114" y="580"/>
                      </a:lnTo>
                      <a:lnTo>
                        <a:pt x="116" y="580"/>
                      </a:lnTo>
                      <a:lnTo>
                        <a:pt x="116" y="582"/>
                      </a:lnTo>
                      <a:lnTo>
                        <a:pt x="118" y="584"/>
                      </a:lnTo>
                      <a:lnTo>
                        <a:pt x="118" y="586"/>
                      </a:lnTo>
                      <a:lnTo>
                        <a:pt x="118" y="588"/>
                      </a:lnTo>
                      <a:lnTo>
                        <a:pt x="120" y="590"/>
                      </a:lnTo>
                      <a:lnTo>
                        <a:pt x="120" y="590"/>
                      </a:lnTo>
                      <a:lnTo>
                        <a:pt x="120" y="590"/>
                      </a:lnTo>
                      <a:lnTo>
                        <a:pt x="120" y="590"/>
                      </a:lnTo>
                      <a:lnTo>
                        <a:pt x="120" y="590"/>
                      </a:lnTo>
                      <a:lnTo>
                        <a:pt x="122" y="590"/>
                      </a:lnTo>
                      <a:lnTo>
                        <a:pt x="122" y="590"/>
                      </a:lnTo>
                      <a:lnTo>
                        <a:pt x="122" y="590"/>
                      </a:lnTo>
                      <a:lnTo>
                        <a:pt x="124" y="592"/>
                      </a:lnTo>
                      <a:lnTo>
                        <a:pt x="133" y="601"/>
                      </a:lnTo>
                      <a:lnTo>
                        <a:pt x="135" y="603"/>
                      </a:lnTo>
                      <a:lnTo>
                        <a:pt x="137" y="603"/>
                      </a:lnTo>
                      <a:lnTo>
                        <a:pt x="139" y="605"/>
                      </a:lnTo>
                      <a:lnTo>
                        <a:pt x="139" y="605"/>
                      </a:lnTo>
                      <a:lnTo>
                        <a:pt x="141" y="605"/>
                      </a:lnTo>
                      <a:lnTo>
                        <a:pt x="141" y="607"/>
                      </a:lnTo>
                      <a:lnTo>
                        <a:pt x="141" y="607"/>
                      </a:lnTo>
                      <a:lnTo>
                        <a:pt x="141" y="609"/>
                      </a:lnTo>
                      <a:lnTo>
                        <a:pt x="143" y="609"/>
                      </a:lnTo>
                      <a:lnTo>
                        <a:pt x="143" y="609"/>
                      </a:lnTo>
                      <a:lnTo>
                        <a:pt x="145" y="609"/>
                      </a:lnTo>
                      <a:lnTo>
                        <a:pt x="145" y="609"/>
                      </a:lnTo>
                      <a:lnTo>
                        <a:pt x="145" y="609"/>
                      </a:lnTo>
                      <a:lnTo>
                        <a:pt x="146" y="611"/>
                      </a:lnTo>
                      <a:lnTo>
                        <a:pt x="148" y="611"/>
                      </a:lnTo>
                      <a:lnTo>
                        <a:pt x="148" y="611"/>
                      </a:lnTo>
                      <a:lnTo>
                        <a:pt x="150" y="611"/>
                      </a:lnTo>
                      <a:lnTo>
                        <a:pt x="150" y="611"/>
                      </a:lnTo>
                      <a:lnTo>
                        <a:pt x="150" y="611"/>
                      </a:lnTo>
                      <a:lnTo>
                        <a:pt x="152" y="611"/>
                      </a:lnTo>
                      <a:lnTo>
                        <a:pt x="152" y="611"/>
                      </a:lnTo>
                      <a:lnTo>
                        <a:pt x="152" y="611"/>
                      </a:lnTo>
                      <a:lnTo>
                        <a:pt x="154" y="611"/>
                      </a:lnTo>
                      <a:lnTo>
                        <a:pt x="154" y="613"/>
                      </a:lnTo>
                      <a:lnTo>
                        <a:pt x="154" y="615"/>
                      </a:lnTo>
                      <a:lnTo>
                        <a:pt x="154" y="617"/>
                      </a:lnTo>
                      <a:lnTo>
                        <a:pt x="156" y="619"/>
                      </a:lnTo>
                      <a:lnTo>
                        <a:pt x="156" y="620"/>
                      </a:lnTo>
                      <a:lnTo>
                        <a:pt x="158" y="620"/>
                      </a:lnTo>
                      <a:lnTo>
                        <a:pt x="160" y="622"/>
                      </a:lnTo>
                      <a:lnTo>
                        <a:pt x="162" y="622"/>
                      </a:lnTo>
                      <a:lnTo>
                        <a:pt x="164" y="622"/>
                      </a:lnTo>
                      <a:lnTo>
                        <a:pt x="165" y="624"/>
                      </a:lnTo>
                      <a:lnTo>
                        <a:pt x="167" y="624"/>
                      </a:lnTo>
                      <a:lnTo>
                        <a:pt x="171" y="624"/>
                      </a:lnTo>
                      <a:lnTo>
                        <a:pt x="173" y="624"/>
                      </a:lnTo>
                      <a:lnTo>
                        <a:pt x="177" y="622"/>
                      </a:lnTo>
                      <a:lnTo>
                        <a:pt x="181" y="622"/>
                      </a:lnTo>
                      <a:lnTo>
                        <a:pt x="183" y="622"/>
                      </a:lnTo>
                      <a:lnTo>
                        <a:pt x="183" y="622"/>
                      </a:lnTo>
                      <a:lnTo>
                        <a:pt x="183" y="622"/>
                      </a:lnTo>
                      <a:lnTo>
                        <a:pt x="183" y="624"/>
                      </a:lnTo>
                      <a:lnTo>
                        <a:pt x="183" y="628"/>
                      </a:lnTo>
                      <a:lnTo>
                        <a:pt x="183" y="630"/>
                      </a:lnTo>
                      <a:lnTo>
                        <a:pt x="183" y="630"/>
                      </a:lnTo>
                      <a:lnTo>
                        <a:pt x="185" y="632"/>
                      </a:lnTo>
                      <a:lnTo>
                        <a:pt x="185" y="632"/>
                      </a:lnTo>
                      <a:lnTo>
                        <a:pt x="186" y="632"/>
                      </a:lnTo>
                      <a:lnTo>
                        <a:pt x="186" y="632"/>
                      </a:lnTo>
                      <a:lnTo>
                        <a:pt x="188" y="630"/>
                      </a:lnTo>
                      <a:lnTo>
                        <a:pt x="188" y="630"/>
                      </a:lnTo>
                      <a:lnTo>
                        <a:pt x="190" y="630"/>
                      </a:lnTo>
                      <a:lnTo>
                        <a:pt x="190" y="632"/>
                      </a:lnTo>
                      <a:lnTo>
                        <a:pt x="192" y="632"/>
                      </a:lnTo>
                      <a:lnTo>
                        <a:pt x="192" y="632"/>
                      </a:lnTo>
                      <a:lnTo>
                        <a:pt x="192" y="634"/>
                      </a:lnTo>
                      <a:lnTo>
                        <a:pt x="194" y="636"/>
                      </a:lnTo>
                      <a:lnTo>
                        <a:pt x="194" y="636"/>
                      </a:lnTo>
                      <a:lnTo>
                        <a:pt x="196" y="636"/>
                      </a:lnTo>
                      <a:lnTo>
                        <a:pt x="196" y="636"/>
                      </a:lnTo>
                      <a:lnTo>
                        <a:pt x="196" y="636"/>
                      </a:lnTo>
                      <a:lnTo>
                        <a:pt x="198" y="636"/>
                      </a:lnTo>
                      <a:lnTo>
                        <a:pt x="198" y="636"/>
                      </a:lnTo>
                      <a:lnTo>
                        <a:pt x="198" y="636"/>
                      </a:lnTo>
                      <a:lnTo>
                        <a:pt x="200" y="636"/>
                      </a:lnTo>
                      <a:lnTo>
                        <a:pt x="200" y="638"/>
                      </a:lnTo>
                      <a:lnTo>
                        <a:pt x="202" y="639"/>
                      </a:lnTo>
                      <a:lnTo>
                        <a:pt x="204" y="641"/>
                      </a:lnTo>
                      <a:lnTo>
                        <a:pt x="204" y="641"/>
                      </a:lnTo>
                      <a:lnTo>
                        <a:pt x="206" y="641"/>
                      </a:lnTo>
                      <a:lnTo>
                        <a:pt x="207" y="641"/>
                      </a:lnTo>
                      <a:lnTo>
                        <a:pt x="207" y="643"/>
                      </a:lnTo>
                      <a:lnTo>
                        <a:pt x="207" y="641"/>
                      </a:lnTo>
                      <a:lnTo>
                        <a:pt x="209" y="641"/>
                      </a:lnTo>
                      <a:lnTo>
                        <a:pt x="209" y="641"/>
                      </a:lnTo>
                      <a:lnTo>
                        <a:pt x="211" y="641"/>
                      </a:lnTo>
                      <a:lnTo>
                        <a:pt x="211" y="641"/>
                      </a:lnTo>
                      <a:lnTo>
                        <a:pt x="211" y="643"/>
                      </a:lnTo>
                      <a:lnTo>
                        <a:pt x="211" y="643"/>
                      </a:lnTo>
                      <a:lnTo>
                        <a:pt x="213" y="645"/>
                      </a:lnTo>
                      <a:lnTo>
                        <a:pt x="213" y="647"/>
                      </a:lnTo>
                      <a:lnTo>
                        <a:pt x="213" y="649"/>
                      </a:lnTo>
                      <a:lnTo>
                        <a:pt x="215" y="649"/>
                      </a:lnTo>
                      <a:lnTo>
                        <a:pt x="215" y="647"/>
                      </a:lnTo>
                      <a:lnTo>
                        <a:pt x="215" y="647"/>
                      </a:lnTo>
                      <a:lnTo>
                        <a:pt x="217" y="647"/>
                      </a:lnTo>
                      <a:lnTo>
                        <a:pt x="217" y="645"/>
                      </a:lnTo>
                      <a:lnTo>
                        <a:pt x="219" y="645"/>
                      </a:lnTo>
                      <a:lnTo>
                        <a:pt x="221" y="645"/>
                      </a:lnTo>
                      <a:lnTo>
                        <a:pt x="223" y="645"/>
                      </a:lnTo>
                      <a:lnTo>
                        <a:pt x="225" y="645"/>
                      </a:lnTo>
                      <a:lnTo>
                        <a:pt x="226" y="647"/>
                      </a:lnTo>
                      <a:lnTo>
                        <a:pt x="226" y="647"/>
                      </a:lnTo>
                      <a:lnTo>
                        <a:pt x="226" y="649"/>
                      </a:lnTo>
                      <a:lnTo>
                        <a:pt x="226" y="651"/>
                      </a:lnTo>
                      <a:lnTo>
                        <a:pt x="226" y="651"/>
                      </a:lnTo>
                      <a:lnTo>
                        <a:pt x="226" y="653"/>
                      </a:lnTo>
                      <a:lnTo>
                        <a:pt x="228" y="653"/>
                      </a:lnTo>
                      <a:lnTo>
                        <a:pt x="230" y="653"/>
                      </a:lnTo>
                      <a:lnTo>
                        <a:pt x="232" y="653"/>
                      </a:lnTo>
                      <a:lnTo>
                        <a:pt x="246" y="651"/>
                      </a:lnTo>
                      <a:lnTo>
                        <a:pt x="246" y="653"/>
                      </a:lnTo>
                      <a:lnTo>
                        <a:pt x="251" y="653"/>
                      </a:lnTo>
                      <a:lnTo>
                        <a:pt x="251" y="653"/>
                      </a:lnTo>
                      <a:lnTo>
                        <a:pt x="253" y="651"/>
                      </a:lnTo>
                      <a:lnTo>
                        <a:pt x="253" y="645"/>
                      </a:lnTo>
                      <a:lnTo>
                        <a:pt x="255" y="641"/>
                      </a:lnTo>
                      <a:lnTo>
                        <a:pt x="259" y="638"/>
                      </a:lnTo>
                      <a:lnTo>
                        <a:pt x="261" y="636"/>
                      </a:lnTo>
                      <a:lnTo>
                        <a:pt x="261" y="636"/>
                      </a:lnTo>
                      <a:lnTo>
                        <a:pt x="263" y="636"/>
                      </a:lnTo>
                      <a:lnTo>
                        <a:pt x="265" y="636"/>
                      </a:lnTo>
                      <a:lnTo>
                        <a:pt x="266" y="636"/>
                      </a:lnTo>
                      <a:lnTo>
                        <a:pt x="268" y="634"/>
                      </a:lnTo>
                      <a:lnTo>
                        <a:pt x="268" y="636"/>
                      </a:lnTo>
                      <a:lnTo>
                        <a:pt x="270" y="636"/>
                      </a:lnTo>
                      <a:lnTo>
                        <a:pt x="276" y="641"/>
                      </a:lnTo>
                      <a:lnTo>
                        <a:pt x="276" y="641"/>
                      </a:lnTo>
                      <a:lnTo>
                        <a:pt x="278" y="641"/>
                      </a:lnTo>
                      <a:lnTo>
                        <a:pt x="278" y="639"/>
                      </a:lnTo>
                      <a:lnTo>
                        <a:pt x="278" y="638"/>
                      </a:lnTo>
                      <a:lnTo>
                        <a:pt x="280" y="638"/>
                      </a:lnTo>
                      <a:lnTo>
                        <a:pt x="280" y="638"/>
                      </a:lnTo>
                      <a:lnTo>
                        <a:pt x="282" y="638"/>
                      </a:lnTo>
                      <a:lnTo>
                        <a:pt x="284" y="636"/>
                      </a:lnTo>
                      <a:lnTo>
                        <a:pt x="287" y="638"/>
                      </a:lnTo>
                      <a:lnTo>
                        <a:pt x="289" y="636"/>
                      </a:lnTo>
                      <a:lnTo>
                        <a:pt x="291" y="636"/>
                      </a:lnTo>
                      <a:lnTo>
                        <a:pt x="291" y="636"/>
                      </a:lnTo>
                      <a:lnTo>
                        <a:pt x="293" y="636"/>
                      </a:lnTo>
                      <a:lnTo>
                        <a:pt x="293" y="636"/>
                      </a:lnTo>
                      <a:lnTo>
                        <a:pt x="295" y="636"/>
                      </a:lnTo>
                      <a:lnTo>
                        <a:pt x="297" y="638"/>
                      </a:lnTo>
                      <a:lnTo>
                        <a:pt x="297" y="638"/>
                      </a:lnTo>
                      <a:lnTo>
                        <a:pt x="299" y="638"/>
                      </a:lnTo>
                      <a:lnTo>
                        <a:pt x="301" y="638"/>
                      </a:lnTo>
                      <a:lnTo>
                        <a:pt x="303" y="638"/>
                      </a:lnTo>
                      <a:lnTo>
                        <a:pt x="307" y="638"/>
                      </a:lnTo>
                      <a:lnTo>
                        <a:pt x="307" y="638"/>
                      </a:lnTo>
                      <a:lnTo>
                        <a:pt x="308" y="636"/>
                      </a:lnTo>
                      <a:lnTo>
                        <a:pt x="308" y="634"/>
                      </a:lnTo>
                      <a:lnTo>
                        <a:pt x="310" y="630"/>
                      </a:lnTo>
                      <a:lnTo>
                        <a:pt x="310" y="628"/>
                      </a:lnTo>
                      <a:lnTo>
                        <a:pt x="312" y="626"/>
                      </a:lnTo>
                      <a:lnTo>
                        <a:pt x="312" y="624"/>
                      </a:lnTo>
                      <a:lnTo>
                        <a:pt x="314" y="624"/>
                      </a:lnTo>
                      <a:lnTo>
                        <a:pt x="316" y="624"/>
                      </a:lnTo>
                      <a:lnTo>
                        <a:pt x="326" y="622"/>
                      </a:lnTo>
                      <a:lnTo>
                        <a:pt x="327" y="622"/>
                      </a:lnTo>
                      <a:lnTo>
                        <a:pt x="327" y="622"/>
                      </a:lnTo>
                      <a:lnTo>
                        <a:pt x="329" y="622"/>
                      </a:lnTo>
                      <a:lnTo>
                        <a:pt x="329" y="620"/>
                      </a:lnTo>
                      <a:lnTo>
                        <a:pt x="331" y="619"/>
                      </a:lnTo>
                      <a:lnTo>
                        <a:pt x="333" y="615"/>
                      </a:lnTo>
                      <a:lnTo>
                        <a:pt x="335" y="613"/>
                      </a:lnTo>
                      <a:lnTo>
                        <a:pt x="335" y="613"/>
                      </a:lnTo>
                      <a:lnTo>
                        <a:pt x="337" y="611"/>
                      </a:lnTo>
                      <a:lnTo>
                        <a:pt x="337" y="611"/>
                      </a:lnTo>
                      <a:lnTo>
                        <a:pt x="337" y="611"/>
                      </a:lnTo>
                      <a:lnTo>
                        <a:pt x="339" y="609"/>
                      </a:lnTo>
                      <a:lnTo>
                        <a:pt x="339" y="609"/>
                      </a:lnTo>
                      <a:lnTo>
                        <a:pt x="339" y="609"/>
                      </a:lnTo>
                      <a:lnTo>
                        <a:pt x="339" y="609"/>
                      </a:lnTo>
                      <a:lnTo>
                        <a:pt x="339" y="607"/>
                      </a:lnTo>
                      <a:lnTo>
                        <a:pt x="339" y="607"/>
                      </a:lnTo>
                      <a:lnTo>
                        <a:pt x="339" y="607"/>
                      </a:lnTo>
                      <a:lnTo>
                        <a:pt x="339" y="605"/>
                      </a:lnTo>
                      <a:lnTo>
                        <a:pt x="335" y="601"/>
                      </a:lnTo>
                      <a:lnTo>
                        <a:pt x="335" y="601"/>
                      </a:lnTo>
                      <a:lnTo>
                        <a:pt x="335" y="601"/>
                      </a:lnTo>
                      <a:lnTo>
                        <a:pt x="333" y="600"/>
                      </a:lnTo>
                      <a:lnTo>
                        <a:pt x="329" y="600"/>
                      </a:lnTo>
                      <a:lnTo>
                        <a:pt x="314" y="600"/>
                      </a:lnTo>
                      <a:lnTo>
                        <a:pt x="312" y="598"/>
                      </a:lnTo>
                      <a:lnTo>
                        <a:pt x="312" y="598"/>
                      </a:lnTo>
                      <a:lnTo>
                        <a:pt x="312" y="596"/>
                      </a:lnTo>
                      <a:lnTo>
                        <a:pt x="312" y="596"/>
                      </a:lnTo>
                      <a:lnTo>
                        <a:pt x="310" y="594"/>
                      </a:lnTo>
                      <a:lnTo>
                        <a:pt x="310" y="594"/>
                      </a:lnTo>
                      <a:lnTo>
                        <a:pt x="310" y="594"/>
                      </a:lnTo>
                      <a:lnTo>
                        <a:pt x="312" y="592"/>
                      </a:lnTo>
                      <a:lnTo>
                        <a:pt x="312" y="592"/>
                      </a:lnTo>
                      <a:lnTo>
                        <a:pt x="312" y="590"/>
                      </a:lnTo>
                      <a:lnTo>
                        <a:pt x="316" y="588"/>
                      </a:lnTo>
                      <a:lnTo>
                        <a:pt x="320" y="586"/>
                      </a:lnTo>
                      <a:lnTo>
                        <a:pt x="320" y="584"/>
                      </a:lnTo>
                      <a:lnTo>
                        <a:pt x="322" y="582"/>
                      </a:lnTo>
                      <a:lnTo>
                        <a:pt x="324" y="580"/>
                      </a:lnTo>
                      <a:lnTo>
                        <a:pt x="324" y="580"/>
                      </a:lnTo>
                      <a:lnTo>
                        <a:pt x="326" y="575"/>
                      </a:lnTo>
                      <a:lnTo>
                        <a:pt x="326" y="573"/>
                      </a:lnTo>
                      <a:lnTo>
                        <a:pt x="326" y="571"/>
                      </a:lnTo>
                      <a:lnTo>
                        <a:pt x="324" y="571"/>
                      </a:lnTo>
                      <a:lnTo>
                        <a:pt x="324" y="571"/>
                      </a:lnTo>
                      <a:lnTo>
                        <a:pt x="322" y="571"/>
                      </a:lnTo>
                      <a:lnTo>
                        <a:pt x="322" y="571"/>
                      </a:lnTo>
                      <a:lnTo>
                        <a:pt x="322" y="571"/>
                      </a:lnTo>
                      <a:lnTo>
                        <a:pt x="322" y="571"/>
                      </a:lnTo>
                      <a:lnTo>
                        <a:pt x="322" y="571"/>
                      </a:lnTo>
                      <a:lnTo>
                        <a:pt x="322" y="571"/>
                      </a:lnTo>
                      <a:lnTo>
                        <a:pt x="322" y="569"/>
                      </a:lnTo>
                      <a:lnTo>
                        <a:pt x="322" y="569"/>
                      </a:lnTo>
                      <a:lnTo>
                        <a:pt x="322" y="567"/>
                      </a:lnTo>
                      <a:lnTo>
                        <a:pt x="320" y="567"/>
                      </a:lnTo>
                      <a:lnTo>
                        <a:pt x="320" y="565"/>
                      </a:lnTo>
                      <a:lnTo>
                        <a:pt x="320" y="563"/>
                      </a:lnTo>
                      <a:lnTo>
                        <a:pt x="322" y="560"/>
                      </a:lnTo>
                      <a:lnTo>
                        <a:pt x="324" y="554"/>
                      </a:lnTo>
                      <a:lnTo>
                        <a:pt x="326" y="554"/>
                      </a:lnTo>
                      <a:lnTo>
                        <a:pt x="327" y="554"/>
                      </a:lnTo>
                      <a:lnTo>
                        <a:pt x="327" y="554"/>
                      </a:lnTo>
                      <a:lnTo>
                        <a:pt x="329" y="554"/>
                      </a:lnTo>
                      <a:lnTo>
                        <a:pt x="331" y="554"/>
                      </a:lnTo>
                      <a:lnTo>
                        <a:pt x="331" y="554"/>
                      </a:lnTo>
                      <a:lnTo>
                        <a:pt x="333" y="554"/>
                      </a:lnTo>
                      <a:lnTo>
                        <a:pt x="337" y="552"/>
                      </a:lnTo>
                      <a:lnTo>
                        <a:pt x="337" y="552"/>
                      </a:lnTo>
                      <a:lnTo>
                        <a:pt x="339" y="550"/>
                      </a:lnTo>
                      <a:lnTo>
                        <a:pt x="339" y="550"/>
                      </a:lnTo>
                      <a:lnTo>
                        <a:pt x="339" y="550"/>
                      </a:lnTo>
                      <a:lnTo>
                        <a:pt x="339" y="548"/>
                      </a:lnTo>
                      <a:lnTo>
                        <a:pt x="337" y="548"/>
                      </a:lnTo>
                      <a:lnTo>
                        <a:pt x="337" y="548"/>
                      </a:lnTo>
                      <a:lnTo>
                        <a:pt x="337" y="546"/>
                      </a:lnTo>
                      <a:lnTo>
                        <a:pt x="339" y="546"/>
                      </a:lnTo>
                      <a:lnTo>
                        <a:pt x="339" y="544"/>
                      </a:lnTo>
                      <a:lnTo>
                        <a:pt x="341" y="542"/>
                      </a:lnTo>
                      <a:lnTo>
                        <a:pt x="343" y="537"/>
                      </a:lnTo>
                      <a:lnTo>
                        <a:pt x="347" y="537"/>
                      </a:lnTo>
                      <a:lnTo>
                        <a:pt x="350" y="535"/>
                      </a:lnTo>
                      <a:lnTo>
                        <a:pt x="352" y="537"/>
                      </a:lnTo>
                      <a:lnTo>
                        <a:pt x="352" y="537"/>
                      </a:lnTo>
                      <a:lnTo>
                        <a:pt x="354" y="537"/>
                      </a:lnTo>
                      <a:lnTo>
                        <a:pt x="354" y="537"/>
                      </a:lnTo>
                      <a:lnTo>
                        <a:pt x="354" y="539"/>
                      </a:lnTo>
                      <a:lnTo>
                        <a:pt x="356" y="539"/>
                      </a:lnTo>
                      <a:lnTo>
                        <a:pt x="356" y="541"/>
                      </a:lnTo>
                      <a:lnTo>
                        <a:pt x="358" y="542"/>
                      </a:lnTo>
                      <a:lnTo>
                        <a:pt x="360" y="542"/>
                      </a:lnTo>
                      <a:lnTo>
                        <a:pt x="360" y="542"/>
                      </a:lnTo>
                      <a:lnTo>
                        <a:pt x="362" y="542"/>
                      </a:lnTo>
                      <a:lnTo>
                        <a:pt x="362" y="541"/>
                      </a:lnTo>
                      <a:lnTo>
                        <a:pt x="362" y="541"/>
                      </a:lnTo>
                      <a:lnTo>
                        <a:pt x="362" y="541"/>
                      </a:lnTo>
                      <a:lnTo>
                        <a:pt x="364" y="539"/>
                      </a:lnTo>
                      <a:lnTo>
                        <a:pt x="364" y="539"/>
                      </a:lnTo>
                      <a:lnTo>
                        <a:pt x="366" y="539"/>
                      </a:lnTo>
                      <a:lnTo>
                        <a:pt x="367" y="541"/>
                      </a:lnTo>
                      <a:lnTo>
                        <a:pt x="373" y="544"/>
                      </a:lnTo>
                      <a:lnTo>
                        <a:pt x="375" y="544"/>
                      </a:lnTo>
                      <a:lnTo>
                        <a:pt x="381" y="546"/>
                      </a:lnTo>
                      <a:lnTo>
                        <a:pt x="383" y="546"/>
                      </a:lnTo>
                      <a:lnTo>
                        <a:pt x="383" y="544"/>
                      </a:lnTo>
                      <a:lnTo>
                        <a:pt x="383" y="542"/>
                      </a:lnTo>
                      <a:lnTo>
                        <a:pt x="383" y="542"/>
                      </a:lnTo>
                      <a:lnTo>
                        <a:pt x="383" y="541"/>
                      </a:lnTo>
                      <a:lnTo>
                        <a:pt x="383" y="539"/>
                      </a:lnTo>
                      <a:lnTo>
                        <a:pt x="383" y="539"/>
                      </a:lnTo>
                      <a:lnTo>
                        <a:pt x="383" y="537"/>
                      </a:lnTo>
                      <a:lnTo>
                        <a:pt x="383" y="537"/>
                      </a:lnTo>
                      <a:lnTo>
                        <a:pt x="383" y="537"/>
                      </a:lnTo>
                      <a:lnTo>
                        <a:pt x="385" y="537"/>
                      </a:lnTo>
                      <a:lnTo>
                        <a:pt x="385" y="537"/>
                      </a:lnTo>
                      <a:lnTo>
                        <a:pt x="385" y="539"/>
                      </a:lnTo>
                      <a:lnTo>
                        <a:pt x="387" y="539"/>
                      </a:lnTo>
                      <a:lnTo>
                        <a:pt x="387" y="539"/>
                      </a:lnTo>
                      <a:lnTo>
                        <a:pt x="387" y="539"/>
                      </a:lnTo>
                      <a:lnTo>
                        <a:pt x="387" y="539"/>
                      </a:lnTo>
                      <a:lnTo>
                        <a:pt x="388" y="537"/>
                      </a:lnTo>
                      <a:lnTo>
                        <a:pt x="388" y="537"/>
                      </a:lnTo>
                      <a:lnTo>
                        <a:pt x="388" y="537"/>
                      </a:lnTo>
                      <a:lnTo>
                        <a:pt x="390" y="537"/>
                      </a:lnTo>
                      <a:lnTo>
                        <a:pt x="390" y="537"/>
                      </a:lnTo>
                      <a:lnTo>
                        <a:pt x="390" y="537"/>
                      </a:lnTo>
                      <a:lnTo>
                        <a:pt x="392" y="537"/>
                      </a:lnTo>
                      <a:lnTo>
                        <a:pt x="392" y="535"/>
                      </a:lnTo>
                      <a:lnTo>
                        <a:pt x="392" y="533"/>
                      </a:lnTo>
                      <a:lnTo>
                        <a:pt x="392" y="533"/>
                      </a:lnTo>
                      <a:lnTo>
                        <a:pt x="392" y="531"/>
                      </a:lnTo>
                      <a:lnTo>
                        <a:pt x="392" y="531"/>
                      </a:lnTo>
                      <a:lnTo>
                        <a:pt x="394" y="531"/>
                      </a:lnTo>
                      <a:lnTo>
                        <a:pt x="394" y="531"/>
                      </a:lnTo>
                      <a:lnTo>
                        <a:pt x="394" y="531"/>
                      </a:lnTo>
                      <a:lnTo>
                        <a:pt x="394" y="533"/>
                      </a:lnTo>
                      <a:lnTo>
                        <a:pt x="400" y="537"/>
                      </a:lnTo>
                      <a:lnTo>
                        <a:pt x="402" y="537"/>
                      </a:lnTo>
                      <a:lnTo>
                        <a:pt x="404" y="537"/>
                      </a:lnTo>
                      <a:lnTo>
                        <a:pt x="404" y="537"/>
                      </a:lnTo>
                      <a:lnTo>
                        <a:pt x="404" y="535"/>
                      </a:lnTo>
                      <a:lnTo>
                        <a:pt x="404" y="535"/>
                      </a:lnTo>
                      <a:lnTo>
                        <a:pt x="402" y="533"/>
                      </a:lnTo>
                      <a:lnTo>
                        <a:pt x="400" y="531"/>
                      </a:lnTo>
                      <a:lnTo>
                        <a:pt x="400" y="531"/>
                      </a:lnTo>
                      <a:lnTo>
                        <a:pt x="398" y="531"/>
                      </a:lnTo>
                      <a:lnTo>
                        <a:pt x="398" y="531"/>
                      </a:lnTo>
                      <a:lnTo>
                        <a:pt x="398" y="529"/>
                      </a:lnTo>
                      <a:lnTo>
                        <a:pt x="398" y="529"/>
                      </a:lnTo>
                      <a:lnTo>
                        <a:pt x="402" y="525"/>
                      </a:lnTo>
                      <a:lnTo>
                        <a:pt x="402" y="523"/>
                      </a:lnTo>
                      <a:lnTo>
                        <a:pt x="402" y="523"/>
                      </a:lnTo>
                      <a:lnTo>
                        <a:pt x="402" y="523"/>
                      </a:lnTo>
                      <a:lnTo>
                        <a:pt x="404" y="522"/>
                      </a:lnTo>
                      <a:lnTo>
                        <a:pt x="404" y="520"/>
                      </a:lnTo>
                      <a:lnTo>
                        <a:pt x="404" y="520"/>
                      </a:lnTo>
                      <a:lnTo>
                        <a:pt x="404" y="520"/>
                      </a:lnTo>
                      <a:lnTo>
                        <a:pt x="406" y="518"/>
                      </a:lnTo>
                      <a:lnTo>
                        <a:pt x="407" y="518"/>
                      </a:lnTo>
                      <a:lnTo>
                        <a:pt x="407" y="516"/>
                      </a:lnTo>
                      <a:lnTo>
                        <a:pt x="407" y="516"/>
                      </a:lnTo>
                      <a:lnTo>
                        <a:pt x="407" y="514"/>
                      </a:lnTo>
                      <a:lnTo>
                        <a:pt x="407" y="512"/>
                      </a:lnTo>
                      <a:lnTo>
                        <a:pt x="409" y="510"/>
                      </a:lnTo>
                      <a:lnTo>
                        <a:pt x="409" y="510"/>
                      </a:lnTo>
                      <a:lnTo>
                        <a:pt x="411" y="508"/>
                      </a:lnTo>
                      <a:lnTo>
                        <a:pt x="411" y="506"/>
                      </a:lnTo>
                      <a:lnTo>
                        <a:pt x="411" y="506"/>
                      </a:lnTo>
                      <a:lnTo>
                        <a:pt x="411" y="504"/>
                      </a:lnTo>
                      <a:lnTo>
                        <a:pt x="411" y="504"/>
                      </a:lnTo>
                      <a:lnTo>
                        <a:pt x="413" y="503"/>
                      </a:lnTo>
                      <a:lnTo>
                        <a:pt x="413" y="503"/>
                      </a:lnTo>
                      <a:lnTo>
                        <a:pt x="413" y="503"/>
                      </a:lnTo>
                      <a:lnTo>
                        <a:pt x="413" y="501"/>
                      </a:lnTo>
                      <a:lnTo>
                        <a:pt x="413" y="499"/>
                      </a:lnTo>
                      <a:lnTo>
                        <a:pt x="413" y="499"/>
                      </a:lnTo>
                      <a:lnTo>
                        <a:pt x="413" y="49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g142a8b75624_19_0"/>
                <p:cNvSpPr/>
                <p:nvPr/>
              </p:nvSpPr>
              <p:spPr>
                <a:xfrm>
                  <a:off x="4792663" y="4032250"/>
                  <a:ext cx="655638" cy="1036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653" extrusionOk="0">
                      <a:moveTo>
                        <a:pt x="413" y="497"/>
                      </a:moveTo>
                      <a:lnTo>
                        <a:pt x="413" y="497"/>
                      </a:lnTo>
                      <a:lnTo>
                        <a:pt x="411" y="497"/>
                      </a:lnTo>
                      <a:lnTo>
                        <a:pt x="411" y="495"/>
                      </a:lnTo>
                      <a:lnTo>
                        <a:pt x="411" y="495"/>
                      </a:lnTo>
                      <a:lnTo>
                        <a:pt x="409" y="497"/>
                      </a:lnTo>
                      <a:lnTo>
                        <a:pt x="409" y="497"/>
                      </a:lnTo>
                      <a:lnTo>
                        <a:pt x="409" y="497"/>
                      </a:lnTo>
                      <a:lnTo>
                        <a:pt x="409" y="497"/>
                      </a:lnTo>
                      <a:lnTo>
                        <a:pt x="407" y="497"/>
                      </a:lnTo>
                      <a:lnTo>
                        <a:pt x="407" y="497"/>
                      </a:lnTo>
                      <a:lnTo>
                        <a:pt x="407" y="497"/>
                      </a:lnTo>
                      <a:lnTo>
                        <a:pt x="404" y="495"/>
                      </a:lnTo>
                      <a:lnTo>
                        <a:pt x="402" y="493"/>
                      </a:lnTo>
                      <a:lnTo>
                        <a:pt x="402" y="493"/>
                      </a:lnTo>
                      <a:lnTo>
                        <a:pt x="402" y="493"/>
                      </a:lnTo>
                      <a:lnTo>
                        <a:pt x="402" y="493"/>
                      </a:lnTo>
                      <a:lnTo>
                        <a:pt x="400" y="493"/>
                      </a:lnTo>
                      <a:lnTo>
                        <a:pt x="400" y="493"/>
                      </a:lnTo>
                      <a:lnTo>
                        <a:pt x="400" y="493"/>
                      </a:lnTo>
                      <a:lnTo>
                        <a:pt x="398" y="493"/>
                      </a:lnTo>
                      <a:lnTo>
                        <a:pt x="398" y="493"/>
                      </a:lnTo>
                      <a:lnTo>
                        <a:pt x="396" y="493"/>
                      </a:lnTo>
                      <a:lnTo>
                        <a:pt x="396" y="493"/>
                      </a:lnTo>
                      <a:lnTo>
                        <a:pt x="396" y="493"/>
                      </a:lnTo>
                      <a:lnTo>
                        <a:pt x="394" y="491"/>
                      </a:lnTo>
                      <a:lnTo>
                        <a:pt x="394" y="491"/>
                      </a:lnTo>
                      <a:lnTo>
                        <a:pt x="394" y="489"/>
                      </a:lnTo>
                      <a:lnTo>
                        <a:pt x="394" y="489"/>
                      </a:lnTo>
                      <a:lnTo>
                        <a:pt x="392" y="489"/>
                      </a:lnTo>
                      <a:lnTo>
                        <a:pt x="392" y="487"/>
                      </a:lnTo>
                      <a:lnTo>
                        <a:pt x="392" y="487"/>
                      </a:lnTo>
                      <a:lnTo>
                        <a:pt x="392" y="487"/>
                      </a:lnTo>
                      <a:lnTo>
                        <a:pt x="392" y="485"/>
                      </a:lnTo>
                      <a:lnTo>
                        <a:pt x="394" y="485"/>
                      </a:lnTo>
                      <a:lnTo>
                        <a:pt x="394" y="485"/>
                      </a:lnTo>
                      <a:lnTo>
                        <a:pt x="394" y="485"/>
                      </a:lnTo>
                      <a:lnTo>
                        <a:pt x="394" y="480"/>
                      </a:lnTo>
                      <a:lnTo>
                        <a:pt x="394" y="480"/>
                      </a:lnTo>
                      <a:lnTo>
                        <a:pt x="394" y="478"/>
                      </a:lnTo>
                      <a:lnTo>
                        <a:pt x="394" y="478"/>
                      </a:lnTo>
                      <a:lnTo>
                        <a:pt x="394" y="476"/>
                      </a:lnTo>
                      <a:lnTo>
                        <a:pt x="394" y="476"/>
                      </a:lnTo>
                      <a:lnTo>
                        <a:pt x="394" y="474"/>
                      </a:lnTo>
                      <a:lnTo>
                        <a:pt x="394" y="472"/>
                      </a:lnTo>
                      <a:lnTo>
                        <a:pt x="394" y="472"/>
                      </a:lnTo>
                      <a:lnTo>
                        <a:pt x="394" y="470"/>
                      </a:lnTo>
                      <a:lnTo>
                        <a:pt x="394" y="468"/>
                      </a:lnTo>
                      <a:lnTo>
                        <a:pt x="394" y="468"/>
                      </a:lnTo>
                      <a:lnTo>
                        <a:pt x="394" y="468"/>
                      </a:lnTo>
                      <a:lnTo>
                        <a:pt x="394" y="468"/>
                      </a:lnTo>
                      <a:lnTo>
                        <a:pt x="392" y="468"/>
                      </a:lnTo>
                      <a:lnTo>
                        <a:pt x="392" y="468"/>
                      </a:lnTo>
                      <a:lnTo>
                        <a:pt x="390" y="468"/>
                      </a:lnTo>
                      <a:lnTo>
                        <a:pt x="390" y="468"/>
                      </a:lnTo>
                      <a:lnTo>
                        <a:pt x="390" y="468"/>
                      </a:lnTo>
                      <a:lnTo>
                        <a:pt x="388" y="466"/>
                      </a:lnTo>
                      <a:lnTo>
                        <a:pt x="388" y="466"/>
                      </a:lnTo>
                      <a:lnTo>
                        <a:pt x="388" y="466"/>
                      </a:lnTo>
                      <a:lnTo>
                        <a:pt x="387" y="466"/>
                      </a:lnTo>
                      <a:lnTo>
                        <a:pt x="387" y="468"/>
                      </a:lnTo>
                      <a:lnTo>
                        <a:pt x="385" y="468"/>
                      </a:lnTo>
                      <a:lnTo>
                        <a:pt x="385" y="468"/>
                      </a:lnTo>
                      <a:lnTo>
                        <a:pt x="383" y="468"/>
                      </a:lnTo>
                      <a:lnTo>
                        <a:pt x="381" y="468"/>
                      </a:lnTo>
                      <a:lnTo>
                        <a:pt x="379" y="466"/>
                      </a:lnTo>
                      <a:lnTo>
                        <a:pt x="379" y="466"/>
                      </a:lnTo>
                      <a:lnTo>
                        <a:pt x="377" y="466"/>
                      </a:lnTo>
                      <a:lnTo>
                        <a:pt x="377" y="466"/>
                      </a:lnTo>
                      <a:lnTo>
                        <a:pt x="377" y="466"/>
                      </a:lnTo>
                      <a:lnTo>
                        <a:pt x="375" y="466"/>
                      </a:lnTo>
                      <a:lnTo>
                        <a:pt x="373" y="463"/>
                      </a:lnTo>
                      <a:lnTo>
                        <a:pt x="371" y="461"/>
                      </a:lnTo>
                      <a:lnTo>
                        <a:pt x="371" y="461"/>
                      </a:lnTo>
                      <a:lnTo>
                        <a:pt x="369" y="461"/>
                      </a:lnTo>
                      <a:lnTo>
                        <a:pt x="369" y="461"/>
                      </a:lnTo>
                      <a:lnTo>
                        <a:pt x="367" y="463"/>
                      </a:lnTo>
                      <a:lnTo>
                        <a:pt x="367" y="463"/>
                      </a:lnTo>
                      <a:lnTo>
                        <a:pt x="366" y="461"/>
                      </a:lnTo>
                      <a:lnTo>
                        <a:pt x="366" y="461"/>
                      </a:lnTo>
                      <a:lnTo>
                        <a:pt x="366" y="459"/>
                      </a:lnTo>
                      <a:lnTo>
                        <a:pt x="366" y="459"/>
                      </a:lnTo>
                      <a:lnTo>
                        <a:pt x="366" y="457"/>
                      </a:lnTo>
                      <a:lnTo>
                        <a:pt x="366" y="457"/>
                      </a:lnTo>
                      <a:lnTo>
                        <a:pt x="367" y="459"/>
                      </a:lnTo>
                      <a:lnTo>
                        <a:pt x="369" y="459"/>
                      </a:lnTo>
                      <a:lnTo>
                        <a:pt x="369" y="457"/>
                      </a:lnTo>
                      <a:lnTo>
                        <a:pt x="369" y="457"/>
                      </a:lnTo>
                      <a:lnTo>
                        <a:pt x="369" y="457"/>
                      </a:lnTo>
                      <a:lnTo>
                        <a:pt x="369" y="455"/>
                      </a:lnTo>
                      <a:lnTo>
                        <a:pt x="369" y="455"/>
                      </a:lnTo>
                      <a:lnTo>
                        <a:pt x="367" y="453"/>
                      </a:lnTo>
                      <a:lnTo>
                        <a:pt x="367" y="453"/>
                      </a:lnTo>
                      <a:lnTo>
                        <a:pt x="367" y="451"/>
                      </a:lnTo>
                      <a:lnTo>
                        <a:pt x="369" y="449"/>
                      </a:lnTo>
                      <a:lnTo>
                        <a:pt x="369" y="447"/>
                      </a:lnTo>
                      <a:lnTo>
                        <a:pt x="369" y="447"/>
                      </a:lnTo>
                      <a:lnTo>
                        <a:pt x="369" y="445"/>
                      </a:lnTo>
                      <a:lnTo>
                        <a:pt x="367" y="442"/>
                      </a:lnTo>
                      <a:lnTo>
                        <a:pt x="364" y="440"/>
                      </a:lnTo>
                      <a:lnTo>
                        <a:pt x="360" y="442"/>
                      </a:lnTo>
                      <a:lnTo>
                        <a:pt x="360" y="442"/>
                      </a:lnTo>
                      <a:lnTo>
                        <a:pt x="360" y="442"/>
                      </a:lnTo>
                      <a:lnTo>
                        <a:pt x="358" y="442"/>
                      </a:lnTo>
                      <a:lnTo>
                        <a:pt x="358" y="442"/>
                      </a:lnTo>
                      <a:lnTo>
                        <a:pt x="356" y="442"/>
                      </a:lnTo>
                      <a:lnTo>
                        <a:pt x="356" y="442"/>
                      </a:lnTo>
                      <a:lnTo>
                        <a:pt x="354" y="444"/>
                      </a:lnTo>
                      <a:lnTo>
                        <a:pt x="354" y="445"/>
                      </a:lnTo>
                      <a:lnTo>
                        <a:pt x="352" y="445"/>
                      </a:lnTo>
                      <a:lnTo>
                        <a:pt x="352" y="445"/>
                      </a:lnTo>
                      <a:lnTo>
                        <a:pt x="352" y="444"/>
                      </a:lnTo>
                      <a:lnTo>
                        <a:pt x="352" y="444"/>
                      </a:lnTo>
                      <a:lnTo>
                        <a:pt x="352" y="442"/>
                      </a:lnTo>
                      <a:lnTo>
                        <a:pt x="352" y="440"/>
                      </a:lnTo>
                      <a:lnTo>
                        <a:pt x="352" y="440"/>
                      </a:lnTo>
                      <a:lnTo>
                        <a:pt x="352" y="440"/>
                      </a:lnTo>
                      <a:lnTo>
                        <a:pt x="354" y="438"/>
                      </a:lnTo>
                      <a:lnTo>
                        <a:pt x="354" y="438"/>
                      </a:lnTo>
                      <a:lnTo>
                        <a:pt x="354" y="436"/>
                      </a:lnTo>
                      <a:lnTo>
                        <a:pt x="354" y="436"/>
                      </a:lnTo>
                      <a:lnTo>
                        <a:pt x="354" y="434"/>
                      </a:lnTo>
                      <a:lnTo>
                        <a:pt x="354" y="434"/>
                      </a:lnTo>
                      <a:lnTo>
                        <a:pt x="354" y="432"/>
                      </a:lnTo>
                      <a:lnTo>
                        <a:pt x="354" y="432"/>
                      </a:lnTo>
                      <a:lnTo>
                        <a:pt x="354" y="432"/>
                      </a:lnTo>
                      <a:lnTo>
                        <a:pt x="354" y="432"/>
                      </a:lnTo>
                      <a:lnTo>
                        <a:pt x="352" y="434"/>
                      </a:lnTo>
                      <a:lnTo>
                        <a:pt x="352" y="434"/>
                      </a:lnTo>
                      <a:lnTo>
                        <a:pt x="352" y="434"/>
                      </a:lnTo>
                      <a:lnTo>
                        <a:pt x="350" y="436"/>
                      </a:lnTo>
                      <a:lnTo>
                        <a:pt x="350" y="436"/>
                      </a:lnTo>
                      <a:lnTo>
                        <a:pt x="350" y="436"/>
                      </a:lnTo>
                      <a:lnTo>
                        <a:pt x="348" y="436"/>
                      </a:lnTo>
                      <a:lnTo>
                        <a:pt x="348" y="436"/>
                      </a:lnTo>
                      <a:lnTo>
                        <a:pt x="347" y="436"/>
                      </a:lnTo>
                      <a:lnTo>
                        <a:pt x="347" y="436"/>
                      </a:lnTo>
                      <a:lnTo>
                        <a:pt x="347" y="436"/>
                      </a:lnTo>
                      <a:lnTo>
                        <a:pt x="345" y="436"/>
                      </a:lnTo>
                      <a:lnTo>
                        <a:pt x="343" y="436"/>
                      </a:lnTo>
                      <a:lnTo>
                        <a:pt x="341" y="434"/>
                      </a:lnTo>
                      <a:lnTo>
                        <a:pt x="341" y="434"/>
                      </a:lnTo>
                      <a:lnTo>
                        <a:pt x="341" y="434"/>
                      </a:lnTo>
                      <a:lnTo>
                        <a:pt x="339" y="436"/>
                      </a:lnTo>
                      <a:lnTo>
                        <a:pt x="339" y="436"/>
                      </a:lnTo>
                      <a:lnTo>
                        <a:pt x="339" y="436"/>
                      </a:lnTo>
                      <a:lnTo>
                        <a:pt x="339" y="438"/>
                      </a:lnTo>
                      <a:lnTo>
                        <a:pt x="339" y="438"/>
                      </a:lnTo>
                      <a:lnTo>
                        <a:pt x="341" y="438"/>
                      </a:lnTo>
                      <a:lnTo>
                        <a:pt x="341" y="440"/>
                      </a:lnTo>
                      <a:lnTo>
                        <a:pt x="341" y="440"/>
                      </a:lnTo>
                      <a:lnTo>
                        <a:pt x="341" y="440"/>
                      </a:lnTo>
                      <a:lnTo>
                        <a:pt x="341" y="442"/>
                      </a:lnTo>
                      <a:lnTo>
                        <a:pt x="341" y="442"/>
                      </a:lnTo>
                      <a:lnTo>
                        <a:pt x="339" y="442"/>
                      </a:lnTo>
                      <a:lnTo>
                        <a:pt x="337" y="444"/>
                      </a:lnTo>
                      <a:lnTo>
                        <a:pt x="337" y="444"/>
                      </a:lnTo>
                      <a:lnTo>
                        <a:pt x="335" y="445"/>
                      </a:lnTo>
                      <a:lnTo>
                        <a:pt x="335" y="445"/>
                      </a:lnTo>
                      <a:lnTo>
                        <a:pt x="335" y="445"/>
                      </a:lnTo>
                      <a:lnTo>
                        <a:pt x="333" y="447"/>
                      </a:lnTo>
                      <a:lnTo>
                        <a:pt x="331" y="447"/>
                      </a:lnTo>
                      <a:lnTo>
                        <a:pt x="331" y="447"/>
                      </a:lnTo>
                      <a:lnTo>
                        <a:pt x="331" y="449"/>
                      </a:lnTo>
                      <a:lnTo>
                        <a:pt x="331" y="449"/>
                      </a:lnTo>
                      <a:lnTo>
                        <a:pt x="329" y="451"/>
                      </a:lnTo>
                      <a:lnTo>
                        <a:pt x="329" y="451"/>
                      </a:lnTo>
                      <a:lnTo>
                        <a:pt x="329" y="451"/>
                      </a:lnTo>
                      <a:lnTo>
                        <a:pt x="329" y="451"/>
                      </a:lnTo>
                      <a:lnTo>
                        <a:pt x="327" y="451"/>
                      </a:lnTo>
                      <a:lnTo>
                        <a:pt x="327" y="449"/>
                      </a:lnTo>
                      <a:lnTo>
                        <a:pt x="327" y="449"/>
                      </a:lnTo>
                      <a:lnTo>
                        <a:pt x="326" y="449"/>
                      </a:lnTo>
                      <a:lnTo>
                        <a:pt x="324" y="449"/>
                      </a:lnTo>
                      <a:lnTo>
                        <a:pt x="324" y="449"/>
                      </a:lnTo>
                      <a:lnTo>
                        <a:pt x="324" y="451"/>
                      </a:lnTo>
                      <a:lnTo>
                        <a:pt x="322" y="451"/>
                      </a:lnTo>
                      <a:lnTo>
                        <a:pt x="322" y="451"/>
                      </a:lnTo>
                      <a:lnTo>
                        <a:pt x="322" y="453"/>
                      </a:lnTo>
                      <a:lnTo>
                        <a:pt x="324" y="453"/>
                      </a:lnTo>
                      <a:lnTo>
                        <a:pt x="322" y="453"/>
                      </a:lnTo>
                      <a:lnTo>
                        <a:pt x="322" y="453"/>
                      </a:lnTo>
                      <a:lnTo>
                        <a:pt x="320" y="453"/>
                      </a:lnTo>
                      <a:lnTo>
                        <a:pt x="318" y="453"/>
                      </a:lnTo>
                      <a:lnTo>
                        <a:pt x="316" y="455"/>
                      </a:lnTo>
                      <a:lnTo>
                        <a:pt x="314" y="457"/>
                      </a:lnTo>
                      <a:lnTo>
                        <a:pt x="314" y="457"/>
                      </a:lnTo>
                      <a:lnTo>
                        <a:pt x="312" y="457"/>
                      </a:lnTo>
                      <a:lnTo>
                        <a:pt x="310" y="457"/>
                      </a:lnTo>
                      <a:lnTo>
                        <a:pt x="310" y="457"/>
                      </a:lnTo>
                      <a:lnTo>
                        <a:pt x="310" y="457"/>
                      </a:lnTo>
                      <a:lnTo>
                        <a:pt x="308" y="457"/>
                      </a:lnTo>
                      <a:lnTo>
                        <a:pt x="308" y="457"/>
                      </a:lnTo>
                      <a:lnTo>
                        <a:pt x="308" y="455"/>
                      </a:lnTo>
                      <a:lnTo>
                        <a:pt x="308" y="453"/>
                      </a:lnTo>
                      <a:lnTo>
                        <a:pt x="308" y="453"/>
                      </a:lnTo>
                      <a:lnTo>
                        <a:pt x="308" y="449"/>
                      </a:lnTo>
                      <a:lnTo>
                        <a:pt x="307" y="449"/>
                      </a:lnTo>
                      <a:lnTo>
                        <a:pt x="307" y="447"/>
                      </a:lnTo>
                      <a:lnTo>
                        <a:pt x="307" y="447"/>
                      </a:lnTo>
                      <a:lnTo>
                        <a:pt x="305" y="447"/>
                      </a:lnTo>
                      <a:lnTo>
                        <a:pt x="305" y="445"/>
                      </a:lnTo>
                      <a:lnTo>
                        <a:pt x="305" y="445"/>
                      </a:lnTo>
                      <a:lnTo>
                        <a:pt x="305" y="444"/>
                      </a:lnTo>
                      <a:lnTo>
                        <a:pt x="305" y="444"/>
                      </a:lnTo>
                      <a:lnTo>
                        <a:pt x="303" y="444"/>
                      </a:lnTo>
                      <a:lnTo>
                        <a:pt x="301" y="444"/>
                      </a:lnTo>
                      <a:lnTo>
                        <a:pt x="299" y="444"/>
                      </a:lnTo>
                      <a:lnTo>
                        <a:pt x="297" y="444"/>
                      </a:lnTo>
                      <a:lnTo>
                        <a:pt x="297" y="444"/>
                      </a:lnTo>
                      <a:lnTo>
                        <a:pt x="295" y="444"/>
                      </a:lnTo>
                      <a:lnTo>
                        <a:pt x="295" y="444"/>
                      </a:lnTo>
                      <a:lnTo>
                        <a:pt x="293" y="444"/>
                      </a:lnTo>
                      <a:lnTo>
                        <a:pt x="293" y="442"/>
                      </a:lnTo>
                      <a:lnTo>
                        <a:pt x="291" y="442"/>
                      </a:lnTo>
                      <a:lnTo>
                        <a:pt x="291" y="442"/>
                      </a:lnTo>
                      <a:lnTo>
                        <a:pt x="289" y="442"/>
                      </a:lnTo>
                      <a:lnTo>
                        <a:pt x="287" y="442"/>
                      </a:lnTo>
                      <a:lnTo>
                        <a:pt x="287" y="440"/>
                      </a:lnTo>
                      <a:lnTo>
                        <a:pt x="286" y="440"/>
                      </a:lnTo>
                      <a:lnTo>
                        <a:pt x="286" y="440"/>
                      </a:lnTo>
                      <a:lnTo>
                        <a:pt x="286" y="440"/>
                      </a:lnTo>
                      <a:lnTo>
                        <a:pt x="284" y="442"/>
                      </a:lnTo>
                      <a:lnTo>
                        <a:pt x="282" y="442"/>
                      </a:lnTo>
                      <a:lnTo>
                        <a:pt x="282" y="440"/>
                      </a:lnTo>
                      <a:lnTo>
                        <a:pt x="282" y="440"/>
                      </a:lnTo>
                      <a:lnTo>
                        <a:pt x="282" y="438"/>
                      </a:lnTo>
                      <a:lnTo>
                        <a:pt x="282" y="438"/>
                      </a:lnTo>
                      <a:lnTo>
                        <a:pt x="282" y="438"/>
                      </a:lnTo>
                      <a:lnTo>
                        <a:pt x="282" y="438"/>
                      </a:lnTo>
                      <a:lnTo>
                        <a:pt x="280" y="438"/>
                      </a:lnTo>
                      <a:lnTo>
                        <a:pt x="280" y="438"/>
                      </a:lnTo>
                      <a:lnTo>
                        <a:pt x="280" y="438"/>
                      </a:lnTo>
                      <a:lnTo>
                        <a:pt x="280" y="440"/>
                      </a:lnTo>
                      <a:lnTo>
                        <a:pt x="280" y="440"/>
                      </a:lnTo>
                      <a:lnTo>
                        <a:pt x="280" y="440"/>
                      </a:lnTo>
                      <a:lnTo>
                        <a:pt x="280" y="440"/>
                      </a:lnTo>
                      <a:lnTo>
                        <a:pt x="280" y="440"/>
                      </a:lnTo>
                      <a:lnTo>
                        <a:pt x="280" y="442"/>
                      </a:lnTo>
                      <a:lnTo>
                        <a:pt x="280" y="442"/>
                      </a:lnTo>
                      <a:lnTo>
                        <a:pt x="280" y="442"/>
                      </a:lnTo>
                      <a:lnTo>
                        <a:pt x="278" y="442"/>
                      </a:lnTo>
                      <a:lnTo>
                        <a:pt x="278" y="442"/>
                      </a:lnTo>
                      <a:lnTo>
                        <a:pt x="278" y="444"/>
                      </a:lnTo>
                      <a:lnTo>
                        <a:pt x="278" y="444"/>
                      </a:lnTo>
                      <a:lnTo>
                        <a:pt x="278" y="444"/>
                      </a:lnTo>
                      <a:lnTo>
                        <a:pt x="278" y="444"/>
                      </a:lnTo>
                      <a:lnTo>
                        <a:pt x="280" y="444"/>
                      </a:lnTo>
                      <a:lnTo>
                        <a:pt x="280" y="445"/>
                      </a:lnTo>
                      <a:lnTo>
                        <a:pt x="280" y="445"/>
                      </a:lnTo>
                      <a:lnTo>
                        <a:pt x="280" y="447"/>
                      </a:lnTo>
                      <a:lnTo>
                        <a:pt x="280" y="447"/>
                      </a:lnTo>
                      <a:lnTo>
                        <a:pt x="280" y="449"/>
                      </a:lnTo>
                      <a:lnTo>
                        <a:pt x="280" y="449"/>
                      </a:lnTo>
                      <a:lnTo>
                        <a:pt x="280" y="451"/>
                      </a:lnTo>
                      <a:lnTo>
                        <a:pt x="280" y="451"/>
                      </a:lnTo>
                      <a:lnTo>
                        <a:pt x="278" y="451"/>
                      </a:lnTo>
                      <a:lnTo>
                        <a:pt x="278" y="451"/>
                      </a:lnTo>
                      <a:lnTo>
                        <a:pt x="276" y="451"/>
                      </a:lnTo>
                      <a:lnTo>
                        <a:pt x="274" y="451"/>
                      </a:lnTo>
                      <a:lnTo>
                        <a:pt x="274" y="451"/>
                      </a:lnTo>
                      <a:lnTo>
                        <a:pt x="274" y="451"/>
                      </a:lnTo>
                      <a:lnTo>
                        <a:pt x="272" y="451"/>
                      </a:lnTo>
                      <a:lnTo>
                        <a:pt x="272" y="453"/>
                      </a:lnTo>
                      <a:lnTo>
                        <a:pt x="272" y="453"/>
                      </a:lnTo>
                      <a:lnTo>
                        <a:pt x="272" y="453"/>
                      </a:lnTo>
                      <a:lnTo>
                        <a:pt x="270" y="453"/>
                      </a:lnTo>
                      <a:lnTo>
                        <a:pt x="270" y="453"/>
                      </a:lnTo>
                      <a:lnTo>
                        <a:pt x="268" y="451"/>
                      </a:lnTo>
                      <a:lnTo>
                        <a:pt x="268" y="451"/>
                      </a:lnTo>
                      <a:lnTo>
                        <a:pt x="268" y="449"/>
                      </a:lnTo>
                      <a:lnTo>
                        <a:pt x="268" y="449"/>
                      </a:lnTo>
                      <a:lnTo>
                        <a:pt x="266" y="449"/>
                      </a:lnTo>
                      <a:lnTo>
                        <a:pt x="266" y="449"/>
                      </a:lnTo>
                      <a:lnTo>
                        <a:pt x="266" y="449"/>
                      </a:lnTo>
                      <a:lnTo>
                        <a:pt x="266" y="451"/>
                      </a:lnTo>
                      <a:lnTo>
                        <a:pt x="266" y="451"/>
                      </a:lnTo>
                      <a:lnTo>
                        <a:pt x="266" y="453"/>
                      </a:lnTo>
                      <a:lnTo>
                        <a:pt x="265" y="453"/>
                      </a:lnTo>
                      <a:lnTo>
                        <a:pt x="265" y="453"/>
                      </a:lnTo>
                      <a:lnTo>
                        <a:pt x="265" y="451"/>
                      </a:lnTo>
                      <a:lnTo>
                        <a:pt x="265" y="449"/>
                      </a:lnTo>
                      <a:lnTo>
                        <a:pt x="265" y="447"/>
                      </a:lnTo>
                      <a:lnTo>
                        <a:pt x="265" y="445"/>
                      </a:lnTo>
                      <a:lnTo>
                        <a:pt x="265" y="445"/>
                      </a:lnTo>
                      <a:lnTo>
                        <a:pt x="265" y="444"/>
                      </a:lnTo>
                      <a:lnTo>
                        <a:pt x="266" y="444"/>
                      </a:lnTo>
                      <a:lnTo>
                        <a:pt x="266" y="442"/>
                      </a:lnTo>
                      <a:lnTo>
                        <a:pt x="266" y="442"/>
                      </a:lnTo>
                      <a:lnTo>
                        <a:pt x="266" y="442"/>
                      </a:lnTo>
                      <a:lnTo>
                        <a:pt x="266" y="440"/>
                      </a:lnTo>
                      <a:lnTo>
                        <a:pt x="268" y="440"/>
                      </a:lnTo>
                      <a:lnTo>
                        <a:pt x="268" y="440"/>
                      </a:lnTo>
                      <a:lnTo>
                        <a:pt x="268" y="440"/>
                      </a:lnTo>
                      <a:lnTo>
                        <a:pt x="268" y="438"/>
                      </a:lnTo>
                      <a:lnTo>
                        <a:pt x="268" y="438"/>
                      </a:lnTo>
                      <a:lnTo>
                        <a:pt x="268" y="438"/>
                      </a:lnTo>
                      <a:lnTo>
                        <a:pt x="268" y="436"/>
                      </a:lnTo>
                      <a:lnTo>
                        <a:pt x="268" y="436"/>
                      </a:lnTo>
                      <a:lnTo>
                        <a:pt x="266" y="434"/>
                      </a:lnTo>
                      <a:lnTo>
                        <a:pt x="266" y="432"/>
                      </a:lnTo>
                      <a:lnTo>
                        <a:pt x="265" y="430"/>
                      </a:lnTo>
                      <a:lnTo>
                        <a:pt x="263" y="430"/>
                      </a:lnTo>
                      <a:lnTo>
                        <a:pt x="263" y="428"/>
                      </a:lnTo>
                      <a:lnTo>
                        <a:pt x="263" y="428"/>
                      </a:lnTo>
                      <a:lnTo>
                        <a:pt x="263" y="428"/>
                      </a:lnTo>
                      <a:lnTo>
                        <a:pt x="261" y="426"/>
                      </a:lnTo>
                      <a:lnTo>
                        <a:pt x="263" y="425"/>
                      </a:lnTo>
                      <a:lnTo>
                        <a:pt x="263" y="425"/>
                      </a:lnTo>
                      <a:lnTo>
                        <a:pt x="263" y="423"/>
                      </a:lnTo>
                      <a:lnTo>
                        <a:pt x="263" y="423"/>
                      </a:lnTo>
                      <a:lnTo>
                        <a:pt x="263" y="423"/>
                      </a:lnTo>
                      <a:lnTo>
                        <a:pt x="261" y="421"/>
                      </a:lnTo>
                      <a:lnTo>
                        <a:pt x="257" y="415"/>
                      </a:lnTo>
                      <a:lnTo>
                        <a:pt x="255" y="415"/>
                      </a:lnTo>
                      <a:lnTo>
                        <a:pt x="255" y="415"/>
                      </a:lnTo>
                      <a:lnTo>
                        <a:pt x="257" y="413"/>
                      </a:lnTo>
                      <a:lnTo>
                        <a:pt x="257" y="413"/>
                      </a:lnTo>
                      <a:lnTo>
                        <a:pt x="259" y="413"/>
                      </a:lnTo>
                      <a:lnTo>
                        <a:pt x="259" y="413"/>
                      </a:lnTo>
                      <a:lnTo>
                        <a:pt x="259" y="411"/>
                      </a:lnTo>
                      <a:lnTo>
                        <a:pt x="259" y="411"/>
                      </a:lnTo>
                      <a:lnTo>
                        <a:pt x="261" y="411"/>
                      </a:lnTo>
                      <a:lnTo>
                        <a:pt x="261" y="411"/>
                      </a:lnTo>
                      <a:lnTo>
                        <a:pt x="261" y="411"/>
                      </a:lnTo>
                      <a:lnTo>
                        <a:pt x="261" y="411"/>
                      </a:lnTo>
                      <a:lnTo>
                        <a:pt x="263" y="413"/>
                      </a:lnTo>
                      <a:lnTo>
                        <a:pt x="263" y="413"/>
                      </a:lnTo>
                      <a:lnTo>
                        <a:pt x="265" y="413"/>
                      </a:lnTo>
                      <a:lnTo>
                        <a:pt x="265" y="413"/>
                      </a:lnTo>
                      <a:lnTo>
                        <a:pt x="265" y="413"/>
                      </a:lnTo>
                      <a:lnTo>
                        <a:pt x="265" y="413"/>
                      </a:lnTo>
                      <a:lnTo>
                        <a:pt x="265" y="413"/>
                      </a:lnTo>
                      <a:lnTo>
                        <a:pt x="265" y="415"/>
                      </a:lnTo>
                      <a:lnTo>
                        <a:pt x="266" y="419"/>
                      </a:lnTo>
                      <a:lnTo>
                        <a:pt x="266" y="421"/>
                      </a:lnTo>
                      <a:lnTo>
                        <a:pt x="266" y="423"/>
                      </a:lnTo>
                      <a:lnTo>
                        <a:pt x="268" y="423"/>
                      </a:lnTo>
                      <a:lnTo>
                        <a:pt x="268" y="423"/>
                      </a:lnTo>
                      <a:lnTo>
                        <a:pt x="268" y="423"/>
                      </a:lnTo>
                      <a:lnTo>
                        <a:pt x="270" y="425"/>
                      </a:lnTo>
                      <a:lnTo>
                        <a:pt x="270" y="425"/>
                      </a:lnTo>
                      <a:lnTo>
                        <a:pt x="274" y="425"/>
                      </a:lnTo>
                      <a:lnTo>
                        <a:pt x="274" y="425"/>
                      </a:lnTo>
                      <a:lnTo>
                        <a:pt x="276" y="426"/>
                      </a:lnTo>
                      <a:lnTo>
                        <a:pt x="276" y="426"/>
                      </a:lnTo>
                      <a:lnTo>
                        <a:pt x="276" y="428"/>
                      </a:lnTo>
                      <a:lnTo>
                        <a:pt x="278" y="428"/>
                      </a:lnTo>
                      <a:lnTo>
                        <a:pt x="278" y="428"/>
                      </a:lnTo>
                      <a:lnTo>
                        <a:pt x="280" y="428"/>
                      </a:lnTo>
                      <a:lnTo>
                        <a:pt x="282" y="428"/>
                      </a:lnTo>
                      <a:lnTo>
                        <a:pt x="284" y="428"/>
                      </a:lnTo>
                      <a:lnTo>
                        <a:pt x="284" y="428"/>
                      </a:lnTo>
                      <a:lnTo>
                        <a:pt x="291" y="426"/>
                      </a:lnTo>
                      <a:lnTo>
                        <a:pt x="291" y="426"/>
                      </a:lnTo>
                      <a:lnTo>
                        <a:pt x="291" y="426"/>
                      </a:lnTo>
                      <a:lnTo>
                        <a:pt x="293" y="426"/>
                      </a:lnTo>
                      <a:lnTo>
                        <a:pt x="293" y="428"/>
                      </a:lnTo>
                      <a:lnTo>
                        <a:pt x="295" y="428"/>
                      </a:lnTo>
                      <a:lnTo>
                        <a:pt x="295" y="428"/>
                      </a:lnTo>
                      <a:lnTo>
                        <a:pt x="295" y="428"/>
                      </a:lnTo>
                      <a:lnTo>
                        <a:pt x="295" y="428"/>
                      </a:lnTo>
                      <a:lnTo>
                        <a:pt x="297" y="432"/>
                      </a:lnTo>
                      <a:lnTo>
                        <a:pt x="299" y="434"/>
                      </a:lnTo>
                      <a:lnTo>
                        <a:pt x="299" y="434"/>
                      </a:lnTo>
                      <a:lnTo>
                        <a:pt x="299" y="436"/>
                      </a:lnTo>
                      <a:lnTo>
                        <a:pt x="299" y="436"/>
                      </a:lnTo>
                      <a:lnTo>
                        <a:pt x="299" y="438"/>
                      </a:lnTo>
                      <a:lnTo>
                        <a:pt x="299" y="438"/>
                      </a:lnTo>
                      <a:lnTo>
                        <a:pt x="299" y="438"/>
                      </a:lnTo>
                      <a:lnTo>
                        <a:pt x="301" y="438"/>
                      </a:lnTo>
                      <a:lnTo>
                        <a:pt x="303" y="440"/>
                      </a:lnTo>
                      <a:lnTo>
                        <a:pt x="303" y="440"/>
                      </a:lnTo>
                      <a:lnTo>
                        <a:pt x="305" y="440"/>
                      </a:lnTo>
                      <a:lnTo>
                        <a:pt x="305" y="438"/>
                      </a:lnTo>
                      <a:lnTo>
                        <a:pt x="305" y="438"/>
                      </a:lnTo>
                      <a:lnTo>
                        <a:pt x="305" y="438"/>
                      </a:lnTo>
                      <a:lnTo>
                        <a:pt x="303" y="436"/>
                      </a:lnTo>
                      <a:lnTo>
                        <a:pt x="303" y="434"/>
                      </a:lnTo>
                      <a:lnTo>
                        <a:pt x="303" y="434"/>
                      </a:lnTo>
                      <a:lnTo>
                        <a:pt x="305" y="432"/>
                      </a:lnTo>
                      <a:lnTo>
                        <a:pt x="303" y="432"/>
                      </a:lnTo>
                      <a:lnTo>
                        <a:pt x="303" y="432"/>
                      </a:lnTo>
                      <a:lnTo>
                        <a:pt x="303" y="430"/>
                      </a:lnTo>
                      <a:lnTo>
                        <a:pt x="301" y="430"/>
                      </a:lnTo>
                      <a:lnTo>
                        <a:pt x="301" y="430"/>
                      </a:lnTo>
                      <a:lnTo>
                        <a:pt x="301" y="428"/>
                      </a:lnTo>
                      <a:lnTo>
                        <a:pt x="301" y="428"/>
                      </a:lnTo>
                      <a:lnTo>
                        <a:pt x="301" y="426"/>
                      </a:lnTo>
                      <a:lnTo>
                        <a:pt x="301" y="426"/>
                      </a:lnTo>
                      <a:lnTo>
                        <a:pt x="299" y="425"/>
                      </a:lnTo>
                      <a:lnTo>
                        <a:pt x="299" y="425"/>
                      </a:lnTo>
                      <a:lnTo>
                        <a:pt x="299" y="425"/>
                      </a:lnTo>
                      <a:lnTo>
                        <a:pt x="299" y="423"/>
                      </a:lnTo>
                      <a:lnTo>
                        <a:pt x="299" y="423"/>
                      </a:lnTo>
                      <a:lnTo>
                        <a:pt x="301" y="421"/>
                      </a:lnTo>
                      <a:lnTo>
                        <a:pt x="301" y="419"/>
                      </a:lnTo>
                      <a:lnTo>
                        <a:pt x="301" y="419"/>
                      </a:lnTo>
                      <a:lnTo>
                        <a:pt x="301" y="419"/>
                      </a:lnTo>
                      <a:lnTo>
                        <a:pt x="301" y="419"/>
                      </a:lnTo>
                      <a:lnTo>
                        <a:pt x="299" y="417"/>
                      </a:lnTo>
                      <a:lnTo>
                        <a:pt x="299" y="417"/>
                      </a:lnTo>
                      <a:lnTo>
                        <a:pt x="299" y="417"/>
                      </a:lnTo>
                      <a:lnTo>
                        <a:pt x="299" y="417"/>
                      </a:lnTo>
                      <a:lnTo>
                        <a:pt x="299" y="417"/>
                      </a:lnTo>
                      <a:lnTo>
                        <a:pt x="301" y="415"/>
                      </a:lnTo>
                      <a:lnTo>
                        <a:pt x="303" y="413"/>
                      </a:lnTo>
                      <a:lnTo>
                        <a:pt x="303" y="413"/>
                      </a:lnTo>
                      <a:lnTo>
                        <a:pt x="303" y="413"/>
                      </a:lnTo>
                      <a:lnTo>
                        <a:pt x="305" y="413"/>
                      </a:lnTo>
                      <a:lnTo>
                        <a:pt x="308" y="413"/>
                      </a:lnTo>
                      <a:lnTo>
                        <a:pt x="310" y="411"/>
                      </a:lnTo>
                      <a:lnTo>
                        <a:pt x="310" y="411"/>
                      </a:lnTo>
                      <a:lnTo>
                        <a:pt x="310" y="411"/>
                      </a:lnTo>
                      <a:lnTo>
                        <a:pt x="310" y="411"/>
                      </a:lnTo>
                      <a:lnTo>
                        <a:pt x="310" y="409"/>
                      </a:lnTo>
                      <a:lnTo>
                        <a:pt x="310" y="409"/>
                      </a:lnTo>
                      <a:lnTo>
                        <a:pt x="310" y="407"/>
                      </a:lnTo>
                      <a:lnTo>
                        <a:pt x="310" y="406"/>
                      </a:lnTo>
                      <a:lnTo>
                        <a:pt x="310" y="406"/>
                      </a:lnTo>
                      <a:lnTo>
                        <a:pt x="310" y="404"/>
                      </a:lnTo>
                      <a:lnTo>
                        <a:pt x="310" y="402"/>
                      </a:lnTo>
                      <a:lnTo>
                        <a:pt x="310" y="402"/>
                      </a:lnTo>
                      <a:lnTo>
                        <a:pt x="310" y="402"/>
                      </a:lnTo>
                      <a:lnTo>
                        <a:pt x="310" y="402"/>
                      </a:lnTo>
                      <a:lnTo>
                        <a:pt x="307" y="400"/>
                      </a:lnTo>
                      <a:lnTo>
                        <a:pt x="307" y="400"/>
                      </a:lnTo>
                      <a:lnTo>
                        <a:pt x="307" y="400"/>
                      </a:lnTo>
                      <a:lnTo>
                        <a:pt x="307" y="400"/>
                      </a:lnTo>
                      <a:lnTo>
                        <a:pt x="307" y="400"/>
                      </a:lnTo>
                      <a:lnTo>
                        <a:pt x="307" y="398"/>
                      </a:lnTo>
                      <a:lnTo>
                        <a:pt x="305" y="398"/>
                      </a:lnTo>
                      <a:lnTo>
                        <a:pt x="305" y="398"/>
                      </a:lnTo>
                      <a:lnTo>
                        <a:pt x="305" y="398"/>
                      </a:lnTo>
                      <a:lnTo>
                        <a:pt x="303" y="398"/>
                      </a:lnTo>
                      <a:lnTo>
                        <a:pt x="303" y="398"/>
                      </a:lnTo>
                      <a:lnTo>
                        <a:pt x="301" y="398"/>
                      </a:lnTo>
                      <a:lnTo>
                        <a:pt x="301" y="398"/>
                      </a:lnTo>
                      <a:lnTo>
                        <a:pt x="301" y="400"/>
                      </a:lnTo>
                      <a:lnTo>
                        <a:pt x="301" y="400"/>
                      </a:lnTo>
                      <a:lnTo>
                        <a:pt x="301" y="402"/>
                      </a:lnTo>
                      <a:lnTo>
                        <a:pt x="301" y="402"/>
                      </a:lnTo>
                      <a:lnTo>
                        <a:pt x="303" y="404"/>
                      </a:lnTo>
                      <a:lnTo>
                        <a:pt x="305" y="406"/>
                      </a:lnTo>
                      <a:lnTo>
                        <a:pt x="303" y="406"/>
                      </a:lnTo>
                      <a:lnTo>
                        <a:pt x="303" y="406"/>
                      </a:lnTo>
                      <a:lnTo>
                        <a:pt x="303" y="406"/>
                      </a:lnTo>
                      <a:lnTo>
                        <a:pt x="301" y="406"/>
                      </a:lnTo>
                      <a:lnTo>
                        <a:pt x="299" y="404"/>
                      </a:lnTo>
                      <a:lnTo>
                        <a:pt x="299" y="402"/>
                      </a:lnTo>
                      <a:lnTo>
                        <a:pt x="297" y="402"/>
                      </a:lnTo>
                      <a:lnTo>
                        <a:pt x="297" y="402"/>
                      </a:lnTo>
                      <a:lnTo>
                        <a:pt x="293" y="402"/>
                      </a:lnTo>
                      <a:lnTo>
                        <a:pt x="293" y="400"/>
                      </a:lnTo>
                      <a:lnTo>
                        <a:pt x="291" y="400"/>
                      </a:lnTo>
                      <a:lnTo>
                        <a:pt x="291" y="398"/>
                      </a:lnTo>
                      <a:lnTo>
                        <a:pt x="291" y="398"/>
                      </a:lnTo>
                      <a:lnTo>
                        <a:pt x="291" y="398"/>
                      </a:lnTo>
                      <a:lnTo>
                        <a:pt x="291" y="398"/>
                      </a:lnTo>
                      <a:lnTo>
                        <a:pt x="291" y="398"/>
                      </a:lnTo>
                      <a:lnTo>
                        <a:pt x="289" y="398"/>
                      </a:lnTo>
                      <a:lnTo>
                        <a:pt x="287" y="398"/>
                      </a:lnTo>
                      <a:lnTo>
                        <a:pt x="286" y="398"/>
                      </a:lnTo>
                      <a:lnTo>
                        <a:pt x="284" y="398"/>
                      </a:lnTo>
                      <a:lnTo>
                        <a:pt x="282" y="398"/>
                      </a:lnTo>
                      <a:lnTo>
                        <a:pt x="282" y="396"/>
                      </a:lnTo>
                      <a:lnTo>
                        <a:pt x="280" y="396"/>
                      </a:lnTo>
                      <a:lnTo>
                        <a:pt x="280" y="396"/>
                      </a:lnTo>
                      <a:lnTo>
                        <a:pt x="278" y="398"/>
                      </a:lnTo>
                      <a:lnTo>
                        <a:pt x="278" y="400"/>
                      </a:lnTo>
                      <a:lnTo>
                        <a:pt x="276" y="402"/>
                      </a:lnTo>
                      <a:lnTo>
                        <a:pt x="276" y="402"/>
                      </a:lnTo>
                      <a:lnTo>
                        <a:pt x="276" y="402"/>
                      </a:lnTo>
                      <a:lnTo>
                        <a:pt x="276" y="406"/>
                      </a:lnTo>
                      <a:lnTo>
                        <a:pt x="276" y="406"/>
                      </a:lnTo>
                      <a:lnTo>
                        <a:pt x="276" y="406"/>
                      </a:lnTo>
                      <a:lnTo>
                        <a:pt x="274" y="407"/>
                      </a:lnTo>
                      <a:lnTo>
                        <a:pt x="274" y="407"/>
                      </a:lnTo>
                      <a:lnTo>
                        <a:pt x="272" y="407"/>
                      </a:lnTo>
                      <a:lnTo>
                        <a:pt x="270" y="406"/>
                      </a:lnTo>
                      <a:lnTo>
                        <a:pt x="268" y="406"/>
                      </a:lnTo>
                      <a:lnTo>
                        <a:pt x="265" y="406"/>
                      </a:lnTo>
                      <a:lnTo>
                        <a:pt x="259" y="404"/>
                      </a:lnTo>
                      <a:lnTo>
                        <a:pt x="259" y="404"/>
                      </a:lnTo>
                      <a:lnTo>
                        <a:pt x="259" y="402"/>
                      </a:lnTo>
                      <a:lnTo>
                        <a:pt x="261" y="402"/>
                      </a:lnTo>
                      <a:lnTo>
                        <a:pt x="261" y="402"/>
                      </a:lnTo>
                      <a:lnTo>
                        <a:pt x="261" y="400"/>
                      </a:lnTo>
                      <a:lnTo>
                        <a:pt x="261" y="400"/>
                      </a:lnTo>
                      <a:lnTo>
                        <a:pt x="261" y="400"/>
                      </a:lnTo>
                      <a:lnTo>
                        <a:pt x="257" y="398"/>
                      </a:lnTo>
                      <a:lnTo>
                        <a:pt x="257" y="398"/>
                      </a:lnTo>
                      <a:lnTo>
                        <a:pt x="255" y="396"/>
                      </a:lnTo>
                      <a:lnTo>
                        <a:pt x="255" y="396"/>
                      </a:lnTo>
                      <a:lnTo>
                        <a:pt x="255" y="394"/>
                      </a:lnTo>
                      <a:lnTo>
                        <a:pt x="255" y="394"/>
                      </a:lnTo>
                      <a:lnTo>
                        <a:pt x="255" y="392"/>
                      </a:lnTo>
                      <a:lnTo>
                        <a:pt x="255" y="392"/>
                      </a:lnTo>
                      <a:lnTo>
                        <a:pt x="255" y="390"/>
                      </a:lnTo>
                      <a:lnTo>
                        <a:pt x="255" y="390"/>
                      </a:lnTo>
                      <a:lnTo>
                        <a:pt x="257" y="390"/>
                      </a:lnTo>
                      <a:lnTo>
                        <a:pt x="257" y="390"/>
                      </a:lnTo>
                      <a:lnTo>
                        <a:pt x="257" y="390"/>
                      </a:lnTo>
                      <a:lnTo>
                        <a:pt x="257" y="390"/>
                      </a:lnTo>
                      <a:lnTo>
                        <a:pt x="259" y="390"/>
                      </a:lnTo>
                      <a:lnTo>
                        <a:pt x="259" y="390"/>
                      </a:lnTo>
                      <a:lnTo>
                        <a:pt x="259" y="390"/>
                      </a:lnTo>
                      <a:lnTo>
                        <a:pt x="259" y="390"/>
                      </a:lnTo>
                      <a:lnTo>
                        <a:pt x="261" y="388"/>
                      </a:lnTo>
                      <a:lnTo>
                        <a:pt x="261" y="388"/>
                      </a:lnTo>
                      <a:lnTo>
                        <a:pt x="261" y="387"/>
                      </a:lnTo>
                      <a:lnTo>
                        <a:pt x="261" y="387"/>
                      </a:lnTo>
                      <a:lnTo>
                        <a:pt x="261" y="385"/>
                      </a:lnTo>
                      <a:lnTo>
                        <a:pt x="261" y="385"/>
                      </a:lnTo>
                      <a:lnTo>
                        <a:pt x="261" y="383"/>
                      </a:lnTo>
                      <a:lnTo>
                        <a:pt x="261" y="383"/>
                      </a:lnTo>
                      <a:lnTo>
                        <a:pt x="259" y="383"/>
                      </a:lnTo>
                      <a:lnTo>
                        <a:pt x="257" y="383"/>
                      </a:lnTo>
                      <a:lnTo>
                        <a:pt x="255" y="383"/>
                      </a:lnTo>
                      <a:lnTo>
                        <a:pt x="255" y="383"/>
                      </a:lnTo>
                      <a:lnTo>
                        <a:pt x="255" y="383"/>
                      </a:lnTo>
                      <a:lnTo>
                        <a:pt x="253" y="383"/>
                      </a:lnTo>
                      <a:lnTo>
                        <a:pt x="253" y="383"/>
                      </a:lnTo>
                      <a:lnTo>
                        <a:pt x="251" y="383"/>
                      </a:lnTo>
                      <a:lnTo>
                        <a:pt x="251" y="383"/>
                      </a:lnTo>
                      <a:lnTo>
                        <a:pt x="251" y="383"/>
                      </a:lnTo>
                      <a:lnTo>
                        <a:pt x="251" y="381"/>
                      </a:lnTo>
                      <a:lnTo>
                        <a:pt x="249" y="379"/>
                      </a:lnTo>
                      <a:lnTo>
                        <a:pt x="249" y="379"/>
                      </a:lnTo>
                      <a:lnTo>
                        <a:pt x="249" y="377"/>
                      </a:lnTo>
                      <a:lnTo>
                        <a:pt x="247" y="377"/>
                      </a:lnTo>
                      <a:lnTo>
                        <a:pt x="247" y="377"/>
                      </a:lnTo>
                      <a:lnTo>
                        <a:pt x="246" y="377"/>
                      </a:lnTo>
                      <a:lnTo>
                        <a:pt x="246" y="375"/>
                      </a:lnTo>
                      <a:lnTo>
                        <a:pt x="246" y="375"/>
                      </a:lnTo>
                      <a:lnTo>
                        <a:pt x="244" y="371"/>
                      </a:lnTo>
                      <a:lnTo>
                        <a:pt x="244" y="369"/>
                      </a:lnTo>
                      <a:lnTo>
                        <a:pt x="244" y="367"/>
                      </a:lnTo>
                      <a:lnTo>
                        <a:pt x="244" y="366"/>
                      </a:lnTo>
                      <a:lnTo>
                        <a:pt x="246" y="364"/>
                      </a:lnTo>
                      <a:lnTo>
                        <a:pt x="246" y="362"/>
                      </a:lnTo>
                      <a:lnTo>
                        <a:pt x="246" y="360"/>
                      </a:lnTo>
                      <a:lnTo>
                        <a:pt x="246" y="360"/>
                      </a:lnTo>
                      <a:lnTo>
                        <a:pt x="246" y="356"/>
                      </a:lnTo>
                      <a:lnTo>
                        <a:pt x="246" y="356"/>
                      </a:lnTo>
                      <a:lnTo>
                        <a:pt x="247" y="356"/>
                      </a:lnTo>
                      <a:lnTo>
                        <a:pt x="249" y="354"/>
                      </a:lnTo>
                      <a:lnTo>
                        <a:pt x="249" y="354"/>
                      </a:lnTo>
                      <a:lnTo>
                        <a:pt x="249" y="354"/>
                      </a:lnTo>
                      <a:lnTo>
                        <a:pt x="249" y="354"/>
                      </a:lnTo>
                      <a:lnTo>
                        <a:pt x="251" y="347"/>
                      </a:lnTo>
                      <a:lnTo>
                        <a:pt x="251" y="345"/>
                      </a:lnTo>
                      <a:lnTo>
                        <a:pt x="251" y="343"/>
                      </a:lnTo>
                      <a:lnTo>
                        <a:pt x="251" y="341"/>
                      </a:lnTo>
                      <a:lnTo>
                        <a:pt x="251" y="341"/>
                      </a:lnTo>
                      <a:lnTo>
                        <a:pt x="251" y="339"/>
                      </a:lnTo>
                      <a:lnTo>
                        <a:pt x="251" y="339"/>
                      </a:lnTo>
                      <a:lnTo>
                        <a:pt x="249" y="339"/>
                      </a:lnTo>
                      <a:lnTo>
                        <a:pt x="249" y="339"/>
                      </a:lnTo>
                      <a:lnTo>
                        <a:pt x="249" y="337"/>
                      </a:lnTo>
                      <a:lnTo>
                        <a:pt x="247" y="337"/>
                      </a:lnTo>
                      <a:lnTo>
                        <a:pt x="246" y="337"/>
                      </a:lnTo>
                      <a:lnTo>
                        <a:pt x="246" y="337"/>
                      </a:lnTo>
                      <a:lnTo>
                        <a:pt x="244" y="335"/>
                      </a:lnTo>
                      <a:lnTo>
                        <a:pt x="242" y="335"/>
                      </a:lnTo>
                      <a:lnTo>
                        <a:pt x="242" y="335"/>
                      </a:lnTo>
                      <a:lnTo>
                        <a:pt x="242" y="335"/>
                      </a:lnTo>
                      <a:lnTo>
                        <a:pt x="242" y="333"/>
                      </a:lnTo>
                      <a:lnTo>
                        <a:pt x="244" y="333"/>
                      </a:lnTo>
                      <a:lnTo>
                        <a:pt x="244" y="333"/>
                      </a:lnTo>
                      <a:lnTo>
                        <a:pt x="244" y="331"/>
                      </a:lnTo>
                      <a:lnTo>
                        <a:pt x="244" y="331"/>
                      </a:lnTo>
                      <a:lnTo>
                        <a:pt x="244" y="329"/>
                      </a:lnTo>
                      <a:lnTo>
                        <a:pt x="244" y="328"/>
                      </a:lnTo>
                      <a:lnTo>
                        <a:pt x="246" y="326"/>
                      </a:lnTo>
                      <a:lnTo>
                        <a:pt x="247" y="326"/>
                      </a:lnTo>
                      <a:lnTo>
                        <a:pt x="255" y="329"/>
                      </a:lnTo>
                      <a:lnTo>
                        <a:pt x="257" y="329"/>
                      </a:lnTo>
                      <a:lnTo>
                        <a:pt x="259" y="329"/>
                      </a:lnTo>
                      <a:lnTo>
                        <a:pt x="261" y="331"/>
                      </a:lnTo>
                      <a:lnTo>
                        <a:pt x="263" y="331"/>
                      </a:lnTo>
                      <a:lnTo>
                        <a:pt x="263" y="331"/>
                      </a:lnTo>
                      <a:lnTo>
                        <a:pt x="265" y="331"/>
                      </a:lnTo>
                      <a:lnTo>
                        <a:pt x="265" y="331"/>
                      </a:lnTo>
                      <a:lnTo>
                        <a:pt x="266" y="331"/>
                      </a:lnTo>
                      <a:lnTo>
                        <a:pt x="266" y="331"/>
                      </a:lnTo>
                      <a:lnTo>
                        <a:pt x="268" y="331"/>
                      </a:lnTo>
                      <a:lnTo>
                        <a:pt x="268" y="331"/>
                      </a:lnTo>
                      <a:lnTo>
                        <a:pt x="268" y="331"/>
                      </a:lnTo>
                      <a:lnTo>
                        <a:pt x="270" y="331"/>
                      </a:lnTo>
                      <a:lnTo>
                        <a:pt x="270" y="333"/>
                      </a:lnTo>
                      <a:lnTo>
                        <a:pt x="270" y="333"/>
                      </a:lnTo>
                      <a:lnTo>
                        <a:pt x="270" y="333"/>
                      </a:lnTo>
                      <a:lnTo>
                        <a:pt x="272" y="333"/>
                      </a:lnTo>
                      <a:lnTo>
                        <a:pt x="272" y="333"/>
                      </a:lnTo>
                      <a:lnTo>
                        <a:pt x="272" y="333"/>
                      </a:lnTo>
                      <a:lnTo>
                        <a:pt x="276" y="329"/>
                      </a:lnTo>
                      <a:lnTo>
                        <a:pt x="276" y="329"/>
                      </a:lnTo>
                      <a:lnTo>
                        <a:pt x="276" y="328"/>
                      </a:lnTo>
                      <a:lnTo>
                        <a:pt x="278" y="326"/>
                      </a:lnTo>
                      <a:lnTo>
                        <a:pt x="278" y="324"/>
                      </a:lnTo>
                      <a:lnTo>
                        <a:pt x="278" y="324"/>
                      </a:lnTo>
                      <a:lnTo>
                        <a:pt x="280" y="324"/>
                      </a:lnTo>
                      <a:lnTo>
                        <a:pt x="280" y="322"/>
                      </a:lnTo>
                      <a:lnTo>
                        <a:pt x="280" y="322"/>
                      </a:lnTo>
                      <a:lnTo>
                        <a:pt x="280" y="320"/>
                      </a:lnTo>
                      <a:lnTo>
                        <a:pt x="280" y="320"/>
                      </a:lnTo>
                      <a:lnTo>
                        <a:pt x="280" y="316"/>
                      </a:lnTo>
                      <a:lnTo>
                        <a:pt x="280" y="316"/>
                      </a:lnTo>
                      <a:lnTo>
                        <a:pt x="278" y="310"/>
                      </a:lnTo>
                      <a:lnTo>
                        <a:pt x="278" y="305"/>
                      </a:lnTo>
                      <a:lnTo>
                        <a:pt x="276" y="303"/>
                      </a:lnTo>
                      <a:lnTo>
                        <a:pt x="276" y="303"/>
                      </a:lnTo>
                      <a:lnTo>
                        <a:pt x="274" y="303"/>
                      </a:lnTo>
                      <a:lnTo>
                        <a:pt x="272" y="301"/>
                      </a:lnTo>
                      <a:lnTo>
                        <a:pt x="270" y="301"/>
                      </a:lnTo>
                      <a:lnTo>
                        <a:pt x="270" y="301"/>
                      </a:lnTo>
                      <a:lnTo>
                        <a:pt x="270" y="299"/>
                      </a:lnTo>
                      <a:lnTo>
                        <a:pt x="268" y="293"/>
                      </a:lnTo>
                      <a:lnTo>
                        <a:pt x="268" y="293"/>
                      </a:lnTo>
                      <a:lnTo>
                        <a:pt x="268" y="291"/>
                      </a:lnTo>
                      <a:lnTo>
                        <a:pt x="268" y="291"/>
                      </a:lnTo>
                      <a:lnTo>
                        <a:pt x="266" y="291"/>
                      </a:lnTo>
                      <a:lnTo>
                        <a:pt x="266" y="290"/>
                      </a:lnTo>
                      <a:lnTo>
                        <a:pt x="266" y="288"/>
                      </a:lnTo>
                      <a:lnTo>
                        <a:pt x="265" y="286"/>
                      </a:lnTo>
                      <a:lnTo>
                        <a:pt x="265" y="286"/>
                      </a:lnTo>
                      <a:lnTo>
                        <a:pt x="265" y="286"/>
                      </a:lnTo>
                      <a:lnTo>
                        <a:pt x="265" y="284"/>
                      </a:lnTo>
                      <a:lnTo>
                        <a:pt x="265" y="284"/>
                      </a:lnTo>
                      <a:lnTo>
                        <a:pt x="266" y="284"/>
                      </a:lnTo>
                      <a:lnTo>
                        <a:pt x="268" y="286"/>
                      </a:lnTo>
                      <a:lnTo>
                        <a:pt x="268" y="286"/>
                      </a:lnTo>
                      <a:lnTo>
                        <a:pt x="268" y="286"/>
                      </a:lnTo>
                      <a:lnTo>
                        <a:pt x="268" y="286"/>
                      </a:lnTo>
                      <a:lnTo>
                        <a:pt x="268" y="284"/>
                      </a:lnTo>
                      <a:lnTo>
                        <a:pt x="268" y="280"/>
                      </a:lnTo>
                      <a:lnTo>
                        <a:pt x="268" y="274"/>
                      </a:lnTo>
                      <a:lnTo>
                        <a:pt x="268" y="274"/>
                      </a:lnTo>
                      <a:lnTo>
                        <a:pt x="268" y="274"/>
                      </a:lnTo>
                      <a:lnTo>
                        <a:pt x="268" y="274"/>
                      </a:lnTo>
                      <a:lnTo>
                        <a:pt x="268" y="272"/>
                      </a:lnTo>
                      <a:lnTo>
                        <a:pt x="270" y="270"/>
                      </a:lnTo>
                      <a:lnTo>
                        <a:pt x="270" y="270"/>
                      </a:lnTo>
                      <a:lnTo>
                        <a:pt x="272" y="270"/>
                      </a:lnTo>
                      <a:lnTo>
                        <a:pt x="272" y="270"/>
                      </a:lnTo>
                      <a:lnTo>
                        <a:pt x="272" y="270"/>
                      </a:lnTo>
                      <a:lnTo>
                        <a:pt x="274" y="270"/>
                      </a:lnTo>
                      <a:lnTo>
                        <a:pt x="274" y="270"/>
                      </a:lnTo>
                      <a:lnTo>
                        <a:pt x="276" y="270"/>
                      </a:lnTo>
                      <a:lnTo>
                        <a:pt x="276" y="270"/>
                      </a:lnTo>
                      <a:lnTo>
                        <a:pt x="274" y="269"/>
                      </a:lnTo>
                      <a:lnTo>
                        <a:pt x="274" y="265"/>
                      </a:lnTo>
                      <a:lnTo>
                        <a:pt x="272" y="263"/>
                      </a:lnTo>
                      <a:lnTo>
                        <a:pt x="272" y="263"/>
                      </a:lnTo>
                      <a:lnTo>
                        <a:pt x="272" y="263"/>
                      </a:lnTo>
                      <a:lnTo>
                        <a:pt x="272" y="263"/>
                      </a:lnTo>
                      <a:lnTo>
                        <a:pt x="270" y="263"/>
                      </a:lnTo>
                      <a:lnTo>
                        <a:pt x="270" y="261"/>
                      </a:lnTo>
                      <a:lnTo>
                        <a:pt x="270" y="259"/>
                      </a:lnTo>
                      <a:lnTo>
                        <a:pt x="270" y="255"/>
                      </a:lnTo>
                      <a:lnTo>
                        <a:pt x="270" y="253"/>
                      </a:lnTo>
                      <a:lnTo>
                        <a:pt x="270" y="251"/>
                      </a:lnTo>
                      <a:lnTo>
                        <a:pt x="270" y="250"/>
                      </a:lnTo>
                      <a:lnTo>
                        <a:pt x="274" y="246"/>
                      </a:lnTo>
                      <a:lnTo>
                        <a:pt x="282" y="242"/>
                      </a:lnTo>
                      <a:lnTo>
                        <a:pt x="284" y="242"/>
                      </a:lnTo>
                      <a:lnTo>
                        <a:pt x="289" y="240"/>
                      </a:lnTo>
                      <a:lnTo>
                        <a:pt x="289" y="240"/>
                      </a:lnTo>
                      <a:lnTo>
                        <a:pt x="291" y="242"/>
                      </a:lnTo>
                      <a:lnTo>
                        <a:pt x="293" y="242"/>
                      </a:lnTo>
                      <a:lnTo>
                        <a:pt x="297" y="242"/>
                      </a:lnTo>
                      <a:lnTo>
                        <a:pt x="308" y="242"/>
                      </a:lnTo>
                      <a:lnTo>
                        <a:pt x="308" y="242"/>
                      </a:lnTo>
                      <a:lnTo>
                        <a:pt x="308" y="242"/>
                      </a:lnTo>
                      <a:lnTo>
                        <a:pt x="310" y="242"/>
                      </a:lnTo>
                      <a:lnTo>
                        <a:pt x="312" y="240"/>
                      </a:lnTo>
                      <a:lnTo>
                        <a:pt x="312" y="238"/>
                      </a:lnTo>
                      <a:lnTo>
                        <a:pt x="312" y="238"/>
                      </a:lnTo>
                      <a:lnTo>
                        <a:pt x="312" y="234"/>
                      </a:lnTo>
                      <a:lnTo>
                        <a:pt x="312" y="232"/>
                      </a:lnTo>
                      <a:lnTo>
                        <a:pt x="312" y="229"/>
                      </a:lnTo>
                      <a:lnTo>
                        <a:pt x="312" y="227"/>
                      </a:lnTo>
                      <a:lnTo>
                        <a:pt x="312" y="223"/>
                      </a:lnTo>
                      <a:lnTo>
                        <a:pt x="312" y="221"/>
                      </a:lnTo>
                      <a:lnTo>
                        <a:pt x="312" y="219"/>
                      </a:lnTo>
                      <a:lnTo>
                        <a:pt x="312" y="217"/>
                      </a:lnTo>
                      <a:lnTo>
                        <a:pt x="312" y="217"/>
                      </a:lnTo>
                      <a:lnTo>
                        <a:pt x="312" y="213"/>
                      </a:lnTo>
                      <a:lnTo>
                        <a:pt x="314" y="213"/>
                      </a:lnTo>
                      <a:lnTo>
                        <a:pt x="314" y="212"/>
                      </a:lnTo>
                      <a:lnTo>
                        <a:pt x="314" y="212"/>
                      </a:lnTo>
                      <a:lnTo>
                        <a:pt x="316" y="210"/>
                      </a:lnTo>
                      <a:lnTo>
                        <a:pt x="318" y="210"/>
                      </a:lnTo>
                      <a:lnTo>
                        <a:pt x="318" y="208"/>
                      </a:lnTo>
                      <a:lnTo>
                        <a:pt x="318" y="208"/>
                      </a:lnTo>
                      <a:lnTo>
                        <a:pt x="320" y="206"/>
                      </a:lnTo>
                      <a:lnTo>
                        <a:pt x="318" y="206"/>
                      </a:lnTo>
                      <a:lnTo>
                        <a:pt x="318" y="204"/>
                      </a:lnTo>
                      <a:lnTo>
                        <a:pt x="318" y="204"/>
                      </a:lnTo>
                      <a:lnTo>
                        <a:pt x="314" y="202"/>
                      </a:lnTo>
                      <a:lnTo>
                        <a:pt x="312" y="202"/>
                      </a:lnTo>
                      <a:lnTo>
                        <a:pt x="307" y="202"/>
                      </a:lnTo>
                      <a:lnTo>
                        <a:pt x="305" y="202"/>
                      </a:lnTo>
                      <a:lnTo>
                        <a:pt x="295" y="198"/>
                      </a:lnTo>
                      <a:lnTo>
                        <a:pt x="295" y="198"/>
                      </a:lnTo>
                      <a:lnTo>
                        <a:pt x="291" y="194"/>
                      </a:lnTo>
                      <a:lnTo>
                        <a:pt x="291" y="194"/>
                      </a:lnTo>
                      <a:lnTo>
                        <a:pt x="293" y="194"/>
                      </a:lnTo>
                      <a:lnTo>
                        <a:pt x="297" y="191"/>
                      </a:lnTo>
                      <a:lnTo>
                        <a:pt x="299" y="189"/>
                      </a:lnTo>
                      <a:lnTo>
                        <a:pt x="303" y="189"/>
                      </a:lnTo>
                      <a:lnTo>
                        <a:pt x="303" y="187"/>
                      </a:lnTo>
                      <a:lnTo>
                        <a:pt x="303" y="187"/>
                      </a:lnTo>
                      <a:lnTo>
                        <a:pt x="303" y="185"/>
                      </a:lnTo>
                      <a:lnTo>
                        <a:pt x="305" y="183"/>
                      </a:lnTo>
                      <a:lnTo>
                        <a:pt x="305" y="183"/>
                      </a:lnTo>
                      <a:lnTo>
                        <a:pt x="307" y="183"/>
                      </a:lnTo>
                      <a:lnTo>
                        <a:pt x="307" y="181"/>
                      </a:lnTo>
                      <a:lnTo>
                        <a:pt x="308" y="181"/>
                      </a:lnTo>
                      <a:lnTo>
                        <a:pt x="308" y="179"/>
                      </a:lnTo>
                      <a:lnTo>
                        <a:pt x="308" y="179"/>
                      </a:lnTo>
                      <a:lnTo>
                        <a:pt x="308" y="177"/>
                      </a:lnTo>
                      <a:lnTo>
                        <a:pt x="308" y="177"/>
                      </a:lnTo>
                      <a:lnTo>
                        <a:pt x="308" y="175"/>
                      </a:lnTo>
                      <a:lnTo>
                        <a:pt x="308" y="175"/>
                      </a:lnTo>
                      <a:lnTo>
                        <a:pt x="308" y="175"/>
                      </a:lnTo>
                      <a:lnTo>
                        <a:pt x="307" y="175"/>
                      </a:lnTo>
                      <a:lnTo>
                        <a:pt x="307" y="175"/>
                      </a:lnTo>
                      <a:lnTo>
                        <a:pt x="307" y="175"/>
                      </a:lnTo>
                      <a:lnTo>
                        <a:pt x="307" y="175"/>
                      </a:lnTo>
                      <a:lnTo>
                        <a:pt x="307" y="174"/>
                      </a:lnTo>
                      <a:lnTo>
                        <a:pt x="307" y="174"/>
                      </a:lnTo>
                      <a:lnTo>
                        <a:pt x="308" y="172"/>
                      </a:lnTo>
                      <a:lnTo>
                        <a:pt x="308" y="172"/>
                      </a:lnTo>
                      <a:lnTo>
                        <a:pt x="308" y="172"/>
                      </a:lnTo>
                      <a:lnTo>
                        <a:pt x="308" y="170"/>
                      </a:lnTo>
                      <a:lnTo>
                        <a:pt x="307" y="170"/>
                      </a:lnTo>
                      <a:lnTo>
                        <a:pt x="307" y="170"/>
                      </a:lnTo>
                      <a:lnTo>
                        <a:pt x="307" y="168"/>
                      </a:lnTo>
                      <a:lnTo>
                        <a:pt x="307" y="168"/>
                      </a:lnTo>
                      <a:lnTo>
                        <a:pt x="307" y="164"/>
                      </a:lnTo>
                      <a:lnTo>
                        <a:pt x="307" y="162"/>
                      </a:lnTo>
                      <a:lnTo>
                        <a:pt x="307" y="162"/>
                      </a:lnTo>
                      <a:lnTo>
                        <a:pt x="308" y="162"/>
                      </a:lnTo>
                      <a:lnTo>
                        <a:pt x="308" y="160"/>
                      </a:lnTo>
                      <a:lnTo>
                        <a:pt x="308" y="149"/>
                      </a:lnTo>
                      <a:lnTo>
                        <a:pt x="308" y="147"/>
                      </a:lnTo>
                      <a:lnTo>
                        <a:pt x="308" y="145"/>
                      </a:lnTo>
                      <a:lnTo>
                        <a:pt x="310" y="143"/>
                      </a:lnTo>
                      <a:lnTo>
                        <a:pt x="310" y="141"/>
                      </a:lnTo>
                      <a:lnTo>
                        <a:pt x="310" y="139"/>
                      </a:lnTo>
                      <a:lnTo>
                        <a:pt x="310" y="137"/>
                      </a:lnTo>
                      <a:lnTo>
                        <a:pt x="308" y="134"/>
                      </a:lnTo>
                      <a:lnTo>
                        <a:pt x="308" y="134"/>
                      </a:lnTo>
                      <a:lnTo>
                        <a:pt x="307" y="130"/>
                      </a:lnTo>
                      <a:lnTo>
                        <a:pt x="307" y="128"/>
                      </a:lnTo>
                      <a:lnTo>
                        <a:pt x="307" y="128"/>
                      </a:lnTo>
                      <a:lnTo>
                        <a:pt x="305" y="128"/>
                      </a:lnTo>
                      <a:lnTo>
                        <a:pt x="303" y="126"/>
                      </a:lnTo>
                      <a:lnTo>
                        <a:pt x="303" y="126"/>
                      </a:lnTo>
                      <a:lnTo>
                        <a:pt x="303" y="126"/>
                      </a:lnTo>
                      <a:lnTo>
                        <a:pt x="301" y="124"/>
                      </a:lnTo>
                      <a:lnTo>
                        <a:pt x="301" y="124"/>
                      </a:lnTo>
                      <a:lnTo>
                        <a:pt x="303" y="120"/>
                      </a:lnTo>
                      <a:lnTo>
                        <a:pt x="314" y="105"/>
                      </a:lnTo>
                      <a:lnTo>
                        <a:pt x="314" y="103"/>
                      </a:lnTo>
                      <a:lnTo>
                        <a:pt x="316" y="101"/>
                      </a:lnTo>
                      <a:lnTo>
                        <a:pt x="316" y="101"/>
                      </a:lnTo>
                      <a:lnTo>
                        <a:pt x="318" y="99"/>
                      </a:lnTo>
                      <a:lnTo>
                        <a:pt x="318" y="99"/>
                      </a:lnTo>
                      <a:lnTo>
                        <a:pt x="320" y="99"/>
                      </a:lnTo>
                      <a:lnTo>
                        <a:pt x="320" y="99"/>
                      </a:lnTo>
                      <a:lnTo>
                        <a:pt x="322" y="97"/>
                      </a:lnTo>
                      <a:lnTo>
                        <a:pt x="322" y="97"/>
                      </a:lnTo>
                      <a:lnTo>
                        <a:pt x="322" y="96"/>
                      </a:lnTo>
                      <a:lnTo>
                        <a:pt x="324" y="96"/>
                      </a:lnTo>
                      <a:lnTo>
                        <a:pt x="327" y="94"/>
                      </a:lnTo>
                      <a:lnTo>
                        <a:pt x="327" y="94"/>
                      </a:lnTo>
                      <a:lnTo>
                        <a:pt x="327" y="94"/>
                      </a:lnTo>
                      <a:lnTo>
                        <a:pt x="331" y="88"/>
                      </a:lnTo>
                      <a:lnTo>
                        <a:pt x="331" y="88"/>
                      </a:lnTo>
                      <a:lnTo>
                        <a:pt x="331" y="86"/>
                      </a:lnTo>
                      <a:lnTo>
                        <a:pt x="329" y="86"/>
                      </a:lnTo>
                      <a:lnTo>
                        <a:pt x="327" y="86"/>
                      </a:lnTo>
                      <a:lnTo>
                        <a:pt x="327" y="88"/>
                      </a:lnTo>
                      <a:lnTo>
                        <a:pt x="326" y="88"/>
                      </a:lnTo>
                      <a:lnTo>
                        <a:pt x="324" y="90"/>
                      </a:lnTo>
                      <a:lnTo>
                        <a:pt x="324" y="90"/>
                      </a:lnTo>
                      <a:lnTo>
                        <a:pt x="322" y="90"/>
                      </a:lnTo>
                      <a:lnTo>
                        <a:pt x="322" y="88"/>
                      </a:lnTo>
                      <a:lnTo>
                        <a:pt x="322" y="86"/>
                      </a:lnTo>
                      <a:lnTo>
                        <a:pt x="318" y="86"/>
                      </a:lnTo>
                      <a:lnTo>
                        <a:pt x="318" y="86"/>
                      </a:lnTo>
                      <a:lnTo>
                        <a:pt x="316" y="86"/>
                      </a:lnTo>
                      <a:lnTo>
                        <a:pt x="314" y="86"/>
                      </a:lnTo>
                      <a:lnTo>
                        <a:pt x="314" y="86"/>
                      </a:lnTo>
                      <a:lnTo>
                        <a:pt x="312" y="86"/>
                      </a:lnTo>
                      <a:lnTo>
                        <a:pt x="310" y="84"/>
                      </a:lnTo>
                      <a:lnTo>
                        <a:pt x="310" y="84"/>
                      </a:lnTo>
                      <a:lnTo>
                        <a:pt x="307" y="82"/>
                      </a:lnTo>
                      <a:lnTo>
                        <a:pt x="307" y="80"/>
                      </a:lnTo>
                      <a:lnTo>
                        <a:pt x="307" y="78"/>
                      </a:lnTo>
                      <a:lnTo>
                        <a:pt x="310" y="75"/>
                      </a:lnTo>
                      <a:lnTo>
                        <a:pt x="310" y="73"/>
                      </a:lnTo>
                      <a:lnTo>
                        <a:pt x="312" y="73"/>
                      </a:lnTo>
                      <a:lnTo>
                        <a:pt x="312" y="73"/>
                      </a:lnTo>
                      <a:lnTo>
                        <a:pt x="316" y="71"/>
                      </a:lnTo>
                      <a:lnTo>
                        <a:pt x="316" y="71"/>
                      </a:lnTo>
                      <a:lnTo>
                        <a:pt x="316" y="69"/>
                      </a:lnTo>
                      <a:lnTo>
                        <a:pt x="318" y="69"/>
                      </a:lnTo>
                      <a:lnTo>
                        <a:pt x="316" y="67"/>
                      </a:lnTo>
                      <a:lnTo>
                        <a:pt x="316" y="67"/>
                      </a:lnTo>
                      <a:lnTo>
                        <a:pt x="316" y="65"/>
                      </a:lnTo>
                      <a:lnTo>
                        <a:pt x="314" y="65"/>
                      </a:lnTo>
                      <a:lnTo>
                        <a:pt x="314" y="63"/>
                      </a:lnTo>
                      <a:lnTo>
                        <a:pt x="314" y="63"/>
                      </a:lnTo>
                      <a:lnTo>
                        <a:pt x="314" y="63"/>
                      </a:lnTo>
                      <a:lnTo>
                        <a:pt x="314" y="63"/>
                      </a:lnTo>
                      <a:lnTo>
                        <a:pt x="314" y="61"/>
                      </a:lnTo>
                      <a:lnTo>
                        <a:pt x="316" y="61"/>
                      </a:lnTo>
                      <a:lnTo>
                        <a:pt x="316" y="59"/>
                      </a:lnTo>
                      <a:lnTo>
                        <a:pt x="316" y="59"/>
                      </a:lnTo>
                      <a:lnTo>
                        <a:pt x="318" y="59"/>
                      </a:lnTo>
                      <a:lnTo>
                        <a:pt x="318" y="59"/>
                      </a:lnTo>
                      <a:lnTo>
                        <a:pt x="320" y="57"/>
                      </a:lnTo>
                      <a:lnTo>
                        <a:pt x="326" y="52"/>
                      </a:lnTo>
                      <a:lnTo>
                        <a:pt x="326" y="52"/>
                      </a:lnTo>
                      <a:lnTo>
                        <a:pt x="326" y="52"/>
                      </a:lnTo>
                      <a:lnTo>
                        <a:pt x="326" y="50"/>
                      </a:lnTo>
                      <a:lnTo>
                        <a:pt x="326" y="46"/>
                      </a:lnTo>
                      <a:lnTo>
                        <a:pt x="324" y="44"/>
                      </a:lnTo>
                      <a:lnTo>
                        <a:pt x="324" y="42"/>
                      </a:lnTo>
                      <a:lnTo>
                        <a:pt x="324" y="40"/>
                      </a:lnTo>
                      <a:lnTo>
                        <a:pt x="320" y="38"/>
                      </a:lnTo>
                      <a:lnTo>
                        <a:pt x="320" y="38"/>
                      </a:lnTo>
                      <a:lnTo>
                        <a:pt x="320" y="37"/>
                      </a:lnTo>
                      <a:lnTo>
                        <a:pt x="320" y="37"/>
                      </a:lnTo>
                      <a:lnTo>
                        <a:pt x="320" y="37"/>
                      </a:lnTo>
                      <a:lnTo>
                        <a:pt x="320" y="35"/>
                      </a:lnTo>
                      <a:lnTo>
                        <a:pt x="322" y="35"/>
                      </a:lnTo>
                      <a:lnTo>
                        <a:pt x="322" y="35"/>
                      </a:lnTo>
                      <a:lnTo>
                        <a:pt x="324" y="35"/>
                      </a:lnTo>
                      <a:lnTo>
                        <a:pt x="324" y="35"/>
                      </a:lnTo>
                      <a:lnTo>
                        <a:pt x="324" y="33"/>
                      </a:lnTo>
                      <a:lnTo>
                        <a:pt x="322" y="29"/>
                      </a:lnTo>
                      <a:lnTo>
                        <a:pt x="320" y="23"/>
                      </a:lnTo>
                      <a:lnTo>
                        <a:pt x="320" y="23"/>
                      </a:lnTo>
                      <a:lnTo>
                        <a:pt x="320" y="21"/>
                      </a:lnTo>
                      <a:lnTo>
                        <a:pt x="322" y="19"/>
                      </a:lnTo>
                      <a:lnTo>
                        <a:pt x="322" y="19"/>
                      </a:lnTo>
                      <a:lnTo>
                        <a:pt x="322" y="18"/>
                      </a:lnTo>
                      <a:lnTo>
                        <a:pt x="322" y="18"/>
                      </a:lnTo>
                      <a:lnTo>
                        <a:pt x="318" y="16"/>
                      </a:lnTo>
                      <a:lnTo>
                        <a:pt x="314" y="16"/>
                      </a:lnTo>
                      <a:lnTo>
                        <a:pt x="314" y="16"/>
                      </a:lnTo>
                      <a:lnTo>
                        <a:pt x="314" y="16"/>
                      </a:lnTo>
                      <a:lnTo>
                        <a:pt x="312" y="18"/>
                      </a:lnTo>
                      <a:lnTo>
                        <a:pt x="310" y="18"/>
                      </a:lnTo>
                      <a:lnTo>
                        <a:pt x="308" y="18"/>
                      </a:lnTo>
                      <a:lnTo>
                        <a:pt x="308" y="18"/>
                      </a:lnTo>
                      <a:lnTo>
                        <a:pt x="308" y="18"/>
                      </a:lnTo>
                      <a:lnTo>
                        <a:pt x="308" y="18"/>
                      </a:lnTo>
                      <a:lnTo>
                        <a:pt x="307" y="16"/>
                      </a:lnTo>
                      <a:lnTo>
                        <a:pt x="307" y="14"/>
                      </a:lnTo>
                      <a:lnTo>
                        <a:pt x="305" y="14"/>
                      </a:lnTo>
                      <a:lnTo>
                        <a:pt x="303" y="12"/>
                      </a:lnTo>
                      <a:lnTo>
                        <a:pt x="301" y="12"/>
                      </a:lnTo>
                      <a:lnTo>
                        <a:pt x="301" y="12"/>
                      </a:lnTo>
                      <a:lnTo>
                        <a:pt x="299" y="10"/>
                      </a:lnTo>
                      <a:lnTo>
                        <a:pt x="299" y="10"/>
                      </a:lnTo>
                      <a:lnTo>
                        <a:pt x="299" y="4"/>
                      </a:lnTo>
                      <a:lnTo>
                        <a:pt x="299" y="4"/>
                      </a:lnTo>
                      <a:lnTo>
                        <a:pt x="299" y="2"/>
                      </a:lnTo>
                      <a:lnTo>
                        <a:pt x="297" y="2"/>
                      </a:lnTo>
                      <a:lnTo>
                        <a:pt x="297" y="0"/>
                      </a:lnTo>
                      <a:lnTo>
                        <a:pt x="295" y="0"/>
                      </a:lnTo>
                      <a:lnTo>
                        <a:pt x="295" y="0"/>
                      </a:lnTo>
                      <a:lnTo>
                        <a:pt x="293" y="0"/>
                      </a:lnTo>
                      <a:lnTo>
                        <a:pt x="293" y="2"/>
                      </a:lnTo>
                      <a:lnTo>
                        <a:pt x="289" y="6"/>
                      </a:lnTo>
                      <a:lnTo>
                        <a:pt x="289" y="6"/>
                      </a:lnTo>
                      <a:lnTo>
                        <a:pt x="289" y="8"/>
                      </a:lnTo>
                      <a:lnTo>
                        <a:pt x="289" y="12"/>
                      </a:lnTo>
                      <a:lnTo>
                        <a:pt x="289" y="14"/>
                      </a:lnTo>
                      <a:lnTo>
                        <a:pt x="289" y="14"/>
                      </a:lnTo>
                      <a:lnTo>
                        <a:pt x="287" y="16"/>
                      </a:lnTo>
                      <a:lnTo>
                        <a:pt x="287" y="16"/>
                      </a:lnTo>
                      <a:lnTo>
                        <a:pt x="287" y="16"/>
                      </a:lnTo>
                      <a:lnTo>
                        <a:pt x="284" y="18"/>
                      </a:lnTo>
                      <a:lnTo>
                        <a:pt x="278" y="21"/>
                      </a:lnTo>
                      <a:lnTo>
                        <a:pt x="278" y="21"/>
                      </a:lnTo>
                      <a:lnTo>
                        <a:pt x="276" y="23"/>
                      </a:lnTo>
                      <a:lnTo>
                        <a:pt x="276" y="23"/>
                      </a:lnTo>
                      <a:lnTo>
                        <a:pt x="276" y="25"/>
                      </a:lnTo>
                      <a:lnTo>
                        <a:pt x="276" y="27"/>
                      </a:lnTo>
                      <a:lnTo>
                        <a:pt x="276" y="27"/>
                      </a:lnTo>
                      <a:lnTo>
                        <a:pt x="274" y="27"/>
                      </a:lnTo>
                      <a:lnTo>
                        <a:pt x="272" y="27"/>
                      </a:lnTo>
                      <a:lnTo>
                        <a:pt x="272" y="27"/>
                      </a:lnTo>
                      <a:lnTo>
                        <a:pt x="270" y="27"/>
                      </a:lnTo>
                      <a:lnTo>
                        <a:pt x="268" y="27"/>
                      </a:lnTo>
                      <a:lnTo>
                        <a:pt x="268" y="29"/>
                      </a:lnTo>
                      <a:lnTo>
                        <a:pt x="268" y="29"/>
                      </a:lnTo>
                      <a:lnTo>
                        <a:pt x="265" y="27"/>
                      </a:lnTo>
                      <a:lnTo>
                        <a:pt x="263" y="27"/>
                      </a:lnTo>
                      <a:lnTo>
                        <a:pt x="261" y="29"/>
                      </a:lnTo>
                      <a:lnTo>
                        <a:pt x="259" y="31"/>
                      </a:lnTo>
                      <a:lnTo>
                        <a:pt x="259" y="31"/>
                      </a:lnTo>
                      <a:lnTo>
                        <a:pt x="259" y="35"/>
                      </a:lnTo>
                      <a:lnTo>
                        <a:pt x="259" y="37"/>
                      </a:lnTo>
                      <a:lnTo>
                        <a:pt x="259" y="38"/>
                      </a:lnTo>
                      <a:lnTo>
                        <a:pt x="257" y="42"/>
                      </a:lnTo>
                      <a:lnTo>
                        <a:pt x="257" y="44"/>
                      </a:lnTo>
                      <a:lnTo>
                        <a:pt x="257" y="46"/>
                      </a:lnTo>
                      <a:lnTo>
                        <a:pt x="257" y="48"/>
                      </a:lnTo>
                      <a:lnTo>
                        <a:pt x="257" y="50"/>
                      </a:lnTo>
                      <a:lnTo>
                        <a:pt x="257" y="52"/>
                      </a:lnTo>
                      <a:lnTo>
                        <a:pt x="255" y="56"/>
                      </a:lnTo>
                      <a:lnTo>
                        <a:pt x="255" y="56"/>
                      </a:lnTo>
                      <a:lnTo>
                        <a:pt x="253" y="57"/>
                      </a:lnTo>
                      <a:lnTo>
                        <a:pt x="251" y="57"/>
                      </a:lnTo>
                      <a:lnTo>
                        <a:pt x="247" y="56"/>
                      </a:lnTo>
                      <a:lnTo>
                        <a:pt x="246" y="56"/>
                      </a:lnTo>
                      <a:lnTo>
                        <a:pt x="246" y="56"/>
                      </a:lnTo>
                      <a:lnTo>
                        <a:pt x="244" y="56"/>
                      </a:lnTo>
                      <a:lnTo>
                        <a:pt x="244" y="57"/>
                      </a:lnTo>
                      <a:lnTo>
                        <a:pt x="246" y="59"/>
                      </a:lnTo>
                      <a:lnTo>
                        <a:pt x="246" y="61"/>
                      </a:lnTo>
                      <a:lnTo>
                        <a:pt x="246" y="63"/>
                      </a:lnTo>
                      <a:lnTo>
                        <a:pt x="246" y="63"/>
                      </a:lnTo>
                      <a:lnTo>
                        <a:pt x="244" y="63"/>
                      </a:lnTo>
                      <a:lnTo>
                        <a:pt x="244" y="63"/>
                      </a:lnTo>
                      <a:lnTo>
                        <a:pt x="242" y="65"/>
                      </a:lnTo>
                      <a:lnTo>
                        <a:pt x="240" y="65"/>
                      </a:lnTo>
                      <a:lnTo>
                        <a:pt x="240" y="67"/>
                      </a:lnTo>
                      <a:lnTo>
                        <a:pt x="240" y="69"/>
                      </a:lnTo>
                      <a:lnTo>
                        <a:pt x="238" y="75"/>
                      </a:lnTo>
                      <a:lnTo>
                        <a:pt x="236" y="73"/>
                      </a:lnTo>
                      <a:lnTo>
                        <a:pt x="234" y="71"/>
                      </a:lnTo>
                      <a:lnTo>
                        <a:pt x="234" y="71"/>
                      </a:lnTo>
                      <a:lnTo>
                        <a:pt x="232" y="71"/>
                      </a:lnTo>
                      <a:lnTo>
                        <a:pt x="230" y="69"/>
                      </a:lnTo>
                      <a:lnTo>
                        <a:pt x="230" y="67"/>
                      </a:lnTo>
                      <a:lnTo>
                        <a:pt x="230" y="67"/>
                      </a:lnTo>
                      <a:lnTo>
                        <a:pt x="228" y="69"/>
                      </a:lnTo>
                      <a:lnTo>
                        <a:pt x="226" y="69"/>
                      </a:lnTo>
                      <a:lnTo>
                        <a:pt x="225" y="67"/>
                      </a:lnTo>
                      <a:lnTo>
                        <a:pt x="225" y="67"/>
                      </a:lnTo>
                      <a:lnTo>
                        <a:pt x="223" y="67"/>
                      </a:lnTo>
                      <a:lnTo>
                        <a:pt x="223" y="69"/>
                      </a:lnTo>
                      <a:lnTo>
                        <a:pt x="223" y="69"/>
                      </a:lnTo>
                      <a:lnTo>
                        <a:pt x="221" y="71"/>
                      </a:lnTo>
                      <a:lnTo>
                        <a:pt x="221" y="71"/>
                      </a:lnTo>
                      <a:lnTo>
                        <a:pt x="219" y="71"/>
                      </a:lnTo>
                      <a:lnTo>
                        <a:pt x="219" y="71"/>
                      </a:lnTo>
                      <a:lnTo>
                        <a:pt x="219" y="73"/>
                      </a:lnTo>
                      <a:lnTo>
                        <a:pt x="219" y="73"/>
                      </a:lnTo>
                      <a:lnTo>
                        <a:pt x="219" y="73"/>
                      </a:lnTo>
                      <a:lnTo>
                        <a:pt x="219" y="75"/>
                      </a:lnTo>
                      <a:lnTo>
                        <a:pt x="219" y="75"/>
                      </a:lnTo>
                      <a:lnTo>
                        <a:pt x="217" y="75"/>
                      </a:lnTo>
                      <a:lnTo>
                        <a:pt x="215" y="77"/>
                      </a:lnTo>
                      <a:lnTo>
                        <a:pt x="215" y="77"/>
                      </a:lnTo>
                      <a:lnTo>
                        <a:pt x="213" y="77"/>
                      </a:lnTo>
                      <a:lnTo>
                        <a:pt x="213" y="78"/>
                      </a:lnTo>
                      <a:lnTo>
                        <a:pt x="213" y="78"/>
                      </a:lnTo>
                      <a:lnTo>
                        <a:pt x="211" y="80"/>
                      </a:lnTo>
                      <a:lnTo>
                        <a:pt x="206" y="82"/>
                      </a:lnTo>
                      <a:lnTo>
                        <a:pt x="204" y="84"/>
                      </a:lnTo>
                      <a:lnTo>
                        <a:pt x="204" y="84"/>
                      </a:lnTo>
                      <a:lnTo>
                        <a:pt x="206" y="84"/>
                      </a:lnTo>
                      <a:lnTo>
                        <a:pt x="206" y="86"/>
                      </a:lnTo>
                      <a:lnTo>
                        <a:pt x="207" y="88"/>
                      </a:lnTo>
                      <a:lnTo>
                        <a:pt x="207" y="88"/>
                      </a:lnTo>
                      <a:lnTo>
                        <a:pt x="207" y="88"/>
                      </a:lnTo>
                      <a:lnTo>
                        <a:pt x="206" y="90"/>
                      </a:lnTo>
                      <a:lnTo>
                        <a:pt x="206" y="90"/>
                      </a:lnTo>
                      <a:lnTo>
                        <a:pt x="207" y="92"/>
                      </a:lnTo>
                      <a:lnTo>
                        <a:pt x="207" y="92"/>
                      </a:lnTo>
                      <a:lnTo>
                        <a:pt x="207" y="94"/>
                      </a:lnTo>
                      <a:lnTo>
                        <a:pt x="206" y="94"/>
                      </a:lnTo>
                      <a:lnTo>
                        <a:pt x="206" y="96"/>
                      </a:lnTo>
                      <a:lnTo>
                        <a:pt x="206" y="96"/>
                      </a:lnTo>
                      <a:lnTo>
                        <a:pt x="206" y="97"/>
                      </a:lnTo>
                      <a:lnTo>
                        <a:pt x="206" y="97"/>
                      </a:lnTo>
                      <a:lnTo>
                        <a:pt x="207" y="99"/>
                      </a:lnTo>
                      <a:lnTo>
                        <a:pt x="207" y="101"/>
                      </a:lnTo>
                      <a:lnTo>
                        <a:pt x="207" y="101"/>
                      </a:lnTo>
                      <a:lnTo>
                        <a:pt x="209" y="103"/>
                      </a:lnTo>
                      <a:lnTo>
                        <a:pt x="211" y="105"/>
                      </a:lnTo>
                      <a:lnTo>
                        <a:pt x="211" y="105"/>
                      </a:lnTo>
                      <a:lnTo>
                        <a:pt x="209" y="107"/>
                      </a:lnTo>
                      <a:lnTo>
                        <a:pt x="207" y="107"/>
                      </a:lnTo>
                      <a:lnTo>
                        <a:pt x="207" y="109"/>
                      </a:lnTo>
                      <a:lnTo>
                        <a:pt x="206" y="109"/>
                      </a:lnTo>
                      <a:lnTo>
                        <a:pt x="204" y="107"/>
                      </a:lnTo>
                      <a:lnTo>
                        <a:pt x="202" y="107"/>
                      </a:lnTo>
                      <a:lnTo>
                        <a:pt x="200" y="107"/>
                      </a:lnTo>
                      <a:lnTo>
                        <a:pt x="200" y="107"/>
                      </a:lnTo>
                      <a:lnTo>
                        <a:pt x="198" y="107"/>
                      </a:lnTo>
                      <a:lnTo>
                        <a:pt x="196" y="105"/>
                      </a:lnTo>
                      <a:lnTo>
                        <a:pt x="196" y="105"/>
                      </a:lnTo>
                      <a:lnTo>
                        <a:pt x="194" y="105"/>
                      </a:lnTo>
                      <a:lnTo>
                        <a:pt x="194" y="105"/>
                      </a:lnTo>
                      <a:lnTo>
                        <a:pt x="192" y="105"/>
                      </a:lnTo>
                      <a:lnTo>
                        <a:pt x="190" y="105"/>
                      </a:lnTo>
                      <a:lnTo>
                        <a:pt x="190" y="107"/>
                      </a:lnTo>
                      <a:lnTo>
                        <a:pt x="188" y="107"/>
                      </a:lnTo>
                      <a:lnTo>
                        <a:pt x="186" y="105"/>
                      </a:lnTo>
                      <a:lnTo>
                        <a:pt x="186" y="105"/>
                      </a:lnTo>
                      <a:lnTo>
                        <a:pt x="185" y="105"/>
                      </a:lnTo>
                      <a:lnTo>
                        <a:pt x="181" y="107"/>
                      </a:lnTo>
                      <a:lnTo>
                        <a:pt x="179" y="109"/>
                      </a:lnTo>
                      <a:lnTo>
                        <a:pt x="179" y="109"/>
                      </a:lnTo>
                      <a:lnTo>
                        <a:pt x="177" y="109"/>
                      </a:lnTo>
                      <a:lnTo>
                        <a:pt x="177" y="109"/>
                      </a:lnTo>
                      <a:lnTo>
                        <a:pt x="175" y="109"/>
                      </a:lnTo>
                      <a:lnTo>
                        <a:pt x="171" y="109"/>
                      </a:lnTo>
                      <a:lnTo>
                        <a:pt x="171" y="109"/>
                      </a:lnTo>
                      <a:lnTo>
                        <a:pt x="169" y="111"/>
                      </a:lnTo>
                      <a:lnTo>
                        <a:pt x="169" y="111"/>
                      </a:lnTo>
                      <a:lnTo>
                        <a:pt x="167" y="109"/>
                      </a:lnTo>
                      <a:lnTo>
                        <a:pt x="167" y="109"/>
                      </a:lnTo>
                      <a:lnTo>
                        <a:pt x="165" y="109"/>
                      </a:lnTo>
                      <a:lnTo>
                        <a:pt x="165" y="107"/>
                      </a:lnTo>
                      <a:lnTo>
                        <a:pt x="165" y="105"/>
                      </a:lnTo>
                      <a:lnTo>
                        <a:pt x="165" y="103"/>
                      </a:lnTo>
                      <a:lnTo>
                        <a:pt x="164" y="103"/>
                      </a:lnTo>
                      <a:lnTo>
                        <a:pt x="164" y="101"/>
                      </a:lnTo>
                      <a:lnTo>
                        <a:pt x="162" y="103"/>
                      </a:lnTo>
                      <a:lnTo>
                        <a:pt x="160" y="101"/>
                      </a:lnTo>
                      <a:lnTo>
                        <a:pt x="158" y="103"/>
                      </a:lnTo>
                      <a:lnTo>
                        <a:pt x="158" y="105"/>
                      </a:lnTo>
                      <a:lnTo>
                        <a:pt x="156" y="105"/>
                      </a:lnTo>
                      <a:lnTo>
                        <a:pt x="154" y="105"/>
                      </a:lnTo>
                      <a:lnTo>
                        <a:pt x="154" y="105"/>
                      </a:lnTo>
                      <a:lnTo>
                        <a:pt x="154" y="103"/>
                      </a:lnTo>
                      <a:lnTo>
                        <a:pt x="152" y="103"/>
                      </a:lnTo>
                      <a:lnTo>
                        <a:pt x="152" y="101"/>
                      </a:lnTo>
                      <a:lnTo>
                        <a:pt x="150" y="101"/>
                      </a:lnTo>
                      <a:lnTo>
                        <a:pt x="148" y="101"/>
                      </a:lnTo>
                      <a:lnTo>
                        <a:pt x="146" y="101"/>
                      </a:lnTo>
                      <a:lnTo>
                        <a:pt x="145" y="99"/>
                      </a:lnTo>
                      <a:lnTo>
                        <a:pt x="145" y="97"/>
                      </a:lnTo>
                      <a:lnTo>
                        <a:pt x="143" y="96"/>
                      </a:lnTo>
                      <a:lnTo>
                        <a:pt x="143" y="96"/>
                      </a:lnTo>
                      <a:lnTo>
                        <a:pt x="141" y="96"/>
                      </a:lnTo>
                      <a:lnTo>
                        <a:pt x="141" y="97"/>
                      </a:lnTo>
                      <a:lnTo>
                        <a:pt x="139" y="97"/>
                      </a:lnTo>
                      <a:lnTo>
                        <a:pt x="139" y="97"/>
                      </a:lnTo>
                      <a:lnTo>
                        <a:pt x="137" y="101"/>
                      </a:lnTo>
                      <a:lnTo>
                        <a:pt x="137" y="101"/>
                      </a:lnTo>
                      <a:lnTo>
                        <a:pt x="137" y="103"/>
                      </a:lnTo>
                      <a:lnTo>
                        <a:pt x="135" y="103"/>
                      </a:lnTo>
                      <a:lnTo>
                        <a:pt x="135" y="105"/>
                      </a:lnTo>
                      <a:lnTo>
                        <a:pt x="135" y="107"/>
                      </a:lnTo>
                      <a:lnTo>
                        <a:pt x="135" y="111"/>
                      </a:lnTo>
                      <a:lnTo>
                        <a:pt x="137" y="111"/>
                      </a:lnTo>
                      <a:lnTo>
                        <a:pt x="137" y="113"/>
                      </a:lnTo>
                      <a:lnTo>
                        <a:pt x="137" y="115"/>
                      </a:lnTo>
                      <a:lnTo>
                        <a:pt x="137" y="115"/>
                      </a:lnTo>
                      <a:lnTo>
                        <a:pt x="139" y="115"/>
                      </a:lnTo>
                      <a:lnTo>
                        <a:pt x="139" y="116"/>
                      </a:lnTo>
                      <a:lnTo>
                        <a:pt x="141" y="116"/>
                      </a:lnTo>
                      <a:lnTo>
                        <a:pt x="141" y="118"/>
                      </a:lnTo>
                      <a:lnTo>
                        <a:pt x="141" y="120"/>
                      </a:lnTo>
                      <a:lnTo>
                        <a:pt x="141" y="120"/>
                      </a:lnTo>
                      <a:lnTo>
                        <a:pt x="141" y="122"/>
                      </a:lnTo>
                      <a:lnTo>
                        <a:pt x="141" y="122"/>
                      </a:lnTo>
                      <a:lnTo>
                        <a:pt x="139" y="124"/>
                      </a:lnTo>
                      <a:lnTo>
                        <a:pt x="139" y="124"/>
                      </a:lnTo>
                      <a:lnTo>
                        <a:pt x="139" y="126"/>
                      </a:lnTo>
                      <a:lnTo>
                        <a:pt x="139" y="128"/>
                      </a:lnTo>
                      <a:lnTo>
                        <a:pt x="141" y="128"/>
                      </a:lnTo>
                      <a:lnTo>
                        <a:pt x="141" y="130"/>
                      </a:lnTo>
                      <a:lnTo>
                        <a:pt x="143" y="130"/>
                      </a:lnTo>
                      <a:lnTo>
                        <a:pt x="143" y="132"/>
                      </a:lnTo>
                      <a:lnTo>
                        <a:pt x="143" y="134"/>
                      </a:lnTo>
                      <a:lnTo>
                        <a:pt x="143" y="134"/>
                      </a:lnTo>
                      <a:lnTo>
                        <a:pt x="143" y="135"/>
                      </a:lnTo>
                      <a:lnTo>
                        <a:pt x="141" y="135"/>
                      </a:lnTo>
                      <a:lnTo>
                        <a:pt x="141" y="135"/>
                      </a:lnTo>
                      <a:lnTo>
                        <a:pt x="141" y="137"/>
                      </a:lnTo>
                      <a:lnTo>
                        <a:pt x="141" y="137"/>
                      </a:lnTo>
                      <a:lnTo>
                        <a:pt x="143" y="139"/>
                      </a:lnTo>
                      <a:lnTo>
                        <a:pt x="143" y="141"/>
                      </a:lnTo>
                      <a:lnTo>
                        <a:pt x="143" y="141"/>
                      </a:lnTo>
                      <a:lnTo>
                        <a:pt x="143" y="143"/>
                      </a:lnTo>
                      <a:lnTo>
                        <a:pt x="143" y="143"/>
                      </a:lnTo>
                      <a:lnTo>
                        <a:pt x="143" y="143"/>
                      </a:lnTo>
                      <a:lnTo>
                        <a:pt x="141" y="145"/>
                      </a:lnTo>
                      <a:lnTo>
                        <a:pt x="141" y="145"/>
                      </a:lnTo>
                      <a:lnTo>
                        <a:pt x="139" y="145"/>
                      </a:lnTo>
                      <a:lnTo>
                        <a:pt x="137" y="143"/>
                      </a:lnTo>
                      <a:lnTo>
                        <a:pt x="135" y="141"/>
                      </a:lnTo>
                      <a:lnTo>
                        <a:pt x="135" y="141"/>
                      </a:lnTo>
                      <a:lnTo>
                        <a:pt x="133" y="141"/>
                      </a:lnTo>
                      <a:lnTo>
                        <a:pt x="133" y="141"/>
                      </a:lnTo>
                      <a:lnTo>
                        <a:pt x="133" y="143"/>
                      </a:lnTo>
                      <a:lnTo>
                        <a:pt x="131" y="143"/>
                      </a:lnTo>
                      <a:lnTo>
                        <a:pt x="131" y="143"/>
                      </a:lnTo>
                      <a:lnTo>
                        <a:pt x="129" y="145"/>
                      </a:lnTo>
                      <a:lnTo>
                        <a:pt x="127" y="145"/>
                      </a:lnTo>
                      <a:lnTo>
                        <a:pt x="125" y="145"/>
                      </a:lnTo>
                      <a:lnTo>
                        <a:pt x="125" y="145"/>
                      </a:lnTo>
                      <a:lnTo>
                        <a:pt x="124" y="145"/>
                      </a:lnTo>
                      <a:lnTo>
                        <a:pt x="124" y="145"/>
                      </a:lnTo>
                      <a:lnTo>
                        <a:pt x="124" y="143"/>
                      </a:lnTo>
                      <a:lnTo>
                        <a:pt x="122" y="143"/>
                      </a:lnTo>
                      <a:lnTo>
                        <a:pt x="118" y="143"/>
                      </a:lnTo>
                      <a:lnTo>
                        <a:pt x="116" y="143"/>
                      </a:lnTo>
                      <a:lnTo>
                        <a:pt x="114" y="145"/>
                      </a:lnTo>
                      <a:lnTo>
                        <a:pt x="114" y="145"/>
                      </a:lnTo>
                      <a:lnTo>
                        <a:pt x="112" y="145"/>
                      </a:lnTo>
                      <a:lnTo>
                        <a:pt x="106" y="147"/>
                      </a:lnTo>
                      <a:lnTo>
                        <a:pt x="106" y="147"/>
                      </a:lnTo>
                      <a:lnTo>
                        <a:pt x="106" y="147"/>
                      </a:lnTo>
                      <a:lnTo>
                        <a:pt x="106" y="149"/>
                      </a:lnTo>
                      <a:lnTo>
                        <a:pt x="106" y="151"/>
                      </a:lnTo>
                      <a:lnTo>
                        <a:pt x="106" y="151"/>
                      </a:lnTo>
                      <a:lnTo>
                        <a:pt x="101" y="154"/>
                      </a:lnTo>
                      <a:lnTo>
                        <a:pt x="99" y="154"/>
                      </a:lnTo>
                      <a:lnTo>
                        <a:pt x="97" y="154"/>
                      </a:lnTo>
                      <a:lnTo>
                        <a:pt x="97" y="154"/>
                      </a:lnTo>
                      <a:lnTo>
                        <a:pt x="95" y="154"/>
                      </a:lnTo>
                      <a:lnTo>
                        <a:pt x="95" y="153"/>
                      </a:lnTo>
                      <a:lnTo>
                        <a:pt x="93" y="153"/>
                      </a:lnTo>
                      <a:lnTo>
                        <a:pt x="93" y="153"/>
                      </a:lnTo>
                      <a:lnTo>
                        <a:pt x="93" y="151"/>
                      </a:lnTo>
                      <a:lnTo>
                        <a:pt x="91" y="151"/>
                      </a:lnTo>
                      <a:lnTo>
                        <a:pt x="89" y="151"/>
                      </a:lnTo>
                      <a:lnTo>
                        <a:pt x="89" y="149"/>
                      </a:lnTo>
                      <a:lnTo>
                        <a:pt x="89" y="149"/>
                      </a:lnTo>
                      <a:lnTo>
                        <a:pt x="89" y="147"/>
                      </a:lnTo>
                      <a:lnTo>
                        <a:pt x="87" y="147"/>
                      </a:lnTo>
                      <a:lnTo>
                        <a:pt x="87" y="147"/>
                      </a:lnTo>
                      <a:lnTo>
                        <a:pt x="87" y="147"/>
                      </a:lnTo>
                      <a:lnTo>
                        <a:pt x="84" y="147"/>
                      </a:lnTo>
                      <a:lnTo>
                        <a:pt x="80" y="147"/>
                      </a:lnTo>
                      <a:lnTo>
                        <a:pt x="80" y="147"/>
                      </a:lnTo>
                      <a:lnTo>
                        <a:pt x="80" y="147"/>
                      </a:lnTo>
                      <a:lnTo>
                        <a:pt x="78" y="149"/>
                      </a:lnTo>
                      <a:lnTo>
                        <a:pt x="78" y="151"/>
                      </a:lnTo>
                      <a:lnTo>
                        <a:pt x="78" y="151"/>
                      </a:lnTo>
                      <a:lnTo>
                        <a:pt x="76" y="153"/>
                      </a:lnTo>
                      <a:lnTo>
                        <a:pt x="76" y="153"/>
                      </a:lnTo>
                      <a:lnTo>
                        <a:pt x="76" y="153"/>
                      </a:lnTo>
                      <a:lnTo>
                        <a:pt x="74" y="154"/>
                      </a:lnTo>
                      <a:lnTo>
                        <a:pt x="70" y="154"/>
                      </a:lnTo>
                      <a:lnTo>
                        <a:pt x="68" y="154"/>
                      </a:lnTo>
                      <a:lnTo>
                        <a:pt x="68" y="156"/>
                      </a:lnTo>
                      <a:lnTo>
                        <a:pt x="68" y="156"/>
                      </a:lnTo>
                      <a:lnTo>
                        <a:pt x="68" y="156"/>
                      </a:lnTo>
                      <a:lnTo>
                        <a:pt x="70" y="158"/>
                      </a:lnTo>
                      <a:lnTo>
                        <a:pt x="70" y="158"/>
                      </a:lnTo>
                      <a:lnTo>
                        <a:pt x="70" y="160"/>
                      </a:lnTo>
                      <a:lnTo>
                        <a:pt x="70" y="164"/>
                      </a:lnTo>
                      <a:lnTo>
                        <a:pt x="70" y="164"/>
                      </a:lnTo>
                      <a:lnTo>
                        <a:pt x="70" y="164"/>
                      </a:lnTo>
                      <a:lnTo>
                        <a:pt x="70" y="164"/>
                      </a:lnTo>
                      <a:lnTo>
                        <a:pt x="70" y="166"/>
                      </a:lnTo>
                      <a:lnTo>
                        <a:pt x="70" y="166"/>
                      </a:lnTo>
                      <a:lnTo>
                        <a:pt x="68" y="166"/>
                      </a:lnTo>
                      <a:lnTo>
                        <a:pt x="66" y="164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3" y="166"/>
                      </a:lnTo>
                      <a:lnTo>
                        <a:pt x="61" y="166"/>
                      </a:lnTo>
                      <a:lnTo>
                        <a:pt x="59" y="166"/>
                      </a:lnTo>
                      <a:lnTo>
                        <a:pt x="59" y="168"/>
                      </a:lnTo>
                      <a:lnTo>
                        <a:pt x="59" y="168"/>
                      </a:lnTo>
                      <a:lnTo>
                        <a:pt x="59" y="168"/>
                      </a:lnTo>
                      <a:lnTo>
                        <a:pt x="57" y="170"/>
                      </a:lnTo>
                      <a:lnTo>
                        <a:pt x="57" y="170"/>
                      </a:lnTo>
                      <a:lnTo>
                        <a:pt x="57" y="170"/>
                      </a:lnTo>
                      <a:lnTo>
                        <a:pt x="55" y="170"/>
                      </a:lnTo>
                      <a:lnTo>
                        <a:pt x="55" y="170"/>
                      </a:lnTo>
                      <a:lnTo>
                        <a:pt x="55" y="170"/>
                      </a:lnTo>
                      <a:lnTo>
                        <a:pt x="53" y="174"/>
                      </a:lnTo>
                      <a:lnTo>
                        <a:pt x="53" y="174"/>
                      </a:lnTo>
                      <a:lnTo>
                        <a:pt x="53" y="174"/>
                      </a:lnTo>
                      <a:lnTo>
                        <a:pt x="51" y="174"/>
                      </a:lnTo>
                      <a:lnTo>
                        <a:pt x="51" y="175"/>
                      </a:lnTo>
                      <a:lnTo>
                        <a:pt x="53" y="177"/>
                      </a:lnTo>
                      <a:lnTo>
                        <a:pt x="53" y="179"/>
                      </a:lnTo>
                      <a:lnTo>
                        <a:pt x="53" y="179"/>
                      </a:lnTo>
                      <a:lnTo>
                        <a:pt x="51" y="181"/>
                      </a:lnTo>
                      <a:lnTo>
                        <a:pt x="49" y="181"/>
                      </a:lnTo>
                      <a:lnTo>
                        <a:pt x="49" y="181"/>
                      </a:lnTo>
                      <a:lnTo>
                        <a:pt x="49" y="181"/>
                      </a:lnTo>
                      <a:lnTo>
                        <a:pt x="47" y="181"/>
                      </a:lnTo>
                      <a:lnTo>
                        <a:pt x="45" y="185"/>
                      </a:lnTo>
                      <a:lnTo>
                        <a:pt x="44" y="185"/>
                      </a:lnTo>
                      <a:lnTo>
                        <a:pt x="44" y="185"/>
                      </a:lnTo>
                      <a:lnTo>
                        <a:pt x="42" y="185"/>
                      </a:lnTo>
                      <a:lnTo>
                        <a:pt x="42" y="185"/>
                      </a:lnTo>
                      <a:lnTo>
                        <a:pt x="42" y="185"/>
                      </a:lnTo>
                      <a:lnTo>
                        <a:pt x="42" y="185"/>
                      </a:lnTo>
                      <a:lnTo>
                        <a:pt x="42" y="185"/>
                      </a:lnTo>
                      <a:lnTo>
                        <a:pt x="42" y="185"/>
                      </a:lnTo>
                      <a:lnTo>
                        <a:pt x="42" y="183"/>
                      </a:lnTo>
                      <a:lnTo>
                        <a:pt x="42" y="183"/>
                      </a:lnTo>
                      <a:lnTo>
                        <a:pt x="42" y="183"/>
                      </a:lnTo>
                      <a:lnTo>
                        <a:pt x="42" y="183"/>
                      </a:lnTo>
                      <a:lnTo>
                        <a:pt x="40" y="181"/>
                      </a:lnTo>
                      <a:lnTo>
                        <a:pt x="40" y="181"/>
                      </a:lnTo>
                      <a:lnTo>
                        <a:pt x="40" y="179"/>
                      </a:lnTo>
                      <a:lnTo>
                        <a:pt x="40" y="177"/>
                      </a:lnTo>
                      <a:lnTo>
                        <a:pt x="40" y="177"/>
                      </a:lnTo>
                      <a:lnTo>
                        <a:pt x="38" y="177"/>
                      </a:lnTo>
                      <a:lnTo>
                        <a:pt x="36" y="177"/>
                      </a:lnTo>
                      <a:lnTo>
                        <a:pt x="34" y="177"/>
                      </a:lnTo>
                      <a:lnTo>
                        <a:pt x="32" y="177"/>
                      </a:lnTo>
                      <a:lnTo>
                        <a:pt x="32" y="175"/>
                      </a:lnTo>
                      <a:lnTo>
                        <a:pt x="30" y="175"/>
                      </a:lnTo>
                      <a:lnTo>
                        <a:pt x="30" y="175"/>
                      </a:lnTo>
                      <a:lnTo>
                        <a:pt x="30" y="177"/>
                      </a:lnTo>
                      <a:lnTo>
                        <a:pt x="30" y="179"/>
                      </a:lnTo>
                      <a:lnTo>
                        <a:pt x="30" y="181"/>
                      </a:lnTo>
                      <a:lnTo>
                        <a:pt x="28" y="181"/>
                      </a:lnTo>
                      <a:lnTo>
                        <a:pt x="28" y="181"/>
                      </a:lnTo>
                      <a:lnTo>
                        <a:pt x="28" y="183"/>
                      </a:lnTo>
                      <a:lnTo>
                        <a:pt x="26" y="183"/>
                      </a:lnTo>
                      <a:lnTo>
                        <a:pt x="26" y="183"/>
                      </a:lnTo>
                      <a:lnTo>
                        <a:pt x="26" y="183"/>
                      </a:lnTo>
                      <a:lnTo>
                        <a:pt x="24" y="185"/>
                      </a:lnTo>
                      <a:lnTo>
                        <a:pt x="23" y="187"/>
                      </a:lnTo>
                      <a:lnTo>
                        <a:pt x="23" y="187"/>
                      </a:lnTo>
                      <a:lnTo>
                        <a:pt x="23" y="187"/>
                      </a:lnTo>
                      <a:lnTo>
                        <a:pt x="23" y="185"/>
                      </a:lnTo>
                      <a:lnTo>
                        <a:pt x="21" y="185"/>
                      </a:lnTo>
                      <a:lnTo>
                        <a:pt x="21" y="185"/>
                      </a:lnTo>
                      <a:lnTo>
                        <a:pt x="21" y="185"/>
                      </a:lnTo>
                      <a:lnTo>
                        <a:pt x="21" y="183"/>
                      </a:lnTo>
                      <a:lnTo>
                        <a:pt x="19" y="185"/>
                      </a:lnTo>
                      <a:lnTo>
                        <a:pt x="19" y="185"/>
                      </a:lnTo>
                      <a:lnTo>
                        <a:pt x="19" y="187"/>
                      </a:lnTo>
                      <a:lnTo>
                        <a:pt x="19" y="187"/>
                      </a:lnTo>
                      <a:lnTo>
                        <a:pt x="19" y="187"/>
                      </a:lnTo>
                      <a:lnTo>
                        <a:pt x="17" y="187"/>
                      </a:lnTo>
                      <a:lnTo>
                        <a:pt x="17" y="187"/>
                      </a:lnTo>
                      <a:lnTo>
                        <a:pt x="17" y="187"/>
                      </a:lnTo>
                      <a:lnTo>
                        <a:pt x="15" y="187"/>
                      </a:lnTo>
                      <a:lnTo>
                        <a:pt x="15" y="187"/>
                      </a:lnTo>
                      <a:lnTo>
                        <a:pt x="13" y="185"/>
                      </a:lnTo>
                      <a:lnTo>
                        <a:pt x="13" y="187"/>
                      </a:lnTo>
                      <a:lnTo>
                        <a:pt x="13" y="189"/>
                      </a:lnTo>
                      <a:lnTo>
                        <a:pt x="11" y="191"/>
                      </a:lnTo>
                      <a:lnTo>
                        <a:pt x="11" y="191"/>
                      </a:lnTo>
                      <a:lnTo>
                        <a:pt x="11" y="191"/>
                      </a:lnTo>
                      <a:lnTo>
                        <a:pt x="11" y="193"/>
                      </a:lnTo>
                      <a:lnTo>
                        <a:pt x="13" y="193"/>
                      </a:lnTo>
                      <a:lnTo>
                        <a:pt x="13" y="193"/>
                      </a:lnTo>
                      <a:lnTo>
                        <a:pt x="13" y="193"/>
                      </a:lnTo>
                      <a:lnTo>
                        <a:pt x="13" y="193"/>
                      </a:lnTo>
                      <a:lnTo>
                        <a:pt x="15" y="191"/>
                      </a:lnTo>
                      <a:lnTo>
                        <a:pt x="15" y="191"/>
                      </a:lnTo>
                      <a:lnTo>
                        <a:pt x="15" y="191"/>
                      </a:lnTo>
                      <a:lnTo>
                        <a:pt x="15" y="191"/>
                      </a:lnTo>
                      <a:lnTo>
                        <a:pt x="15" y="191"/>
                      </a:lnTo>
                      <a:lnTo>
                        <a:pt x="17" y="191"/>
                      </a:lnTo>
                      <a:lnTo>
                        <a:pt x="17" y="193"/>
                      </a:lnTo>
                      <a:lnTo>
                        <a:pt x="17" y="193"/>
                      </a:lnTo>
                      <a:lnTo>
                        <a:pt x="17" y="193"/>
                      </a:lnTo>
                      <a:lnTo>
                        <a:pt x="17" y="193"/>
                      </a:lnTo>
                      <a:lnTo>
                        <a:pt x="17" y="194"/>
                      </a:lnTo>
                      <a:lnTo>
                        <a:pt x="17" y="194"/>
                      </a:lnTo>
                      <a:lnTo>
                        <a:pt x="17" y="194"/>
                      </a:lnTo>
                      <a:lnTo>
                        <a:pt x="19" y="194"/>
                      </a:lnTo>
                      <a:lnTo>
                        <a:pt x="19" y="194"/>
                      </a:lnTo>
                      <a:lnTo>
                        <a:pt x="19" y="194"/>
                      </a:lnTo>
                      <a:lnTo>
                        <a:pt x="21" y="194"/>
                      </a:lnTo>
                      <a:lnTo>
                        <a:pt x="21" y="194"/>
                      </a:lnTo>
                      <a:lnTo>
                        <a:pt x="21" y="196"/>
                      </a:lnTo>
                      <a:lnTo>
                        <a:pt x="21" y="196"/>
                      </a:lnTo>
                      <a:lnTo>
                        <a:pt x="21" y="196"/>
                      </a:lnTo>
                      <a:lnTo>
                        <a:pt x="21" y="198"/>
                      </a:lnTo>
                      <a:lnTo>
                        <a:pt x="21" y="198"/>
                      </a:lnTo>
                      <a:lnTo>
                        <a:pt x="21" y="198"/>
                      </a:lnTo>
                      <a:lnTo>
                        <a:pt x="23" y="198"/>
                      </a:lnTo>
                      <a:lnTo>
                        <a:pt x="23" y="198"/>
                      </a:lnTo>
                      <a:lnTo>
                        <a:pt x="24" y="200"/>
                      </a:lnTo>
                      <a:lnTo>
                        <a:pt x="24" y="200"/>
                      </a:lnTo>
                      <a:lnTo>
                        <a:pt x="24" y="200"/>
                      </a:lnTo>
                      <a:lnTo>
                        <a:pt x="23" y="200"/>
                      </a:lnTo>
                      <a:lnTo>
                        <a:pt x="23" y="200"/>
                      </a:lnTo>
                      <a:lnTo>
                        <a:pt x="23" y="200"/>
                      </a:lnTo>
                      <a:lnTo>
                        <a:pt x="21" y="202"/>
                      </a:lnTo>
                      <a:lnTo>
                        <a:pt x="19" y="202"/>
                      </a:lnTo>
                      <a:lnTo>
                        <a:pt x="19" y="202"/>
                      </a:lnTo>
                      <a:lnTo>
                        <a:pt x="19" y="202"/>
                      </a:lnTo>
                      <a:lnTo>
                        <a:pt x="19" y="204"/>
                      </a:lnTo>
                      <a:lnTo>
                        <a:pt x="19" y="206"/>
                      </a:lnTo>
                      <a:lnTo>
                        <a:pt x="21" y="206"/>
                      </a:lnTo>
                      <a:lnTo>
                        <a:pt x="21" y="208"/>
                      </a:lnTo>
                      <a:lnTo>
                        <a:pt x="21" y="208"/>
                      </a:lnTo>
                      <a:lnTo>
                        <a:pt x="21" y="208"/>
                      </a:lnTo>
                      <a:lnTo>
                        <a:pt x="21" y="210"/>
                      </a:lnTo>
                      <a:lnTo>
                        <a:pt x="21" y="210"/>
                      </a:lnTo>
                      <a:lnTo>
                        <a:pt x="21" y="212"/>
                      </a:lnTo>
                      <a:lnTo>
                        <a:pt x="21" y="212"/>
                      </a:lnTo>
                      <a:lnTo>
                        <a:pt x="21" y="212"/>
                      </a:lnTo>
                      <a:lnTo>
                        <a:pt x="23" y="212"/>
                      </a:lnTo>
                      <a:lnTo>
                        <a:pt x="23" y="212"/>
                      </a:lnTo>
                      <a:lnTo>
                        <a:pt x="23" y="210"/>
                      </a:lnTo>
                      <a:lnTo>
                        <a:pt x="24" y="210"/>
                      </a:lnTo>
                      <a:lnTo>
                        <a:pt x="24" y="210"/>
                      </a:lnTo>
                      <a:lnTo>
                        <a:pt x="24" y="210"/>
                      </a:lnTo>
                      <a:lnTo>
                        <a:pt x="32" y="213"/>
                      </a:lnTo>
                      <a:lnTo>
                        <a:pt x="34" y="213"/>
                      </a:lnTo>
                      <a:lnTo>
                        <a:pt x="34" y="215"/>
                      </a:lnTo>
                      <a:lnTo>
                        <a:pt x="34" y="215"/>
                      </a:lnTo>
                      <a:lnTo>
                        <a:pt x="34" y="215"/>
                      </a:lnTo>
                      <a:lnTo>
                        <a:pt x="34" y="217"/>
                      </a:lnTo>
                      <a:lnTo>
                        <a:pt x="34" y="219"/>
                      </a:lnTo>
                      <a:lnTo>
                        <a:pt x="34" y="223"/>
                      </a:lnTo>
                      <a:lnTo>
                        <a:pt x="34" y="227"/>
                      </a:lnTo>
                      <a:lnTo>
                        <a:pt x="34" y="227"/>
                      </a:lnTo>
                      <a:lnTo>
                        <a:pt x="34" y="229"/>
                      </a:lnTo>
                      <a:lnTo>
                        <a:pt x="34" y="229"/>
                      </a:lnTo>
                      <a:lnTo>
                        <a:pt x="30" y="229"/>
                      </a:lnTo>
                      <a:lnTo>
                        <a:pt x="28" y="229"/>
                      </a:lnTo>
                      <a:lnTo>
                        <a:pt x="28" y="231"/>
                      </a:lnTo>
                      <a:lnTo>
                        <a:pt x="26" y="231"/>
                      </a:lnTo>
                      <a:lnTo>
                        <a:pt x="26" y="231"/>
                      </a:lnTo>
                      <a:lnTo>
                        <a:pt x="26" y="232"/>
                      </a:lnTo>
                      <a:lnTo>
                        <a:pt x="26" y="232"/>
                      </a:lnTo>
                      <a:lnTo>
                        <a:pt x="28" y="232"/>
                      </a:lnTo>
                      <a:lnTo>
                        <a:pt x="30" y="232"/>
                      </a:lnTo>
                      <a:lnTo>
                        <a:pt x="30" y="234"/>
                      </a:lnTo>
                      <a:lnTo>
                        <a:pt x="30" y="234"/>
                      </a:lnTo>
                      <a:lnTo>
                        <a:pt x="30" y="234"/>
                      </a:lnTo>
                      <a:lnTo>
                        <a:pt x="30" y="234"/>
                      </a:lnTo>
                      <a:lnTo>
                        <a:pt x="30" y="236"/>
                      </a:lnTo>
                      <a:lnTo>
                        <a:pt x="30" y="238"/>
                      </a:lnTo>
                      <a:lnTo>
                        <a:pt x="30" y="240"/>
                      </a:lnTo>
                      <a:lnTo>
                        <a:pt x="28" y="242"/>
                      </a:lnTo>
                      <a:lnTo>
                        <a:pt x="28" y="244"/>
                      </a:lnTo>
                      <a:lnTo>
                        <a:pt x="26" y="248"/>
                      </a:lnTo>
                      <a:lnTo>
                        <a:pt x="24" y="250"/>
                      </a:lnTo>
                      <a:lnTo>
                        <a:pt x="23" y="251"/>
                      </a:lnTo>
                      <a:lnTo>
                        <a:pt x="23" y="251"/>
                      </a:lnTo>
                      <a:lnTo>
                        <a:pt x="24" y="251"/>
                      </a:lnTo>
                      <a:lnTo>
                        <a:pt x="24" y="253"/>
                      </a:lnTo>
                      <a:lnTo>
                        <a:pt x="24" y="253"/>
                      </a:lnTo>
                      <a:lnTo>
                        <a:pt x="24" y="255"/>
                      </a:lnTo>
                      <a:lnTo>
                        <a:pt x="23" y="259"/>
                      </a:lnTo>
                      <a:lnTo>
                        <a:pt x="21" y="261"/>
                      </a:lnTo>
                      <a:lnTo>
                        <a:pt x="21" y="261"/>
                      </a:lnTo>
                      <a:lnTo>
                        <a:pt x="19" y="263"/>
                      </a:lnTo>
                      <a:lnTo>
                        <a:pt x="19" y="263"/>
                      </a:lnTo>
                      <a:lnTo>
                        <a:pt x="17" y="265"/>
                      </a:lnTo>
                      <a:lnTo>
                        <a:pt x="15" y="265"/>
                      </a:lnTo>
                      <a:lnTo>
                        <a:pt x="11" y="265"/>
                      </a:lnTo>
                      <a:lnTo>
                        <a:pt x="11" y="265"/>
                      </a:lnTo>
                      <a:lnTo>
                        <a:pt x="11" y="265"/>
                      </a:lnTo>
                      <a:lnTo>
                        <a:pt x="11" y="265"/>
                      </a:lnTo>
                      <a:lnTo>
                        <a:pt x="11" y="263"/>
                      </a:lnTo>
                      <a:lnTo>
                        <a:pt x="11" y="263"/>
                      </a:lnTo>
                      <a:lnTo>
                        <a:pt x="11" y="263"/>
                      </a:lnTo>
                      <a:lnTo>
                        <a:pt x="11" y="261"/>
                      </a:lnTo>
                      <a:lnTo>
                        <a:pt x="11" y="261"/>
                      </a:lnTo>
                      <a:lnTo>
                        <a:pt x="11" y="261"/>
                      </a:lnTo>
                      <a:lnTo>
                        <a:pt x="9" y="261"/>
                      </a:lnTo>
                      <a:lnTo>
                        <a:pt x="9" y="261"/>
                      </a:lnTo>
                      <a:lnTo>
                        <a:pt x="7" y="261"/>
                      </a:lnTo>
                      <a:lnTo>
                        <a:pt x="4" y="265"/>
                      </a:lnTo>
                      <a:lnTo>
                        <a:pt x="2" y="265"/>
                      </a:lnTo>
                      <a:lnTo>
                        <a:pt x="2" y="269"/>
                      </a:lnTo>
                      <a:lnTo>
                        <a:pt x="2" y="269"/>
                      </a:lnTo>
                      <a:lnTo>
                        <a:pt x="2" y="269"/>
                      </a:lnTo>
                      <a:lnTo>
                        <a:pt x="0" y="269"/>
                      </a:lnTo>
                      <a:lnTo>
                        <a:pt x="0" y="270"/>
                      </a:lnTo>
                      <a:lnTo>
                        <a:pt x="0" y="270"/>
                      </a:lnTo>
                      <a:lnTo>
                        <a:pt x="0" y="270"/>
                      </a:lnTo>
                      <a:lnTo>
                        <a:pt x="0" y="272"/>
                      </a:lnTo>
                      <a:lnTo>
                        <a:pt x="2" y="272"/>
                      </a:lnTo>
                      <a:lnTo>
                        <a:pt x="4" y="272"/>
                      </a:lnTo>
                      <a:lnTo>
                        <a:pt x="4" y="272"/>
                      </a:lnTo>
                      <a:lnTo>
                        <a:pt x="5" y="272"/>
                      </a:lnTo>
                      <a:lnTo>
                        <a:pt x="5" y="272"/>
                      </a:lnTo>
                      <a:lnTo>
                        <a:pt x="5" y="270"/>
                      </a:lnTo>
                      <a:lnTo>
                        <a:pt x="7" y="270"/>
                      </a:lnTo>
                      <a:lnTo>
                        <a:pt x="7" y="272"/>
                      </a:lnTo>
                      <a:lnTo>
                        <a:pt x="9" y="272"/>
                      </a:lnTo>
                      <a:lnTo>
                        <a:pt x="11" y="274"/>
                      </a:lnTo>
                      <a:lnTo>
                        <a:pt x="13" y="274"/>
                      </a:lnTo>
                      <a:lnTo>
                        <a:pt x="13" y="274"/>
                      </a:lnTo>
                      <a:lnTo>
                        <a:pt x="13" y="278"/>
                      </a:lnTo>
                      <a:lnTo>
                        <a:pt x="15" y="284"/>
                      </a:lnTo>
                      <a:lnTo>
                        <a:pt x="15" y="284"/>
                      </a:lnTo>
                      <a:lnTo>
                        <a:pt x="15" y="286"/>
                      </a:lnTo>
                      <a:lnTo>
                        <a:pt x="13" y="288"/>
                      </a:lnTo>
                      <a:lnTo>
                        <a:pt x="13" y="290"/>
                      </a:lnTo>
                      <a:lnTo>
                        <a:pt x="13" y="290"/>
                      </a:lnTo>
                      <a:lnTo>
                        <a:pt x="15" y="291"/>
                      </a:lnTo>
                      <a:lnTo>
                        <a:pt x="15" y="291"/>
                      </a:lnTo>
                      <a:lnTo>
                        <a:pt x="15" y="293"/>
                      </a:lnTo>
                      <a:lnTo>
                        <a:pt x="15" y="293"/>
                      </a:lnTo>
                      <a:lnTo>
                        <a:pt x="15" y="293"/>
                      </a:lnTo>
                      <a:lnTo>
                        <a:pt x="15" y="295"/>
                      </a:lnTo>
                      <a:lnTo>
                        <a:pt x="15" y="295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9" y="301"/>
                      </a:lnTo>
                      <a:lnTo>
                        <a:pt x="19" y="301"/>
                      </a:lnTo>
                      <a:lnTo>
                        <a:pt x="19" y="301"/>
                      </a:lnTo>
                      <a:lnTo>
                        <a:pt x="19" y="303"/>
                      </a:lnTo>
                      <a:lnTo>
                        <a:pt x="19" y="307"/>
                      </a:lnTo>
                      <a:lnTo>
                        <a:pt x="19" y="307"/>
                      </a:lnTo>
                      <a:lnTo>
                        <a:pt x="19" y="309"/>
                      </a:lnTo>
                      <a:lnTo>
                        <a:pt x="17" y="309"/>
                      </a:lnTo>
                      <a:lnTo>
                        <a:pt x="17" y="309"/>
                      </a:lnTo>
                      <a:lnTo>
                        <a:pt x="15" y="309"/>
                      </a:lnTo>
                      <a:lnTo>
                        <a:pt x="13" y="309"/>
                      </a:lnTo>
                      <a:lnTo>
                        <a:pt x="13" y="310"/>
                      </a:lnTo>
                      <a:lnTo>
                        <a:pt x="13" y="310"/>
                      </a:lnTo>
                      <a:lnTo>
                        <a:pt x="13" y="310"/>
                      </a:lnTo>
                      <a:lnTo>
                        <a:pt x="13" y="312"/>
                      </a:lnTo>
                      <a:lnTo>
                        <a:pt x="13" y="312"/>
                      </a:lnTo>
                      <a:lnTo>
                        <a:pt x="17" y="314"/>
                      </a:lnTo>
                      <a:lnTo>
                        <a:pt x="17" y="314"/>
                      </a:lnTo>
                      <a:lnTo>
                        <a:pt x="17" y="314"/>
                      </a:lnTo>
                      <a:lnTo>
                        <a:pt x="17" y="314"/>
                      </a:lnTo>
                      <a:lnTo>
                        <a:pt x="19" y="316"/>
                      </a:lnTo>
                      <a:lnTo>
                        <a:pt x="19" y="316"/>
                      </a:lnTo>
                      <a:lnTo>
                        <a:pt x="17" y="318"/>
                      </a:lnTo>
                      <a:lnTo>
                        <a:pt x="15" y="322"/>
                      </a:lnTo>
                      <a:lnTo>
                        <a:pt x="15" y="324"/>
                      </a:lnTo>
                      <a:lnTo>
                        <a:pt x="15" y="324"/>
                      </a:lnTo>
                      <a:lnTo>
                        <a:pt x="15" y="326"/>
                      </a:lnTo>
                      <a:lnTo>
                        <a:pt x="15" y="326"/>
                      </a:lnTo>
                      <a:lnTo>
                        <a:pt x="15" y="329"/>
                      </a:lnTo>
                      <a:lnTo>
                        <a:pt x="15" y="329"/>
                      </a:lnTo>
                      <a:lnTo>
                        <a:pt x="15" y="331"/>
                      </a:lnTo>
                      <a:lnTo>
                        <a:pt x="15" y="331"/>
                      </a:lnTo>
                      <a:lnTo>
                        <a:pt x="15" y="333"/>
                      </a:lnTo>
                      <a:lnTo>
                        <a:pt x="15" y="333"/>
                      </a:lnTo>
                      <a:lnTo>
                        <a:pt x="13" y="335"/>
                      </a:lnTo>
                      <a:lnTo>
                        <a:pt x="13" y="337"/>
                      </a:lnTo>
                      <a:lnTo>
                        <a:pt x="13" y="337"/>
                      </a:lnTo>
                      <a:lnTo>
                        <a:pt x="13" y="337"/>
                      </a:lnTo>
                      <a:lnTo>
                        <a:pt x="11" y="339"/>
                      </a:lnTo>
                      <a:lnTo>
                        <a:pt x="11" y="341"/>
                      </a:lnTo>
                      <a:lnTo>
                        <a:pt x="9" y="341"/>
                      </a:lnTo>
                      <a:lnTo>
                        <a:pt x="7" y="341"/>
                      </a:lnTo>
                      <a:lnTo>
                        <a:pt x="5" y="341"/>
                      </a:lnTo>
                      <a:lnTo>
                        <a:pt x="5" y="341"/>
                      </a:lnTo>
                      <a:lnTo>
                        <a:pt x="5" y="341"/>
                      </a:lnTo>
                      <a:lnTo>
                        <a:pt x="2" y="343"/>
                      </a:lnTo>
                      <a:lnTo>
                        <a:pt x="0" y="345"/>
                      </a:lnTo>
                      <a:lnTo>
                        <a:pt x="0" y="347"/>
                      </a:lnTo>
                      <a:lnTo>
                        <a:pt x="2" y="348"/>
                      </a:lnTo>
                      <a:lnTo>
                        <a:pt x="2" y="348"/>
                      </a:lnTo>
                      <a:lnTo>
                        <a:pt x="4" y="348"/>
                      </a:lnTo>
                      <a:lnTo>
                        <a:pt x="5" y="347"/>
                      </a:lnTo>
                      <a:lnTo>
                        <a:pt x="5" y="347"/>
                      </a:lnTo>
                      <a:lnTo>
                        <a:pt x="5" y="345"/>
                      </a:lnTo>
                      <a:lnTo>
                        <a:pt x="9" y="345"/>
                      </a:lnTo>
                      <a:lnTo>
                        <a:pt x="9" y="343"/>
                      </a:lnTo>
                      <a:lnTo>
                        <a:pt x="11" y="345"/>
                      </a:lnTo>
                      <a:lnTo>
                        <a:pt x="11" y="345"/>
                      </a:lnTo>
                      <a:lnTo>
                        <a:pt x="13" y="345"/>
                      </a:lnTo>
                      <a:lnTo>
                        <a:pt x="13" y="345"/>
                      </a:lnTo>
                      <a:lnTo>
                        <a:pt x="13" y="347"/>
                      </a:lnTo>
                      <a:lnTo>
                        <a:pt x="11" y="347"/>
                      </a:lnTo>
                      <a:lnTo>
                        <a:pt x="11" y="347"/>
                      </a:lnTo>
                      <a:lnTo>
                        <a:pt x="9" y="347"/>
                      </a:lnTo>
                      <a:lnTo>
                        <a:pt x="9" y="347"/>
                      </a:lnTo>
                      <a:lnTo>
                        <a:pt x="7" y="347"/>
                      </a:lnTo>
                      <a:lnTo>
                        <a:pt x="7" y="348"/>
                      </a:lnTo>
                      <a:lnTo>
                        <a:pt x="5" y="350"/>
                      </a:lnTo>
                      <a:lnTo>
                        <a:pt x="5" y="350"/>
                      </a:lnTo>
                      <a:lnTo>
                        <a:pt x="4" y="348"/>
                      </a:lnTo>
                      <a:lnTo>
                        <a:pt x="4" y="348"/>
                      </a:lnTo>
                      <a:lnTo>
                        <a:pt x="2" y="350"/>
                      </a:lnTo>
                      <a:lnTo>
                        <a:pt x="2" y="350"/>
                      </a:lnTo>
                      <a:lnTo>
                        <a:pt x="2" y="352"/>
                      </a:lnTo>
                      <a:lnTo>
                        <a:pt x="2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2" y="354"/>
                      </a:lnTo>
                      <a:lnTo>
                        <a:pt x="4" y="356"/>
                      </a:lnTo>
                      <a:lnTo>
                        <a:pt x="4" y="356"/>
                      </a:lnTo>
                      <a:lnTo>
                        <a:pt x="5" y="358"/>
                      </a:lnTo>
                      <a:lnTo>
                        <a:pt x="5" y="358"/>
                      </a:lnTo>
                      <a:lnTo>
                        <a:pt x="7" y="358"/>
                      </a:lnTo>
                      <a:lnTo>
                        <a:pt x="7" y="358"/>
                      </a:lnTo>
                      <a:lnTo>
                        <a:pt x="7" y="358"/>
                      </a:lnTo>
                      <a:lnTo>
                        <a:pt x="9" y="362"/>
                      </a:lnTo>
                      <a:lnTo>
                        <a:pt x="9" y="360"/>
                      </a:lnTo>
                      <a:lnTo>
                        <a:pt x="11" y="358"/>
                      </a:lnTo>
                      <a:lnTo>
                        <a:pt x="13" y="360"/>
                      </a:lnTo>
                      <a:lnTo>
                        <a:pt x="15" y="360"/>
                      </a:lnTo>
                      <a:lnTo>
                        <a:pt x="15" y="362"/>
                      </a:lnTo>
                      <a:lnTo>
                        <a:pt x="15" y="366"/>
                      </a:lnTo>
                      <a:lnTo>
                        <a:pt x="17" y="367"/>
                      </a:lnTo>
                      <a:lnTo>
                        <a:pt x="15" y="369"/>
                      </a:lnTo>
                      <a:lnTo>
                        <a:pt x="15" y="369"/>
                      </a:lnTo>
                      <a:lnTo>
                        <a:pt x="17" y="371"/>
                      </a:lnTo>
                      <a:lnTo>
                        <a:pt x="17" y="371"/>
                      </a:lnTo>
                      <a:lnTo>
                        <a:pt x="19" y="371"/>
                      </a:lnTo>
                      <a:lnTo>
                        <a:pt x="21" y="371"/>
                      </a:lnTo>
                      <a:lnTo>
                        <a:pt x="21" y="369"/>
                      </a:lnTo>
                      <a:lnTo>
                        <a:pt x="23" y="371"/>
                      </a:lnTo>
                      <a:lnTo>
                        <a:pt x="23" y="371"/>
                      </a:lnTo>
                      <a:lnTo>
                        <a:pt x="19" y="371"/>
                      </a:lnTo>
                      <a:lnTo>
                        <a:pt x="19" y="373"/>
                      </a:lnTo>
                      <a:lnTo>
                        <a:pt x="19" y="375"/>
                      </a:lnTo>
                      <a:lnTo>
                        <a:pt x="19" y="377"/>
                      </a:lnTo>
                      <a:lnTo>
                        <a:pt x="19" y="379"/>
                      </a:lnTo>
                      <a:lnTo>
                        <a:pt x="19" y="379"/>
                      </a:lnTo>
                      <a:lnTo>
                        <a:pt x="21" y="379"/>
                      </a:lnTo>
                      <a:lnTo>
                        <a:pt x="23" y="379"/>
                      </a:lnTo>
                      <a:lnTo>
                        <a:pt x="23" y="377"/>
                      </a:lnTo>
                      <a:lnTo>
                        <a:pt x="23" y="377"/>
                      </a:lnTo>
                      <a:lnTo>
                        <a:pt x="23" y="375"/>
                      </a:lnTo>
                      <a:lnTo>
                        <a:pt x="24" y="375"/>
                      </a:lnTo>
                      <a:lnTo>
                        <a:pt x="24" y="375"/>
                      </a:lnTo>
                      <a:lnTo>
                        <a:pt x="24" y="375"/>
                      </a:lnTo>
                      <a:lnTo>
                        <a:pt x="24" y="377"/>
                      </a:lnTo>
                      <a:lnTo>
                        <a:pt x="24" y="377"/>
                      </a:lnTo>
                      <a:lnTo>
                        <a:pt x="24" y="377"/>
                      </a:lnTo>
                      <a:lnTo>
                        <a:pt x="26" y="377"/>
                      </a:lnTo>
                      <a:lnTo>
                        <a:pt x="26" y="377"/>
                      </a:lnTo>
                      <a:lnTo>
                        <a:pt x="26" y="379"/>
                      </a:lnTo>
                      <a:lnTo>
                        <a:pt x="24" y="379"/>
                      </a:lnTo>
                      <a:lnTo>
                        <a:pt x="26" y="379"/>
                      </a:lnTo>
                      <a:lnTo>
                        <a:pt x="30" y="385"/>
                      </a:lnTo>
                      <a:lnTo>
                        <a:pt x="28" y="383"/>
                      </a:lnTo>
                      <a:lnTo>
                        <a:pt x="28" y="385"/>
                      </a:lnTo>
                      <a:lnTo>
                        <a:pt x="28" y="385"/>
                      </a:lnTo>
                      <a:lnTo>
                        <a:pt x="26" y="385"/>
                      </a:lnTo>
                      <a:lnTo>
                        <a:pt x="26" y="383"/>
                      </a:lnTo>
                      <a:lnTo>
                        <a:pt x="24" y="381"/>
                      </a:lnTo>
                      <a:lnTo>
                        <a:pt x="23" y="379"/>
                      </a:lnTo>
                      <a:lnTo>
                        <a:pt x="24" y="381"/>
                      </a:lnTo>
                      <a:lnTo>
                        <a:pt x="26" y="385"/>
                      </a:lnTo>
                      <a:lnTo>
                        <a:pt x="26" y="388"/>
                      </a:lnTo>
                      <a:lnTo>
                        <a:pt x="26" y="388"/>
                      </a:lnTo>
                      <a:lnTo>
                        <a:pt x="26" y="388"/>
                      </a:lnTo>
                      <a:lnTo>
                        <a:pt x="26" y="390"/>
                      </a:lnTo>
                      <a:lnTo>
                        <a:pt x="26" y="392"/>
                      </a:lnTo>
                      <a:lnTo>
                        <a:pt x="28" y="394"/>
                      </a:lnTo>
                      <a:lnTo>
                        <a:pt x="28" y="394"/>
                      </a:lnTo>
                      <a:lnTo>
                        <a:pt x="28" y="396"/>
                      </a:lnTo>
                      <a:lnTo>
                        <a:pt x="30" y="400"/>
                      </a:lnTo>
                      <a:lnTo>
                        <a:pt x="30" y="402"/>
                      </a:lnTo>
                      <a:lnTo>
                        <a:pt x="32" y="402"/>
                      </a:lnTo>
                      <a:lnTo>
                        <a:pt x="38" y="404"/>
                      </a:lnTo>
                      <a:lnTo>
                        <a:pt x="38" y="406"/>
                      </a:lnTo>
                      <a:lnTo>
                        <a:pt x="36" y="406"/>
                      </a:lnTo>
                      <a:lnTo>
                        <a:pt x="34" y="406"/>
                      </a:lnTo>
                      <a:lnTo>
                        <a:pt x="32" y="406"/>
                      </a:lnTo>
                      <a:lnTo>
                        <a:pt x="30" y="404"/>
                      </a:lnTo>
                      <a:lnTo>
                        <a:pt x="30" y="406"/>
                      </a:lnTo>
                      <a:lnTo>
                        <a:pt x="32" y="407"/>
                      </a:lnTo>
                      <a:lnTo>
                        <a:pt x="34" y="411"/>
                      </a:lnTo>
                      <a:lnTo>
                        <a:pt x="34" y="413"/>
                      </a:lnTo>
                      <a:lnTo>
                        <a:pt x="34" y="419"/>
                      </a:lnTo>
                      <a:lnTo>
                        <a:pt x="36" y="421"/>
                      </a:lnTo>
                      <a:lnTo>
                        <a:pt x="36" y="421"/>
                      </a:lnTo>
                      <a:lnTo>
                        <a:pt x="36" y="423"/>
                      </a:lnTo>
                      <a:lnTo>
                        <a:pt x="36" y="423"/>
                      </a:lnTo>
                      <a:lnTo>
                        <a:pt x="36" y="425"/>
                      </a:lnTo>
                      <a:lnTo>
                        <a:pt x="36" y="426"/>
                      </a:lnTo>
                      <a:lnTo>
                        <a:pt x="38" y="428"/>
                      </a:lnTo>
                      <a:lnTo>
                        <a:pt x="40" y="432"/>
                      </a:lnTo>
                      <a:lnTo>
                        <a:pt x="42" y="434"/>
                      </a:lnTo>
                      <a:lnTo>
                        <a:pt x="45" y="438"/>
                      </a:lnTo>
                      <a:lnTo>
                        <a:pt x="45" y="442"/>
                      </a:lnTo>
                      <a:lnTo>
                        <a:pt x="47" y="445"/>
                      </a:lnTo>
                      <a:lnTo>
                        <a:pt x="49" y="451"/>
                      </a:lnTo>
                      <a:lnTo>
                        <a:pt x="51" y="459"/>
                      </a:lnTo>
                      <a:lnTo>
                        <a:pt x="51" y="461"/>
                      </a:lnTo>
                      <a:lnTo>
                        <a:pt x="53" y="457"/>
                      </a:lnTo>
                      <a:lnTo>
                        <a:pt x="55" y="457"/>
                      </a:lnTo>
                      <a:lnTo>
                        <a:pt x="55" y="459"/>
                      </a:lnTo>
                      <a:lnTo>
                        <a:pt x="55" y="459"/>
                      </a:lnTo>
                      <a:lnTo>
                        <a:pt x="55" y="459"/>
                      </a:lnTo>
                      <a:lnTo>
                        <a:pt x="55" y="461"/>
                      </a:lnTo>
                      <a:lnTo>
                        <a:pt x="57" y="461"/>
                      </a:lnTo>
                      <a:lnTo>
                        <a:pt x="57" y="463"/>
                      </a:lnTo>
                      <a:lnTo>
                        <a:pt x="59" y="463"/>
                      </a:lnTo>
                      <a:lnTo>
                        <a:pt x="57" y="463"/>
                      </a:lnTo>
                      <a:lnTo>
                        <a:pt x="57" y="463"/>
                      </a:lnTo>
                      <a:lnTo>
                        <a:pt x="55" y="463"/>
                      </a:lnTo>
                      <a:lnTo>
                        <a:pt x="55" y="463"/>
                      </a:lnTo>
                      <a:lnTo>
                        <a:pt x="53" y="463"/>
                      </a:lnTo>
                      <a:lnTo>
                        <a:pt x="53" y="463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4"/>
                      </a:lnTo>
                      <a:lnTo>
                        <a:pt x="53" y="466"/>
                      </a:lnTo>
                      <a:lnTo>
                        <a:pt x="53" y="472"/>
                      </a:lnTo>
                      <a:lnTo>
                        <a:pt x="53" y="474"/>
                      </a:lnTo>
                      <a:lnTo>
                        <a:pt x="55" y="480"/>
                      </a:lnTo>
                      <a:lnTo>
                        <a:pt x="55" y="482"/>
                      </a:lnTo>
                      <a:lnTo>
                        <a:pt x="55" y="484"/>
                      </a:lnTo>
                      <a:lnTo>
                        <a:pt x="57" y="485"/>
                      </a:lnTo>
                      <a:lnTo>
                        <a:pt x="55" y="484"/>
                      </a:lnTo>
                      <a:lnTo>
                        <a:pt x="55" y="482"/>
                      </a:lnTo>
                      <a:lnTo>
                        <a:pt x="53" y="480"/>
                      </a:lnTo>
                      <a:lnTo>
                        <a:pt x="53" y="482"/>
                      </a:lnTo>
                      <a:lnTo>
                        <a:pt x="55" y="485"/>
                      </a:lnTo>
                      <a:lnTo>
                        <a:pt x="55" y="487"/>
                      </a:lnTo>
                      <a:lnTo>
                        <a:pt x="55" y="487"/>
                      </a:lnTo>
                      <a:lnTo>
                        <a:pt x="55" y="489"/>
                      </a:lnTo>
                      <a:lnTo>
                        <a:pt x="57" y="491"/>
                      </a:lnTo>
                      <a:lnTo>
                        <a:pt x="57" y="493"/>
                      </a:lnTo>
                      <a:lnTo>
                        <a:pt x="59" y="499"/>
                      </a:lnTo>
                      <a:lnTo>
                        <a:pt x="59" y="503"/>
                      </a:lnTo>
                      <a:lnTo>
                        <a:pt x="61" y="508"/>
                      </a:lnTo>
                      <a:lnTo>
                        <a:pt x="61" y="508"/>
                      </a:lnTo>
                      <a:lnTo>
                        <a:pt x="61" y="508"/>
                      </a:lnTo>
                      <a:lnTo>
                        <a:pt x="61" y="510"/>
                      </a:lnTo>
                      <a:lnTo>
                        <a:pt x="61" y="512"/>
                      </a:lnTo>
                      <a:lnTo>
                        <a:pt x="63" y="514"/>
                      </a:lnTo>
                      <a:lnTo>
                        <a:pt x="63" y="514"/>
                      </a:lnTo>
                      <a:lnTo>
                        <a:pt x="63" y="516"/>
                      </a:lnTo>
                      <a:lnTo>
                        <a:pt x="63" y="520"/>
                      </a:lnTo>
                      <a:lnTo>
                        <a:pt x="66" y="537"/>
                      </a:lnTo>
                      <a:lnTo>
                        <a:pt x="70" y="537"/>
                      </a:lnTo>
                      <a:lnTo>
                        <a:pt x="74" y="537"/>
                      </a:lnTo>
                      <a:lnTo>
                        <a:pt x="78" y="535"/>
                      </a:lnTo>
                      <a:lnTo>
                        <a:pt x="78" y="537"/>
                      </a:lnTo>
                      <a:lnTo>
                        <a:pt x="76" y="537"/>
                      </a:lnTo>
                      <a:lnTo>
                        <a:pt x="74" y="537"/>
                      </a:lnTo>
                      <a:lnTo>
                        <a:pt x="72" y="539"/>
                      </a:lnTo>
                      <a:lnTo>
                        <a:pt x="72" y="539"/>
                      </a:lnTo>
                      <a:lnTo>
                        <a:pt x="70" y="541"/>
                      </a:lnTo>
                      <a:lnTo>
                        <a:pt x="70" y="541"/>
                      </a:lnTo>
                      <a:lnTo>
                        <a:pt x="70" y="541"/>
                      </a:lnTo>
                      <a:lnTo>
                        <a:pt x="66" y="539"/>
                      </a:lnTo>
                      <a:lnTo>
                        <a:pt x="66" y="541"/>
                      </a:lnTo>
                      <a:lnTo>
                        <a:pt x="68" y="541"/>
                      </a:lnTo>
                      <a:lnTo>
                        <a:pt x="68" y="542"/>
                      </a:lnTo>
                      <a:lnTo>
                        <a:pt x="70" y="542"/>
                      </a:lnTo>
                      <a:lnTo>
                        <a:pt x="70" y="544"/>
                      </a:lnTo>
                      <a:lnTo>
                        <a:pt x="70" y="546"/>
                      </a:lnTo>
                      <a:lnTo>
                        <a:pt x="74" y="544"/>
                      </a:lnTo>
                      <a:lnTo>
                        <a:pt x="76" y="544"/>
                      </a:lnTo>
                      <a:lnTo>
                        <a:pt x="78" y="544"/>
                      </a:lnTo>
                      <a:lnTo>
                        <a:pt x="78" y="544"/>
                      </a:lnTo>
                      <a:lnTo>
                        <a:pt x="78" y="544"/>
                      </a:lnTo>
                      <a:lnTo>
                        <a:pt x="78" y="546"/>
                      </a:lnTo>
                      <a:lnTo>
                        <a:pt x="78" y="546"/>
                      </a:lnTo>
                      <a:lnTo>
                        <a:pt x="78" y="546"/>
                      </a:lnTo>
                      <a:lnTo>
                        <a:pt x="80" y="548"/>
                      </a:lnTo>
                      <a:lnTo>
                        <a:pt x="80" y="548"/>
                      </a:lnTo>
                      <a:lnTo>
                        <a:pt x="80" y="548"/>
                      </a:lnTo>
                      <a:lnTo>
                        <a:pt x="80" y="550"/>
                      </a:lnTo>
                      <a:lnTo>
                        <a:pt x="80" y="550"/>
                      </a:lnTo>
                      <a:lnTo>
                        <a:pt x="82" y="550"/>
                      </a:lnTo>
                      <a:lnTo>
                        <a:pt x="84" y="550"/>
                      </a:lnTo>
                      <a:lnTo>
                        <a:pt x="84" y="550"/>
                      </a:lnTo>
                      <a:lnTo>
                        <a:pt x="84" y="550"/>
                      </a:lnTo>
                      <a:lnTo>
                        <a:pt x="84" y="550"/>
                      </a:lnTo>
                      <a:lnTo>
                        <a:pt x="84" y="550"/>
                      </a:lnTo>
                      <a:lnTo>
                        <a:pt x="84" y="552"/>
                      </a:lnTo>
                      <a:lnTo>
                        <a:pt x="84" y="552"/>
                      </a:lnTo>
                      <a:lnTo>
                        <a:pt x="84" y="552"/>
                      </a:lnTo>
                      <a:lnTo>
                        <a:pt x="84" y="554"/>
                      </a:lnTo>
                      <a:lnTo>
                        <a:pt x="85" y="554"/>
                      </a:lnTo>
                      <a:lnTo>
                        <a:pt x="85" y="554"/>
                      </a:lnTo>
                      <a:lnTo>
                        <a:pt x="85" y="554"/>
                      </a:lnTo>
                      <a:lnTo>
                        <a:pt x="85" y="554"/>
                      </a:lnTo>
                      <a:lnTo>
                        <a:pt x="87" y="552"/>
                      </a:lnTo>
                      <a:lnTo>
                        <a:pt x="87" y="552"/>
                      </a:lnTo>
                      <a:lnTo>
                        <a:pt x="89" y="552"/>
                      </a:lnTo>
                      <a:lnTo>
                        <a:pt x="89" y="552"/>
                      </a:lnTo>
                      <a:lnTo>
                        <a:pt x="91" y="554"/>
                      </a:lnTo>
                      <a:lnTo>
                        <a:pt x="93" y="554"/>
                      </a:lnTo>
                      <a:lnTo>
                        <a:pt x="93" y="554"/>
                      </a:lnTo>
                      <a:lnTo>
                        <a:pt x="93" y="554"/>
                      </a:lnTo>
                      <a:lnTo>
                        <a:pt x="93" y="556"/>
                      </a:lnTo>
                      <a:lnTo>
                        <a:pt x="93" y="556"/>
                      </a:lnTo>
                      <a:lnTo>
                        <a:pt x="93" y="556"/>
                      </a:lnTo>
                      <a:lnTo>
                        <a:pt x="93" y="558"/>
                      </a:lnTo>
                      <a:lnTo>
                        <a:pt x="93" y="558"/>
                      </a:lnTo>
                      <a:lnTo>
                        <a:pt x="93" y="560"/>
                      </a:lnTo>
                      <a:lnTo>
                        <a:pt x="95" y="560"/>
                      </a:lnTo>
                      <a:lnTo>
                        <a:pt x="95" y="560"/>
                      </a:lnTo>
                      <a:lnTo>
                        <a:pt x="95" y="558"/>
                      </a:lnTo>
                      <a:lnTo>
                        <a:pt x="97" y="558"/>
                      </a:lnTo>
                      <a:lnTo>
                        <a:pt x="97" y="558"/>
                      </a:lnTo>
                      <a:lnTo>
                        <a:pt x="97" y="560"/>
                      </a:lnTo>
                      <a:lnTo>
                        <a:pt x="99" y="561"/>
                      </a:lnTo>
                      <a:lnTo>
                        <a:pt x="99" y="561"/>
                      </a:lnTo>
                      <a:lnTo>
                        <a:pt x="101" y="561"/>
                      </a:lnTo>
                      <a:lnTo>
                        <a:pt x="101" y="561"/>
                      </a:lnTo>
                      <a:lnTo>
                        <a:pt x="101" y="561"/>
                      </a:lnTo>
                      <a:lnTo>
                        <a:pt x="103" y="561"/>
                      </a:lnTo>
                      <a:lnTo>
                        <a:pt x="103" y="561"/>
                      </a:lnTo>
                      <a:lnTo>
                        <a:pt x="103" y="560"/>
                      </a:lnTo>
                      <a:lnTo>
                        <a:pt x="105" y="560"/>
                      </a:lnTo>
                      <a:lnTo>
                        <a:pt x="108" y="561"/>
                      </a:lnTo>
                      <a:lnTo>
                        <a:pt x="108" y="563"/>
                      </a:lnTo>
                      <a:lnTo>
                        <a:pt x="106" y="565"/>
                      </a:lnTo>
                      <a:lnTo>
                        <a:pt x="106" y="565"/>
                      </a:lnTo>
                      <a:lnTo>
                        <a:pt x="106" y="567"/>
                      </a:lnTo>
                      <a:lnTo>
                        <a:pt x="106" y="567"/>
                      </a:lnTo>
                      <a:lnTo>
                        <a:pt x="108" y="569"/>
                      </a:lnTo>
                      <a:lnTo>
                        <a:pt x="108" y="569"/>
                      </a:lnTo>
                      <a:lnTo>
                        <a:pt x="108" y="571"/>
                      </a:lnTo>
                      <a:lnTo>
                        <a:pt x="108" y="571"/>
                      </a:lnTo>
                      <a:lnTo>
                        <a:pt x="110" y="571"/>
                      </a:lnTo>
                      <a:lnTo>
                        <a:pt x="110" y="571"/>
                      </a:lnTo>
                      <a:lnTo>
                        <a:pt x="110" y="571"/>
                      </a:lnTo>
                      <a:lnTo>
                        <a:pt x="110" y="571"/>
                      </a:lnTo>
                      <a:lnTo>
                        <a:pt x="112" y="573"/>
                      </a:lnTo>
                      <a:lnTo>
                        <a:pt x="112" y="573"/>
                      </a:lnTo>
                      <a:lnTo>
                        <a:pt x="112" y="573"/>
                      </a:lnTo>
                      <a:lnTo>
                        <a:pt x="112" y="573"/>
                      </a:lnTo>
                      <a:lnTo>
                        <a:pt x="112" y="573"/>
                      </a:lnTo>
                      <a:lnTo>
                        <a:pt x="112" y="573"/>
                      </a:lnTo>
                      <a:lnTo>
                        <a:pt x="116" y="573"/>
                      </a:lnTo>
                      <a:lnTo>
                        <a:pt x="116" y="573"/>
                      </a:lnTo>
                      <a:lnTo>
                        <a:pt x="116" y="573"/>
                      </a:lnTo>
                      <a:lnTo>
                        <a:pt x="118" y="573"/>
                      </a:lnTo>
                      <a:lnTo>
                        <a:pt x="118" y="573"/>
                      </a:lnTo>
                      <a:lnTo>
                        <a:pt x="118" y="575"/>
                      </a:lnTo>
                      <a:lnTo>
                        <a:pt x="118" y="575"/>
                      </a:lnTo>
                      <a:lnTo>
                        <a:pt x="118" y="575"/>
                      </a:lnTo>
                      <a:lnTo>
                        <a:pt x="116" y="575"/>
                      </a:lnTo>
                      <a:lnTo>
                        <a:pt x="116" y="577"/>
                      </a:lnTo>
                      <a:lnTo>
                        <a:pt x="114" y="577"/>
                      </a:lnTo>
                      <a:lnTo>
                        <a:pt x="114" y="579"/>
                      </a:lnTo>
                      <a:lnTo>
                        <a:pt x="114" y="579"/>
                      </a:lnTo>
                      <a:lnTo>
                        <a:pt x="114" y="580"/>
                      </a:lnTo>
                      <a:lnTo>
                        <a:pt x="114" y="580"/>
                      </a:lnTo>
                      <a:lnTo>
                        <a:pt x="116" y="580"/>
                      </a:lnTo>
                      <a:lnTo>
                        <a:pt x="116" y="582"/>
                      </a:lnTo>
                      <a:lnTo>
                        <a:pt x="118" y="584"/>
                      </a:lnTo>
                      <a:lnTo>
                        <a:pt x="118" y="586"/>
                      </a:lnTo>
                      <a:lnTo>
                        <a:pt x="118" y="588"/>
                      </a:lnTo>
                      <a:lnTo>
                        <a:pt x="120" y="590"/>
                      </a:lnTo>
                      <a:lnTo>
                        <a:pt x="120" y="590"/>
                      </a:lnTo>
                      <a:lnTo>
                        <a:pt x="120" y="590"/>
                      </a:lnTo>
                      <a:lnTo>
                        <a:pt x="120" y="590"/>
                      </a:lnTo>
                      <a:lnTo>
                        <a:pt x="120" y="590"/>
                      </a:lnTo>
                      <a:lnTo>
                        <a:pt x="122" y="590"/>
                      </a:lnTo>
                      <a:lnTo>
                        <a:pt x="122" y="590"/>
                      </a:lnTo>
                      <a:lnTo>
                        <a:pt x="122" y="590"/>
                      </a:lnTo>
                      <a:lnTo>
                        <a:pt x="124" y="592"/>
                      </a:lnTo>
                      <a:lnTo>
                        <a:pt x="133" y="601"/>
                      </a:lnTo>
                      <a:lnTo>
                        <a:pt x="135" y="603"/>
                      </a:lnTo>
                      <a:lnTo>
                        <a:pt x="137" y="603"/>
                      </a:lnTo>
                      <a:lnTo>
                        <a:pt x="139" y="605"/>
                      </a:lnTo>
                      <a:lnTo>
                        <a:pt x="139" y="605"/>
                      </a:lnTo>
                      <a:lnTo>
                        <a:pt x="141" y="605"/>
                      </a:lnTo>
                      <a:lnTo>
                        <a:pt x="141" y="607"/>
                      </a:lnTo>
                      <a:lnTo>
                        <a:pt x="141" y="607"/>
                      </a:lnTo>
                      <a:lnTo>
                        <a:pt x="141" y="609"/>
                      </a:lnTo>
                      <a:lnTo>
                        <a:pt x="143" y="609"/>
                      </a:lnTo>
                      <a:lnTo>
                        <a:pt x="143" y="609"/>
                      </a:lnTo>
                      <a:lnTo>
                        <a:pt x="145" y="609"/>
                      </a:lnTo>
                      <a:lnTo>
                        <a:pt x="145" y="609"/>
                      </a:lnTo>
                      <a:lnTo>
                        <a:pt x="145" y="609"/>
                      </a:lnTo>
                      <a:lnTo>
                        <a:pt x="146" y="611"/>
                      </a:lnTo>
                      <a:lnTo>
                        <a:pt x="148" y="611"/>
                      </a:lnTo>
                      <a:lnTo>
                        <a:pt x="148" y="611"/>
                      </a:lnTo>
                      <a:lnTo>
                        <a:pt x="150" y="611"/>
                      </a:lnTo>
                      <a:lnTo>
                        <a:pt x="150" y="611"/>
                      </a:lnTo>
                      <a:lnTo>
                        <a:pt x="150" y="611"/>
                      </a:lnTo>
                      <a:lnTo>
                        <a:pt x="152" y="611"/>
                      </a:lnTo>
                      <a:lnTo>
                        <a:pt x="152" y="611"/>
                      </a:lnTo>
                      <a:lnTo>
                        <a:pt x="152" y="611"/>
                      </a:lnTo>
                      <a:lnTo>
                        <a:pt x="154" y="611"/>
                      </a:lnTo>
                      <a:lnTo>
                        <a:pt x="154" y="613"/>
                      </a:lnTo>
                      <a:lnTo>
                        <a:pt x="154" y="615"/>
                      </a:lnTo>
                      <a:lnTo>
                        <a:pt x="154" y="617"/>
                      </a:lnTo>
                      <a:lnTo>
                        <a:pt x="156" y="619"/>
                      </a:lnTo>
                      <a:lnTo>
                        <a:pt x="156" y="620"/>
                      </a:lnTo>
                      <a:lnTo>
                        <a:pt x="158" y="620"/>
                      </a:lnTo>
                      <a:lnTo>
                        <a:pt x="160" y="622"/>
                      </a:lnTo>
                      <a:lnTo>
                        <a:pt x="162" y="622"/>
                      </a:lnTo>
                      <a:lnTo>
                        <a:pt x="164" y="622"/>
                      </a:lnTo>
                      <a:lnTo>
                        <a:pt x="165" y="624"/>
                      </a:lnTo>
                      <a:lnTo>
                        <a:pt x="167" y="624"/>
                      </a:lnTo>
                      <a:lnTo>
                        <a:pt x="171" y="624"/>
                      </a:lnTo>
                      <a:lnTo>
                        <a:pt x="173" y="624"/>
                      </a:lnTo>
                      <a:lnTo>
                        <a:pt x="177" y="622"/>
                      </a:lnTo>
                      <a:lnTo>
                        <a:pt x="181" y="622"/>
                      </a:lnTo>
                      <a:lnTo>
                        <a:pt x="183" y="622"/>
                      </a:lnTo>
                      <a:lnTo>
                        <a:pt x="183" y="622"/>
                      </a:lnTo>
                      <a:lnTo>
                        <a:pt x="183" y="622"/>
                      </a:lnTo>
                      <a:lnTo>
                        <a:pt x="183" y="624"/>
                      </a:lnTo>
                      <a:lnTo>
                        <a:pt x="183" y="628"/>
                      </a:lnTo>
                      <a:lnTo>
                        <a:pt x="183" y="630"/>
                      </a:lnTo>
                      <a:lnTo>
                        <a:pt x="183" y="630"/>
                      </a:lnTo>
                      <a:lnTo>
                        <a:pt x="185" y="632"/>
                      </a:lnTo>
                      <a:lnTo>
                        <a:pt x="185" y="632"/>
                      </a:lnTo>
                      <a:lnTo>
                        <a:pt x="186" y="632"/>
                      </a:lnTo>
                      <a:lnTo>
                        <a:pt x="186" y="632"/>
                      </a:lnTo>
                      <a:lnTo>
                        <a:pt x="188" y="630"/>
                      </a:lnTo>
                      <a:lnTo>
                        <a:pt x="188" y="630"/>
                      </a:lnTo>
                      <a:lnTo>
                        <a:pt x="190" y="630"/>
                      </a:lnTo>
                      <a:lnTo>
                        <a:pt x="190" y="632"/>
                      </a:lnTo>
                      <a:lnTo>
                        <a:pt x="192" y="632"/>
                      </a:lnTo>
                      <a:lnTo>
                        <a:pt x="192" y="632"/>
                      </a:lnTo>
                      <a:lnTo>
                        <a:pt x="192" y="634"/>
                      </a:lnTo>
                      <a:lnTo>
                        <a:pt x="194" y="636"/>
                      </a:lnTo>
                      <a:lnTo>
                        <a:pt x="194" y="636"/>
                      </a:lnTo>
                      <a:lnTo>
                        <a:pt x="196" y="636"/>
                      </a:lnTo>
                      <a:lnTo>
                        <a:pt x="196" y="636"/>
                      </a:lnTo>
                      <a:lnTo>
                        <a:pt x="196" y="636"/>
                      </a:lnTo>
                      <a:lnTo>
                        <a:pt x="198" y="636"/>
                      </a:lnTo>
                      <a:lnTo>
                        <a:pt x="198" y="636"/>
                      </a:lnTo>
                      <a:lnTo>
                        <a:pt x="198" y="636"/>
                      </a:lnTo>
                      <a:lnTo>
                        <a:pt x="200" y="636"/>
                      </a:lnTo>
                      <a:lnTo>
                        <a:pt x="200" y="638"/>
                      </a:lnTo>
                      <a:lnTo>
                        <a:pt x="202" y="639"/>
                      </a:lnTo>
                      <a:lnTo>
                        <a:pt x="204" y="641"/>
                      </a:lnTo>
                      <a:lnTo>
                        <a:pt x="204" y="641"/>
                      </a:lnTo>
                      <a:lnTo>
                        <a:pt x="206" y="641"/>
                      </a:lnTo>
                      <a:lnTo>
                        <a:pt x="207" y="641"/>
                      </a:lnTo>
                      <a:lnTo>
                        <a:pt x="207" y="643"/>
                      </a:lnTo>
                      <a:lnTo>
                        <a:pt x="207" y="641"/>
                      </a:lnTo>
                      <a:lnTo>
                        <a:pt x="209" y="641"/>
                      </a:lnTo>
                      <a:lnTo>
                        <a:pt x="209" y="641"/>
                      </a:lnTo>
                      <a:lnTo>
                        <a:pt x="211" y="641"/>
                      </a:lnTo>
                      <a:lnTo>
                        <a:pt x="211" y="641"/>
                      </a:lnTo>
                      <a:lnTo>
                        <a:pt x="211" y="643"/>
                      </a:lnTo>
                      <a:lnTo>
                        <a:pt x="211" y="643"/>
                      </a:lnTo>
                      <a:lnTo>
                        <a:pt x="213" y="645"/>
                      </a:lnTo>
                      <a:lnTo>
                        <a:pt x="213" y="647"/>
                      </a:lnTo>
                      <a:lnTo>
                        <a:pt x="213" y="649"/>
                      </a:lnTo>
                      <a:lnTo>
                        <a:pt x="215" y="649"/>
                      </a:lnTo>
                      <a:lnTo>
                        <a:pt x="215" y="647"/>
                      </a:lnTo>
                      <a:lnTo>
                        <a:pt x="215" y="647"/>
                      </a:lnTo>
                      <a:lnTo>
                        <a:pt x="217" y="647"/>
                      </a:lnTo>
                      <a:lnTo>
                        <a:pt x="217" y="645"/>
                      </a:lnTo>
                      <a:lnTo>
                        <a:pt x="219" y="645"/>
                      </a:lnTo>
                      <a:lnTo>
                        <a:pt x="221" y="645"/>
                      </a:lnTo>
                      <a:lnTo>
                        <a:pt x="223" y="645"/>
                      </a:lnTo>
                      <a:lnTo>
                        <a:pt x="225" y="645"/>
                      </a:lnTo>
                      <a:lnTo>
                        <a:pt x="226" y="647"/>
                      </a:lnTo>
                      <a:lnTo>
                        <a:pt x="226" y="647"/>
                      </a:lnTo>
                      <a:lnTo>
                        <a:pt x="226" y="649"/>
                      </a:lnTo>
                      <a:lnTo>
                        <a:pt x="226" y="651"/>
                      </a:lnTo>
                      <a:lnTo>
                        <a:pt x="226" y="651"/>
                      </a:lnTo>
                      <a:lnTo>
                        <a:pt x="226" y="653"/>
                      </a:lnTo>
                      <a:lnTo>
                        <a:pt x="228" y="653"/>
                      </a:lnTo>
                      <a:lnTo>
                        <a:pt x="230" y="653"/>
                      </a:lnTo>
                      <a:lnTo>
                        <a:pt x="232" y="653"/>
                      </a:lnTo>
                      <a:lnTo>
                        <a:pt x="246" y="651"/>
                      </a:lnTo>
                      <a:lnTo>
                        <a:pt x="246" y="653"/>
                      </a:lnTo>
                      <a:lnTo>
                        <a:pt x="251" y="653"/>
                      </a:lnTo>
                      <a:lnTo>
                        <a:pt x="251" y="653"/>
                      </a:lnTo>
                      <a:lnTo>
                        <a:pt x="253" y="651"/>
                      </a:lnTo>
                      <a:lnTo>
                        <a:pt x="253" y="645"/>
                      </a:lnTo>
                      <a:lnTo>
                        <a:pt x="255" y="641"/>
                      </a:lnTo>
                      <a:lnTo>
                        <a:pt x="259" y="638"/>
                      </a:lnTo>
                      <a:lnTo>
                        <a:pt x="261" y="636"/>
                      </a:lnTo>
                      <a:lnTo>
                        <a:pt x="261" y="636"/>
                      </a:lnTo>
                      <a:lnTo>
                        <a:pt x="263" y="636"/>
                      </a:lnTo>
                      <a:lnTo>
                        <a:pt x="265" y="636"/>
                      </a:lnTo>
                      <a:lnTo>
                        <a:pt x="266" y="636"/>
                      </a:lnTo>
                      <a:lnTo>
                        <a:pt x="268" y="634"/>
                      </a:lnTo>
                      <a:lnTo>
                        <a:pt x="268" y="636"/>
                      </a:lnTo>
                      <a:lnTo>
                        <a:pt x="270" y="636"/>
                      </a:lnTo>
                      <a:lnTo>
                        <a:pt x="276" y="641"/>
                      </a:lnTo>
                      <a:lnTo>
                        <a:pt x="276" y="641"/>
                      </a:lnTo>
                      <a:lnTo>
                        <a:pt x="278" y="641"/>
                      </a:lnTo>
                      <a:lnTo>
                        <a:pt x="278" y="639"/>
                      </a:lnTo>
                      <a:lnTo>
                        <a:pt x="278" y="638"/>
                      </a:lnTo>
                      <a:lnTo>
                        <a:pt x="280" y="638"/>
                      </a:lnTo>
                      <a:lnTo>
                        <a:pt x="280" y="638"/>
                      </a:lnTo>
                      <a:lnTo>
                        <a:pt x="282" y="638"/>
                      </a:lnTo>
                      <a:lnTo>
                        <a:pt x="284" y="636"/>
                      </a:lnTo>
                      <a:lnTo>
                        <a:pt x="287" y="638"/>
                      </a:lnTo>
                      <a:lnTo>
                        <a:pt x="289" y="636"/>
                      </a:lnTo>
                      <a:lnTo>
                        <a:pt x="291" y="636"/>
                      </a:lnTo>
                      <a:lnTo>
                        <a:pt x="291" y="636"/>
                      </a:lnTo>
                      <a:lnTo>
                        <a:pt x="293" y="636"/>
                      </a:lnTo>
                      <a:lnTo>
                        <a:pt x="293" y="636"/>
                      </a:lnTo>
                      <a:lnTo>
                        <a:pt x="295" y="636"/>
                      </a:lnTo>
                      <a:lnTo>
                        <a:pt x="297" y="638"/>
                      </a:lnTo>
                      <a:lnTo>
                        <a:pt x="297" y="638"/>
                      </a:lnTo>
                      <a:lnTo>
                        <a:pt x="299" y="638"/>
                      </a:lnTo>
                      <a:lnTo>
                        <a:pt x="301" y="638"/>
                      </a:lnTo>
                      <a:lnTo>
                        <a:pt x="303" y="638"/>
                      </a:lnTo>
                      <a:lnTo>
                        <a:pt x="307" y="638"/>
                      </a:lnTo>
                      <a:lnTo>
                        <a:pt x="307" y="638"/>
                      </a:lnTo>
                      <a:lnTo>
                        <a:pt x="308" y="636"/>
                      </a:lnTo>
                      <a:lnTo>
                        <a:pt x="308" y="634"/>
                      </a:lnTo>
                      <a:lnTo>
                        <a:pt x="310" y="630"/>
                      </a:lnTo>
                      <a:lnTo>
                        <a:pt x="310" y="628"/>
                      </a:lnTo>
                      <a:lnTo>
                        <a:pt x="312" y="626"/>
                      </a:lnTo>
                      <a:lnTo>
                        <a:pt x="312" y="624"/>
                      </a:lnTo>
                      <a:lnTo>
                        <a:pt x="314" y="624"/>
                      </a:lnTo>
                      <a:lnTo>
                        <a:pt x="316" y="624"/>
                      </a:lnTo>
                      <a:lnTo>
                        <a:pt x="326" y="622"/>
                      </a:lnTo>
                      <a:lnTo>
                        <a:pt x="327" y="622"/>
                      </a:lnTo>
                      <a:lnTo>
                        <a:pt x="327" y="622"/>
                      </a:lnTo>
                      <a:lnTo>
                        <a:pt x="329" y="622"/>
                      </a:lnTo>
                      <a:lnTo>
                        <a:pt x="329" y="620"/>
                      </a:lnTo>
                      <a:lnTo>
                        <a:pt x="331" y="619"/>
                      </a:lnTo>
                      <a:lnTo>
                        <a:pt x="333" y="615"/>
                      </a:lnTo>
                      <a:lnTo>
                        <a:pt x="335" y="613"/>
                      </a:lnTo>
                      <a:lnTo>
                        <a:pt x="335" y="613"/>
                      </a:lnTo>
                      <a:lnTo>
                        <a:pt x="337" y="611"/>
                      </a:lnTo>
                      <a:lnTo>
                        <a:pt x="337" y="611"/>
                      </a:lnTo>
                      <a:lnTo>
                        <a:pt x="337" y="611"/>
                      </a:lnTo>
                      <a:lnTo>
                        <a:pt x="339" y="609"/>
                      </a:lnTo>
                      <a:lnTo>
                        <a:pt x="339" y="609"/>
                      </a:lnTo>
                      <a:lnTo>
                        <a:pt x="339" y="609"/>
                      </a:lnTo>
                      <a:lnTo>
                        <a:pt x="339" y="609"/>
                      </a:lnTo>
                      <a:lnTo>
                        <a:pt x="339" y="607"/>
                      </a:lnTo>
                      <a:lnTo>
                        <a:pt x="339" y="607"/>
                      </a:lnTo>
                      <a:lnTo>
                        <a:pt x="339" y="607"/>
                      </a:lnTo>
                      <a:lnTo>
                        <a:pt x="339" y="605"/>
                      </a:lnTo>
                      <a:lnTo>
                        <a:pt x="335" y="601"/>
                      </a:lnTo>
                      <a:lnTo>
                        <a:pt x="335" y="601"/>
                      </a:lnTo>
                      <a:lnTo>
                        <a:pt x="335" y="601"/>
                      </a:lnTo>
                      <a:lnTo>
                        <a:pt x="333" y="600"/>
                      </a:lnTo>
                      <a:lnTo>
                        <a:pt x="329" y="600"/>
                      </a:lnTo>
                      <a:lnTo>
                        <a:pt x="314" y="600"/>
                      </a:lnTo>
                      <a:lnTo>
                        <a:pt x="312" y="598"/>
                      </a:lnTo>
                      <a:lnTo>
                        <a:pt x="312" y="598"/>
                      </a:lnTo>
                      <a:lnTo>
                        <a:pt x="312" y="596"/>
                      </a:lnTo>
                      <a:lnTo>
                        <a:pt x="312" y="596"/>
                      </a:lnTo>
                      <a:lnTo>
                        <a:pt x="310" y="594"/>
                      </a:lnTo>
                      <a:lnTo>
                        <a:pt x="310" y="594"/>
                      </a:lnTo>
                      <a:lnTo>
                        <a:pt x="310" y="594"/>
                      </a:lnTo>
                      <a:lnTo>
                        <a:pt x="312" y="592"/>
                      </a:lnTo>
                      <a:lnTo>
                        <a:pt x="312" y="592"/>
                      </a:lnTo>
                      <a:lnTo>
                        <a:pt x="312" y="590"/>
                      </a:lnTo>
                      <a:lnTo>
                        <a:pt x="316" y="588"/>
                      </a:lnTo>
                      <a:lnTo>
                        <a:pt x="320" y="586"/>
                      </a:lnTo>
                      <a:lnTo>
                        <a:pt x="320" y="584"/>
                      </a:lnTo>
                      <a:lnTo>
                        <a:pt x="322" y="582"/>
                      </a:lnTo>
                      <a:lnTo>
                        <a:pt x="324" y="580"/>
                      </a:lnTo>
                      <a:lnTo>
                        <a:pt x="324" y="580"/>
                      </a:lnTo>
                      <a:lnTo>
                        <a:pt x="326" y="575"/>
                      </a:lnTo>
                      <a:lnTo>
                        <a:pt x="326" y="573"/>
                      </a:lnTo>
                      <a:lnTo>
                        <a:pt x="326" y="571"/>
                      </a:lnTo>
                      <a:lnTo>
                        <a:pt x="324" y="571"/>
                      </a:lnTo>
                      <a:lnTo>
                        <a:pt x="324" y="571"/>
                      </a:lnTo>
                      <a:lnTo>
                        <a:pt x="322" y="571"/>
                      </a:lnTo>
                      <a:lnTo>
                        <a:pt x="322" y="571"/>
                      </a:lnTo>
                      <a:lnTo>
                        <a:pt x="322" y="571"/>
                      </a:lnTo>
                      <a:lnTo>
                        <a:pt x="322" y="571"/>
                      </a:lnTo>
                      <a:lnTo>
                        <a:pt x="322" y="571"/>
                      </a:lnTo>
                      <a:lnTo>
                        <a:pt x="322" y="571"/>
                      </a:lnTo>
                      <a:lnTo>
                        <a:pt x="322" y="569"/>
                      </a:lnTo>
                      <a:lnTo>
                        <a:pt x="322" y="569"/>
                      </a:lnTo>
                      <a:lnTo>
                        <a:pt x="322" y="567"/>
                      </a:lnTo>
                      <a:lnTo>
                        <a:pt x="320" y="567"/>
                      </a:lnTo>
                      <a:lnTo>
                        <a:pt x="320" y="565"/>
                      </a:lnTo>
                      <a:lnTo>
                        <a:pt x="320" y="563"/>
                      </a:lnTo>
                      <a:lnTo>
                        <a:pt x="322" y="560"/>
                      </a:lnTo>
                      <a:lnTo>
                        <a:pt x="324" y="554"/>
                      </a:lnTo>
                      <a:lnTo>
                        <a:pt x="326" y="554"/>
                      </a:lnTo>
                      <a:lnTo>
                        <a:pt x="327" y="554"/>
                      </a:lnTo>
                      <a:lnTo>
                        <a:pt x="327" y="554"/>
                      </a:lnTo>
                      <a:lnTo>
                        <a:pt x="329" y="554"/>
                      </a:lnTo>
                      <a:lnTo>
                        <a:pt x="331" y="554"/>
                      </a:lnTo>
                      <a:lnTo>
                        <a:pt x="331" y="554"/>
                      </a:lnTo>
                      <a:lnTo>
                        <a:pt x="333" y="554"/>
                      </a:lnTo>
                      <a:lnTo>
                        <a:pt x="337" y="552"/>
                      </a:lnTo>
                      <a:lnTo>
                        <a:pt x="337" y="552"/>
                      </a:lnTo>
                      <a:lnTo>
                        <a:pt x="339" y="550"/>
                      </a:lnTo>
                      <a:lnTo>
                        <a:pt x="339" y="550"/>
                      </a:lnTo>
                      <a:lnTo>
                        <a:pt x="339" y="550"/>
                      </a:lnTo>
                      <a:lnTo>
                        <a:pt x="339" y="548"/>
                      </a:lnTo>
                      <a:lnTo>
                        <a:pt x="337" y="548"/>
                      </a:lnTo>
                      <a:lnTo>
                        <a:pt x="337" y="548"/>
                      </a:lnTo>
                      <a:lnTo>
                        <a:pt x="337" y="546"/>
                      </a:lnTo>
                      <a:lnTo>
                        <a:pt x="339" y="546"/>
                      </a:lnTo>
                      <a:lnTo>
                        <a:pt x="339" y="544"/>
                      </a:lnTo>
                      <a:lnTo>
                        <a:pt x="341" y="542"/>
                      </a:lnTo>
                      <a:lnTo>
                        <a:pt x="343" y="537"/>
                      </a:lnTo>
                      <a:lnTo>
                        <a:pt x="347" y="537"/>
                      </a:lnTo>
                      <a:lnTo>
                        <a:pt x="350" y="535"/>
                      </a:lnTo>
                      <a:lnTo>
                        <a:pt x="352" y="537"/>
                      </a:lnTo>
                      <a:lnTo>
                        <a:pt x="352" y="537"/>
                      </a:lnTo>
                      <a:lnTo>
                        <a:pt x="354" y="537"/>
                      </a:lnTo>
                      <a:lnTo>
                        <a:pt x="354" y="537"/>
                      </a:lnTo>
                      <a:lnTo>
                        <a:pt x="354" y="539"/>
                      </a:lnTo>
                      <a:lnTo>
                        <a:pt x="356" y="539"/>
                      </a:lnTo>
                      <a:lnTo>
                        <a:pt x="356" y="541"/>
                      </a:lnTo>
                      <a:lnTo>
                        <a:pt x="358" y="542"/>
                      </a:lnTo>
                      <a:lnTo>
                        <a:pt x="360" y="542"/>
                      </a:lnTo>
                      <a:lnTo>
                        <a:pt x="360" y="542"/>
                      </a:lnTo>
                      <a:lnTo>
                        <a:pt x="362" y="542"/>
                      </a:lnTo>
                      <a:lnTo>
                        <a:pt x="362" y="541"/>
                      </a:lnTo>
                      <a:lnTo>
                        <a:pt x="362" y="541"/>
                      </a:lnTo>
                      <a:lnTo>
                        <a:pt x="362" y="541"/>
                      </a:lnTo>
                      <a:lnTo>
                        <a:pt x="364" y="539"/>
                      </a:lnTo>
                      <a:lnTo>
                        <a:pt x="364" y="539"/>
                      </a:lnTo>
                      <a:lnTo>
                        <a:pt x="366" y="539"/>
                      </a:lnTo>
                      <a:lnTo>
                        <a:pt x="367" y="541"/>
                      </a:lnTo>
                      <a:lnTo>
                        <a:pt x="373" y="544"/>
                      </a:lnTo>
                      <a:lnTo>
                        <a:pt x="375" y="544"/>
                      </a:lnTo>
                      <a:lnTo>
                        <a:pt x="381" y="546"/>
                      </a:lnTo>
                      <a:lnTo>
                        <a:pt x="383" y="546"/>
                      </a:lnTo>
                      <a:lnTo>
                        <a:pt x="383" y="544"/>
                      </a:lnTo>
                      <a:lnTo>
                        <a:pt x="383" y="542"/>
                      </a:lnTo>
                      <a:lnTo>
                        <a:pt x="383" y="542"/>
                      </a:lnTo>
                      <a:lnTo>
                        <a:pt x="383" y="541"/>
                      </a:lnTo>
                      <a:lnTo>
                        <a:pt x="383" y="539"/>
                      </a:lnTo>
                      <a:lnTo>
                        <a:pt x="383" y="539"/>
                      </a:lnTo>
                      <a:lnTo>
                        <a:pt x="383" y="537"/>
                      </a:lnTo>
                      <a:lnTo>
                        <a:pt x="383" y="537"/>
                      </a:lnTo>
                      <a:lnTo>
                        <a:pt x="383" y="537"/>
                      </a:lnTo>
                      <a:lnTo>
                        <a:pt x="385" y="537"/>
                      </a:lnTo>
                      <a:lnTo>
                        <a:pt x="385" y="537"/>
                      </a:lnTo>
                      <a:lnTo>
                        <a:pt x="385" y="539"/>
                      </a:lnTo>
                      <a:lnTo>
                        <a:pt x="387" y="539"/>
                      </a:lnTo>
                      <a:lnTo>
                        <a:pt x="387" y="539"/>
                      </a:lnTo>
                      <a:lnTo>
                        <a:pt x="387" y="539"/>
                      </a:lnTo>
                      <a:lnTo>
                        <a:pt x="387" y="539"/>
                      </a:lnTo>
                      <a:lnTo>
                        <a:pt x="388" y="537"/>
                      </a:lnTo>
                      <a:lnTo>
                        <a:pt x="388" y="537"/>
                      </a:lnTo>
                      <a:lnTo>
                        <a:pt x="388" y="537"/>
                      </a:lnTo>
                      <a:lnTo>
                        <a:pt x="390" y="537"/>
                      </a:lnTo>
                      <a:lnTo>
                        <a:pt x="390" y="537"/>
                      </a:lnTo>
                      <a:lnTo>
                        <a:pt x="390" y="537"/>
                      </a:lnTo>
                      <a:lnTo>
                        <a:pt x="392" y="537"/>
                      </a:lnTo>
                      <a:lnTo>
                        <a:pt x="392" y="535"/>
                      </a:lnTo>
                      <a:lnTo>
                        <a:pt x="392" y="533"/>
                      </a:lnTo>
                      <a:lnTo>
                        <a:pt x="392" y="533"/>
                      </a:lnTo>
                      <a:lnTo>
                        <a:pt x="392" y="531"/>
                      </a:lnTo>
                      <a:lnTo>
                        <a:pt x="392" y="531"/>
                      </a:lnTo>
                      <a:lnTo>
                        <a:pt x="394" y="531"/>
                      </a:lnTo>
                      <a:lnTo>
                        <a:pt x="394" y="531"/>
                      </a:lnTo>
                      <a:lnTo>
                        <a:pt x="394" y="531"/>
                      </a:lnTo>
                      <a:lnTo>
                        <a:pt x="394" y="533"/>
                      </a:lnTo>
                      <a:lnTo>
                        <a:pt x="400" y="537"/>
                      </a:lnTo>
                      <a:lnTo>
                        <a:pt x="402" y="537"/>
                      </a:lnTo>
                      <a:lnTo>
                        <a:pt x="404" y="537"/>
                      </a:lnTo>
                      <a:lnTo>
                        <a:pt x="404" y="537"/>
                      </a:lnTo>
                      <a:lnTo>
                        <a:pt x="404" y="535"/>
                      </a:lnTo>
                      <a:lnTo>
                        <a:pt x="404" y="535"/>
                      </a:lnTo>
                      <a:lnTo>
                        <a:pt x="402" y="533"/>
                      </a:lnTo>
                      <a:lnTo>
                        <a:pt x="400" y="531"/>
                      </a:lnTo>
                      <a:lnTo>
                        <a:pt x="400" y="531"/>
                      </a:lnTo>
                      <a:lnTo>
                        <a:pt x="398" y="531"/>
                      </a:lnTo>
                      <a:lnTo>
                        <a:pt x="398" y="531"/>
                      </a:lnTo>
                      <a:lnTo>
                        <a:pt x="398" y="529"/>
                      </a:lnTo>
                      <a:lnTo>
                        <a:pt x="398" y="529"/>
                      </a:lnTo>
                      <a:lnTo>
                        <a:pt x="402" y="525"/>
                      </a:lnTo>
                      <a:lnTo>
                        <a:pt x="402" y="523"/>
                      </a:lnTo>
                      <a:lnTo>
                        <a:pt x="402" y="523"/>
                      </a:lnTo>
                      <a:lnTo>
                        <a:pt x="402" y="523"/>
                      </a:lnTo>
                      <a:lnTo>
                        <a:pt x="404" y="522"/>
                      </a:lnTo>
                      <a:lnTo>
                        <a:pt x="404" y="520"/>
                      </a:lnTo>
                      <a:lnTo>
                        <a:pt x="404" y="520"/>
                      </a:lnTo>
                      <a:lnTo>
                        <a:pt x="404" y="520"/>
                      </a:lnTo>
                      <a:lnTo>
                        <a:pt x="406" y="518"/>
                      </a:lnTo>
                      <a:lnTo>
                        <a:pt x="407" y="518"/>
                      </a:lnTo>
                      <a:lnTo>
                        <a:pt x="407" y="516"/>
                      </a:lnTo>
                      <a:lnTo>
                        <a:pt x="407" y="516"/>
                      </a:lnTo>
                      <a:lnTo>
                        <a:pt x="407" y="514"/>
                      </a:lnTo>
                      <a:lnTo>
                        <a:pt x="407" y="512"/>
                      </a:lnTo>
                      <a:lnTo>
                        <a:pt x="409" y="510"/>
                      </a:lnTo>
                      <a:lnTo>
                        <a:pt x="409" y="510"/>
                      </a:lnTo>
                      <a:lnTo>
                        <a:pt x="411" y="508"/>
                      </a:lnTo>
                      <a:lnTo>
                        <a:pt x="411" y="506"/>
                      </a:lnTo>
                      <a:lnTo>
                        <a:pt x="411" y="506"/>
                      </a:lnTo>
                      <a:lnTo>
                        <a:pt x="411" y="504"/>
                      </a:lnTo>
                      <a:lnTo>
                        <a:pt x="411" y="504"/>
                      </a:lnTo>
                      <a:lnTo>
                        <a:pt x="413" y="503"/>
                      </a:lnTo>
                      <a:lnTo>
                        <a:pt x="413" y="503"/>
                      </a:lnTo>
                      <a:lnTo>
                        <a:pt x="413" y="503"/>
                      </a:lnTo>
                      <a:lnTo>
                        <a:pt x="413" y="501"/>
                      </a:lnTo>
                      <a:lnTo>
                        <a:pt x="413" y="499"/>
                      </a:lnTo>
                      <a:lnTo>
                        <a:pt x="413" y="499"/>
                      </a:lnTo>
                      <a:lnTo>
                        <a:pt x="413" y="49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g142a8b75624_19_0"/>
                <p:cNvSpPr/>
                <p:nvPr/>
              </p:nvSpPr>
              <p:spPr>
                <a:xfrm>
                  <a:off x="6146800" y="2952750"/>
                  <a:ext cx="669925" cy="53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334" extrusionOk="0">
                      <a:moveTo>
                        <a:pt x="420" y="70"/>
                      </a:moveTo>
                      <a:lnTo>
                        <a:pt x="420" y="70"/>
                      </a:lnTo>
                      <a:lnTo>
                        <a:pt x="420" y="70"/>
                      </a:lnTo>
                      <a:lnTo>
                        <a:pt x="418" y="68"/>
                      </a:lnTo>
                      <a:lnTo>
                        <a:pt x="420" y="68"/>
                      </a:lnTo>
                      <a:lnTo>
                        <a:pt x="420" y="68"/>
                      </a:lnTo>
                      <a:lnTo>
                        <a:pt x="420" y="66"/>
                      </a:lnTo>
                      <a:lnTo>
                        <a:pt x="422" y="66"/>
                      </a:lnTo>
                      <a:lnTo>
                        <a:pt x="422" y="64"/>
                      </a:lnTo>
                      <a:lnTo>
                        <a:pt x="420" y="64"/>
                      </a:lnTo>
                      <a:lnTo>
                        <a:pt x="420" y="64"/>
                      </a:lnTo>
                      <a:lnTo>
                        <a:pt x="420" y="62"/>
                      </a:lnTo>
                      <a:lnTo>
                        <a:pt x="420" y="62"/>
                      </a:lnTo>
                      <a:lnTo>
                        <a:pt x="420" y="60"/>
                      </a:lnTo>
                      <a:lnTo>
                        <a:pt x="420" y="59"/>
                      </a:lnTo>
                      <a:lnTo>
                        <a:pt x="418" y="59"/>
                      </a:lnTo>
                      <a:lnTo>
                        <a:pt x="418" y="57"/>
                      </a:lnTo>
                      <a:lnTo>
                        <a:pt x="418" y="57"/>
                      </a:lnTo>
                      <a:lnTo>
                        <a:pt x="418" y="57"/>
                      </a:lnTo>
                      <a:lnTo>
                        <a:pt x="414" y="57"/>
                      </a:lnTo>
                      <a:lnTo>
                        <a:pt x="414" y="55"/>
                      </a:lnTo>
                      <a:lnTo>
                        <a:pt x="414" y="55"/>
                      </a:lnTo>
                      <a:lnTo>
                        <a:pt x="414" y="55"/>
                      </a:lnTo>
                      <a:lnTo>
                        <a:pt x="414" y="53"/>
                      </a:lnTo>
                      <a:lnTo>
                        <a:pt x="414" y="53"/>
                      </a:lnTo>
                      <a:lnTo>
                        <a:pt x="414" y="53"/>
                      </a:lnTo>
                      <a:lnTo>
                        <a:pt x="414" y="53"/>
                      </a:lnTo>
                      <a:lnTo>
                        <a:pt x="416" y="53"/>
                      </a:lnTo>
                      <a:lnTo>
                        <a:pt x="416" y="53"/>
                      </a:lnTo>
                      <a:lnTo>
                        <a:pt x="418" y="53"/>
                      </a:lnTo>
                      <a:lnTo>
                        <a:pt x="418" y="53"/>
                      </a:lnTo>
                      <a:lnTo>
                        <a:pt x="418" y="53"/>
                      </a:lnTo>
                      <a:lnTo>
                        <a:pt x="418" y="47"/>
                      </a:lnTo>
                      <a:lnTo>
                        <a:pt x="418" y="45"/>
                      </a:lnTo>
                      <a:lnTo>
                        <a:pt x="420" y="43"/>
                      </a:lnTo>
                      <a:lnTo>
                        <a:pt x="420" y="43"/>
                      </a:lnTo>
                      <a:lnTo>
                        <a:pt x="420" y="40"/>
                      </a:lnTo>
                      <a:lnTo>
                        <a:pt x="420" y="38"/>
                      </a:lnTo>
                      <a:lnTo>
                        <a:pt x="418" y="30"/>
                      </a:lnTo>
                      <a:lnTo>
                        <a:pt x="416" y="28"/>
                      </a:lnTo>
                      <a:lnTo>
                        <a:pt x="416" y="28"/>
                      </a:lnTo>
                      <a:lnTo>
                        <a:pt x="416" y="26"/>
                      </a:lnTo>
                      <a:lnTo>
                        <a:pt x="412" y="22"/>
                      </a:lnTo>
                      <a:lnTo>
                        <a:pt x="412" y="22"/>
                      </a:lnTo>
                      <a:lnTo>
                        <a:pt x="410" y="22"/>
                      </a:lnTo>
                      <a:lnTo>
                        <a:pt x="410" y="22"/>
                      </a:lnTo>
                      <a:lnTo>
                        <a:pt x="410" y="22"/>
                      </a:lnTo>
                      <a:lnTo>
                        <a:pt x="410" y="20"/>
                      </a:lnTo>
                      <a:lnTo>
                        <a:pt x="410" y="20"/>
                      </a:lnTo>
                      <a:lnTo>
                        <a:pt x="410" y="19"/>
                      </a:lnTo>
                      <a:lnTo>
                        <a:pt x="410" y="17"/>
                      </a:lnTo>
                      <a:lnTo>
                        <a:pt x="408" y="15"/>
                      </a:lnTo>
                      <a:lnTo>
                        <a:pt x="408" y="15"/>
                      </a:lnTo>
                      <a:lnTo>
                        <a:pt x="410" y="13"/>
                      </a:lnTo>
                      <a:lnTo>
                        <a:pt x="410" y="13"/>
                      </a:lnTo>
                      <a:lnTo>
                        <a:pt x="410" y="11"/>
                      </a:lnTo>
                      <a:lnTo>
                        <a:pt x="410" y="9"/>
                      </a:lnTo>
                      <a:lnTo>
                        <a:pt x="410" y="9"/>
                      </a:lnTo>
                      <a:lnTo>
                        <a:pt x="410" y="7"/>
                      </a:lnTo>
                      <a:lnTo>
                        <a:pt x="408" y="7"/>
                      </a:lnTo>
                      <a:lnTo>
                        <a:pt x="408" y="7"/>
                      </a:lnTo>
                      <a:lnTo>
                        <a:pt x="404" y="5"/>
                      </a:lnTo>
                      <a:lnTo>
                        <a:pt x="401" y="7"/>
                      </a:lnTo>
                      <a:lnTo>
                        <a:pt x="399" y="5"/>
                      </a:lnTo>
                      <a:lnTo>
                        <a:pt x="393" y="5"/>
                      </a:lnTo>
                      <a:lnTo>
                        <a:pt x="393" y="3"/>
                      </a:lnTo>
                      <a:lnTo>
                        <a:pt x="391" y="1"/>
                      </a:lnTo>
                      <a:lnTo>
                        <a:pt x="391" y="1"/>
                      </a:lnTo>
                      <a:lnTo>
                        <a:pt x="389" y="0"/>
                      </a:lnTo>
                      <a:lnTo>
                        <a:pt x="389" y="0"/>
                      </a:lnTo>
                      <a:lnTo>
                        <a:pt x="387" y="0"/>
                      </a:lnTo>
                      <a:lnTo>
                        <a:pt x="387" y="0"/>
                      </a:lnTo>
                      <a:lnTo>
                        <a:pt x="387" y="0"/>
                      </a:lnTo>
                      <a:lnTo>
                        <a:pt x="385" y="0"/>
                      </a:lnTo>
                      <a:lnTo>
                        <a:pt x="382" y="3"/>
                      </a:lnTo>
                      <a:lnTo>
                        <a:pt x="380" y="5"/>
                      </a:lnTo>
                      <a:lnTo>
                        <a:pt x="380" y="5"/>
                      </a:lnTo>
                      <a:lnTo>
                        <a:pt x="380" y="7"/>
                      </a:lnTo>
                      <a:lnTo>
                        <a:pt x="380" y="7"/>
                      </a:lnTo>
                      <a:lnTo>
                        <a:pt x="378" y="9"/>
                      </a:lnTo>
                      <a:lnTo>
                        <a:pt x="378" y="11"/>
                      </a:lnTo>
                      <a:lnTo>
                        <a:pt x="378" y="13"/>
                      </a:lnTo>
                      <a:lnTo>
                        <a:pt x="376" y="13"/>
                      </a:lnTo>
                      <a:lnTo>
                        <a:pt x="374" y="13"/>
                      </a:lnTo>
                      <a:lnTo>
                        <a:pt x="372" y="13"/>
                      </a:lnTo>
                      <a:lnTo>
                        <a:pt x="372" y="11"/>
                      </a:lnTo>
                      <a:lnTo>
                        <a:pt x="370" y="11"/>
                      </a:lnTo>
                      <a:lnTo>
                        <a:pt x="370" y="11"/>
                      </a:lnTo>
                      <a:lnTo>
                        <a:pt x="370" y="13"/>
                      </a:lnTo>
                      <a:lnTo>
                        <a:pt x="370" y="13"/>
                      </a:lnTo>
                      <a:lnTo>
                        <a:pt x="366" y="13"/>
                      </a:lnTo>
                      <a:lnTo>
                        <a:pt x="366" y="13"/>
                      </a:lnTo>
                      <a:lnTo>
                        <a:pt x="364" y="15"/>
                      </a:lnTo>
                      <a:lnTo>
                        <a:pt x="364" y="17"/>
                      </a:lnTo>
                      <a:lnTo>
                        <a:pt x="364" y="19"/>
                      </a:lnTo>
                      <a:lnTo>
                        <a:pt x="362" y="24"/>
                      </a:lnTo>
                      <a:lnTo>
                        <a:pt x="362" y="24"/>
                      </a:lnTo>
                      <a:lnTo>
                        <a:pt x="362" y="24"/>
                      </a:lnTo>
                      <a:lnTo>
                        <a:pt x="359" y="24"/>
                      </a:lnTo>
                      <a:lnTo>
                        <a:pt x="359" y="24"/>
                      </a:lnTo>
                      <a:lnTo>
                        <a:pt x="355" y="26"/>
                      </a:lnTo>
                      <a:lnTo>
                        <a:pt x="355" y="26"/>
                      </a:lnTo>
                      <a:lnTo>
                        <a:pt x="353" y="28"/>
                      </a:lnTo>
                      <a:lnTo>
                        <a:pt x="349" y="32"/>
                      </a:lnTo>
                      <a:lnTo>
                        <a:pt x="349" y="34"/>
                      </a:lnTo>
                      <a:lnTo>
                        <a:pt x="349" y="34"/>
                      </a:lnTo>
                      <a:lnTo>
                        <a:pt x="349" y="45"/>
                      </a:lnTo>
                      <a:lnTo>
                        <a:pt x="349" y="47"/>
                      </a:lnTo>
                      <a:lnTo>
                        <a:pt x="349" y="47"/>
                      </a:lnTo>
                      <a:lnTo>
                        <a:pt x="347" y="49"/>
                      </a:lnTo>
                      <a:lnTo>
                        <a:pt x="345" y="53"/>
                      </a:lnTo>
                      <a:lnTo>
                        <a:pt x="345" y="53"/>
                      </a:lnTo>
                      <a:lnTo>
                        <a:pt x="345" y="53"/>
                      </a:lnTo>
                      <a:lnTo>
                        <a:pt x="345" y="55"/>
                      </a:lnTo>
                      <a:lnTo>
                        <a:pt x="345" y="55"/>
                      </a:lnTo>
                      <a:lnTo>
                        <a:pt x="345" y="57"/>
                      </a:lnTo>
                      <a:lnTo>
                        <a:pt x="345" y="57"/>
                      </a:lnTo>
                      <a:lnTo>
                        <a:pt x="343" y="62"/>
                      </a:lnTo>
                      <a:lnTo>
                        <a:pt x="345" y="66"/>
                      </a:lnTo>
                      <a:lnTo>
                        <a:pt x="343" y="68"/>
                      </a:lnTo>
                      <a:lnTo>
                        <a:pt x="343" y="70"/>
                      </a:lnTo>
                      <a:lnTo>
                        <a:pt x="343" y="72"/>
                      </a:lnTo>
                      <a:lnTo>
                        <a:pt x="341" y="74"/>
                      </a:lnTo>
                      <a:lnTo>
                        <a:pt x="341" y="74"/>
                      </a:lnTo>
                      <a:lnTo>
                        <a:pt x="340" y="74"/>
                      </a:lnTo>
                      <a:lnTo>
                        <a:pt x="334" y="72"/>
                      </a:lnTo>
                      <a:lnTo>
                        <a:pt x="332" y="70"/>
                      </a:lnTo>
                      <a:lnTo>
                        <a:pt x="330" y="72"/>
                      </a:lnTo>
                      <a:lnTo>
                        <a:pt x="330" y="72"/>
                      </a:lnTo>
                      <a:lnTo>
                        <a:pt x="328" y="74"/>
                      </a:lnTo>
                      <a:lnTo>
                        <a:pt x="328" y="76"/>
                      </a:lnTo>
                      <a:lnTo>
                        <a:pt x="328" y="78"/>
                      </a:lnTo>
                      <a:lnTo>
                        <a:pt x="328" y="79"/>
                      </a:lnTo>
                      <a:lnTo>
                        <a:pt x="328" y="79"/>
                      </a:lnTo>
                      <a:lnTo>
                        <a:pt x="321" y="78"/>
                      </a:lnTo>
                      <a:lnTo>
                        <a:pt x="319" y="74"/>
                      </a:lnTo>
                      <a:lnTo>
                        <a:pt x="317" y="74"/>
                      </a:lnTo>
                      <a:lnTo>
                        <a:pt x="315" y="74"/>
                      </a:lnTo>
                      <a:lnTo>
                        <a:pt x="315" y="74"/>
                      </a:lnTo>
                      <a:lnTo>
                        <a:pt x="315" y="74"/>
                      </a:lnTo>
                      <a:lnTo>
                        <a:pt x="313" y="76"/>
                      </a:lnTo>
                      <a:lnTo>
                        <a:pt x="311" y="78"/>
                      </a:lnTo>
                      <a:lnTo>
                        <a:pt x="309" y="78"/>
                      </a:lnTo>
                      <a:lnTo>
                        <a:pt x="307" y="78"/>
                      </a:lnTo>
                      <a:lnTo>
                        <a:pt x="305" y="78"/>
                      </a:lnTo>
                      <a:lnTo>
                        <a:pt x="303" y="78"/>
                      </a:lnTo>
                      <a:lnTo>
                        <a:pt x="301" y="76"/>
                      </a:lnTo>
                      <a:lnTo>
                        <a:pt x="300" y="76"/>
                      </a:lnTo>
                      <a:lnTo>
                        <a:pt x="296" y="81"/>
                      </a:lnTo>
                      <a:lnTo>
                        <a:pt x="292" y="83"/>
                      </a:lnTo>
                      <a:lnTo>
                        <a:pt x="292" y="85"/>
                      </a:lnTo>
                      <a:lnTo>
                        <a:pt x="290" y="87"/>
                      </a:lnTo>
                      <a:lnTo>
                        <a:pt x="290" y="91"/>
                      </a:lnTo>
                      <a:lnTo>
                        <a:pt x="290" y="93"/>
                      </a:lnTo>
                      <a:lnTo>
                        <a:pt x="288" y="93"/>
                      </a:lnTo>
                      <a:lnTo>
                        <a:pt x="288" y="93"/>
                      </a:lnTo>
                      <a:lnTo>
                        <a:pt x="288" y="95"/>
                      </a:lnTo>
                      <a:lnTo>
                        <a:pt x="288" y="95"/>
                      </a:lnTo>
                      <a:lnTo>
                        <a:pt x="288" y="97"/>
                      </a:lnTo>
                      <a:lnTo>
                        <a:pt x="288" y="97"/>
                      </a:lnTo>
                      <a:lnTo>
                        <a:pt x="288" y="98"/>
                      </a:lnTo>
                      <a:lnTo>
                        <a:pt x="286" y="98"/>
                      </a:lnTo>
                      <a:lnTo>
                        <a:pt x="284" y="97"/>
                      </a:lnTo>
                      <a:lnTo>
                        <a:pt x="279" y="93"/>
                      </a:lnTo>
                      <a:lnTo>
                        <a:pt x="271" y="89"/>
                      </a:lnTo>
                      <a:lnTo>
                        <a:pt x="271" y="87"/>
                      </a:lnTo>
                      <a:lnTo>
                        <a:pt x="271" y="87"/>
                      </a:lnTo>
                      <a:lnTo>
                        <a:pt x="273" y="85"/>
                      </a:lnTo>
                      <a:lnTo>
                        <a:pt x="273" y="83"/>
                      </a:lnTo>
                      <a:lnTo>
                        <a:pt x="275" y="83"/>
                      </a:lnTo>
                      <a:lnTo>
                        <a:pt x="273" y="79"/>
                      </a:lnTo>
                      <a:lnTo>
                        <a:pt x="273" y="78"/>
                      </a:lnTo>
                      <a:lnTo>
                        <a:pt x="273" y="78"/>
                      </a:lnTo>
                      <a:lnTo>
                        <a:pt x="269" y="78"/>
                      </a:lnTo>
                      <a:lnTo>
                        <a:pt x="267" y="76"/>
                      </a:lnTo>
                      <a:lnTo>
                        <a:pt x="265" y="76"/>
                      </a:lnTo>
                      <a:lnTo>
                        <a:pt x="263" y="78"/>
                      </a:lnTo>
                      <a:lnTo>
                        <a:pt x="261" y="78"/>
                      </a:lnTo>
                      <a:lnTo>
                        <a:pt x="260" y="78"/>
                      </a:lnTo>
                      <a:lnTo>
                        <a:pt x="258" y="76"/>
                      </a:lnTo>
                      <a:lnTo>
                        <a:pt x="258" y="74"/>
                      </a:lnTo>
                      <a:lnTo>
                        <a:pt x="256" y="72"/>
                      </a:lnTo>
                      <a:lnTo>
                        <a:pt x="256" y="64"/>
                      </a:lnTo>
                      <a:lnTo>
                        <a:pt x="256" y="62"/>
                      </a:lnTo>
                      <a:lnTo>
                        <a:pt x="254" y="62"/>
                      </a:lnTo>
                      <a:lnTo>
                        <a:pt x="252" y="62"/>
                      </a:lnTo>
                      <a:lnTo>
                        <a:pt x="250" y="60"/>
                      </a:lnTo>
                      <a:lnTo>
                        <a:pt x="250" y="60"/>
                      </a:lnTo>
                      <a:lnTo>
                        <a:pt x="248" y="60"/>
                      </a:lnTo>
                      <a:lnTo>
                        <a:pt x="250" y="60"/>
                      </a:lnTo>
                      <a:lnTo>
                        <a:pt x="250" y="59"/>
                      </a:lnTo>
                      <a:lnTo>
                        <a:pt x="250" y="59"/>
                      </a:lnTo>
                      <a:lnTo>
                        <a:pt x="250" y="57"/>
                      </a:lnTo>
                      <a:lnTo>
                        <a:pt x="248" y="59"/>
                      </a:lnTo>
                      <a:lnTo>
                        <a:pt x="246" y="59"/>
                      </a:lnTo>
                      <a:lnTo>
                        <a:pt x="242" y="62"/>
                      </a:lnTo>
                      <a:lnTo>
                        <a:pt x="237" y="62"/>
                      </a:lnTo>
                      <a:lnTo>
                        <a:pt x="233" y="57"/>
                      </a:lnTo>
                      <a:lnTo>
                        <a:pt x="231" y="55"/>
                      </a:lnTo>
                      <a:lnTo>
                        <a:pt x="231" y="55"/>
                      </a:lnTo>
                      <a:lnTo>
                        <a:pt x="221" y="55"/>
                      </a:lnTo>
                      <a:lnTo>
                        <a:pt x="221" y="55"/>
                      </a:lnTo>
                      <a:lnTo>
                        <a:pt x="220" y="57"/>
                      </a:lnTo>
                      <a:lnTo>
                        <a:pt x="220" y="59"/>
                      </a:lnTo>
                      <a:lnTo>
                        <a:pt x="218" y="60"/>
                      </a:lnTo>
                      <a:lnTo>
                        <a:pt x="218" y="60"/>
                      </a:lnTo>
                      <a:lnTo>
                        <a:pt x="218" y="64"/>
                      </a:lnTo>
                      <a:lnTo>
                        <a:pt x="218" y="66"/>
                      </a:lnTo>
                      <a:lnTo>
                        <a:pt x="216" y="66"/>
                      </a:lnTo>
                      <a:lnTo>
                        <a:pt x="214" y="66"/>
                      </a:lnTo>
                      <a:lnTo>
                        <a:pt x="214" y="68"/>
                      </a:lnTo>
                      <a:lnTo>
                        <a:pt x="214" y="68"/>
                      </a:lnTo>
                      <a:lnTo>
                        <a:pt x="214" y="68"/>
                      </a:lnTo>
                      <a:lnTo>
                        <a:pt x="214" y="70"/>
                      </a:lnTo>
                      <a:lnTo>
                        <a:pt x="214" y="70"/>
                      </a:lnTo>
                      <a:lnTo>
                        <a:pt x="214" y="72"/>
                      </a:lnTo>
                      <a:lnTo>
                        <a:pt x="214" y="76"/>
                      </a:lnTo>
                      <a:lnTo>
                        <a:pt x="214" y="76"/>
                      </a:lnTo>
                      <a:lnTo>
                        <a:pt x="214" y="78"/>
                      </a:lnTo>
                      <a:lnTo>
                        <a:pt x="210" y="78"/>
                      </a:lnTo>
                      <a:lnTo>
                        <a:pt x="210" y="78"/>
                      </a:lnTo>
                      <a:lnTo>
                        <a:pt x="208" y="76"/>
                      </a:lnTo>
                      <a:lnTo>
                        <a:pt x="206" y="76"/>
                      </a:lnTo>
                      <a:lnTo>
                        <a:pt x="206" y="78"/>
                      </a:lnTo>
                      <a:lnTo>
                        <a:pt x="206" y="78"/>
                      </a:lnTo>
                      <a:lnTo>
                        <a:pt x="204" y="79"/>
                      </a:lnTo>
                      <a:lnTo>
                        <a:pt x="204" y="79"/>
                      </a:lnTo>
                      <a:lnTo>
                        <a:pt x="202" y="81"/>
                      </a:lnTo>
                      <a:lnTo>
                        <a:pt x="200" y="83"/>
                      </a:lnTo>
                      <a:lnTo>
                        <a:pt x="200" y="81"/>
                      </a:lnTo>
                      <a:lnTo>
                        <a:pt x="199" y="81"/>
                      </a:lnTo>
                      <a:lnTo>
                        <a:pt x="199" y="81"/>
                      </a:lnTo>
                      <a:lnTo>
                        <a:pt x="197" y="81"/>
                      </a:lnTo>
                      <a:lnTo>
                        <a:pt x="195" y="81"/>
                      </a:lnTo>
                      <a:lnTo>
                        <a:pt x="189" y="81"/>
                      </a:lnTo>
                      <a:lnTo>
                        <a:pt x="187" y="83"/>
                      </a:lnTo>
                      <a:lnTo>
                        <a:pt x="181" y="83"/>
                      </a:lnTo>
                      <a:lnTo>
                        <a:pt x="180" y="83"/>
                      </a:lnTo>
                      <a:lnTo>
                        <a:pt x="180" y="85"/>
                      </a:lnTo>
                      <a:lnTo>
                        <a:pt x="180" y="85"/>
                      </a:lnTo>
                      <a:lnTo>
                        <a:pt x="178" y="85"/>
                      </a:lnTo>
                      <a:lnTo>
                        <a:pt x="178" y="87"/>
                      </a:lnTo>
                      <a:lnTo>
                        <a:pt x="170" y="89"/>
                      </a:lnTo>
                      <a:lnTo>
                        <a:pt x="168" y="91"/>
                      </a:lnTo>
                      <a:lnTo>
                        <a:pt x="168" y="91"/>
                      </a:lnTo>
                      <a:lnTo>
                        <a:pt x="168" y="93"/>
                      </a:lnTo>
                      <a:lnTo>
                        <a:pt x="168" y="93"/>
                      </a:lnTo>
                      <a:lnTo>
                        <a:pt x="168" y="93"/>
                      </a:lnTo>
                      <a:lnTo>
                        <a:pt x="166" y="95"/>
                      </a:lnTo>
                      <a:lnTo>
                        <a:pt x="162" y="98"/>
                      </a:lnTo>
                      <a:lnTo>
                        <a:pt x="162" y="98"/>
                      </a:lnTo>
                      <a:lnTo>
                        <a:pt x="160" y="98"/>
                      </a:lnTo>
                      <a:lnTo>
                        <a:pt x="160" y="97"/>
                      </a:lnTo>
                      <a:lnTo>
                        <a:pt x="162" y="95"/>
                      </a:lnTo>
                      <a:lnTo>
                        <a:pt x="162" y="93"/>
                      </a:lnTo>
                      <a:lnTo>
                        <a:pt x="160" y="93"/>
                      </a:lnTo>
                      <a:lnTo>
                        <a:pt x="155" y="95"/>
                      </a:lnTo>
                      <a:lnTo>
                        <a:pt x="153" y="97"/>
                      </a:lnTo>
                      <a:lnTo>
                        <a:pt x="151" y="97"/>
                      </a:lnTo>
                      <a:lnTo>
                        <a:pt x="149" y="98"/>
                      </a:lnTo>
                      <a:lnTo>
                        <a:pt x="145" y="97"/>
                      </a:lnTo>
                      <a:lnTo>
                        <a:pt x="143" y="97"/>
                      </a:lnTo>
                      <a:lnTo>
                        <a:pt x="143" y="95"/>
                      </a:lnTo>
                      <a:lnTo>
                        <a:pt x="141" y="89"/>
                      </a:lnTo>
                      <a:lnTo>
                        <a:pt x="141" y="89"/>
                      </a:lnTo>
                      <a:lnTo>
                        <a:pt x="141" y="89"/>
                      </a:lnTo>
                      <a:lnTo>
                        <a:pt x="141" y="89"/>
                      </a:lnTo>
                      <a:lnTo>
                        <a:pt x="140" y="89"/>
                      </a:lnTo>
                      <a:lnTo>
                        <a:pt x="138" y="89"/>
                      </a:lnTo>
                      <a:lnTo>
                        <a:pt x="138" y="83"/>
                      </a:lnTo>
                      <a:lnTo>
                        <a:pt x="136" y="83"/>
                      </a:lnTo>
                      <a:lnTo>
                        <a:pt x="136" y="83"/>
                      </a:lnTo>
                      <a:lnTo>
                        <a:pt x="134" y="83"/>
                      </a:lnTo>
                      <a:lnTo>
                        <a:pt x="134" y="83"/>
                      </a:lnTo>
                      <a:lnTo>
                        <a:pt x="132" y="85"/>
                      </a:lnTo>
                      <a:lnTo>
                        <a:pt x="130" y="85"/>
                      </a:lnTo>
                      <a:lnTo>
                        <a:pt x="126" y="89"/>
                      </a:lnTo>
                      <a:lnTo>
                        <a:pt x="124" y="89"/>
                      </a:lnTo>
                      <a:lnTo>
                        <a:pt x="124" y="91"/>
                      </a:lnTo>
                      <a:lnTo>
                        <a:pt x="122" y="95"/>
                      </a:lnTo>
                      <a:lnTo>
                        <a:pt x="122" y="95"/>
                      </a:lnTo>
                      <a:lnTo>
                        <a:pt x="120" y="95"/>
                      </a:lnTo>
                      <a:lnTo>
                        <a:pt x="119" y="95"/>
                      </a:lnTo>
                      <a:lnTo>
                        <a:pt x="119" y="95"/>
                      </a:lnTo>
                      <a:lnTo>
                        <a:pt x="117" y="95"/>
                      </a:lnTo>
                      <a:lnTo>
                        <a:pt x="117" y="93"/>
                      </a:lnTo>
                      <a:lnTo>
                        <a:pt x="115" y="93"/>
                      </a:lnTo>
                      <a:lnTo>
                        <a:pt x="115" y="93"/>
                      </a:lnTo>
                      <a:lnTo>
                        <a:pt x="115" y="95"/>
                      </a:lnTo>
                      <a:lnTo>
                        <a:pt x="115" y="95"/>
                      </a:lnTo>
                      <a:lnTo>
                        <a:pt x="111" y="97"/>
                      </a:lnTo>
                      <a:lnTo>
                        <a:pt x="111" y="98"/>
                      </a:lnTo>
                      <a:lnTo>
                        <a:pt x="111" y="98"/>
                      </a:lnTo>
                      <a:lnTo>
                        <a:pt x="111" y="100"/>
                      </a:lnTo>
                      <a:lnTo>
                        <a:pt x="109" y="102"/>
                      </a:lnTo>
                      <a:lnTo>
                        <a:pt x="107" y="102"/>
                      </a:lnTo>
                      <a:lnTo>
                        <a:pt x="107" y="102"/>
                      </a:lnTo>
                      <a:lnTo>
                        <a:pt x="105" y="102"/>
                      </a:lnTo>
                      <a:lnTo>
                        <a:pt x="105" y="102"/>
                      </a:lnTo>
                      <a:lnTo>
                        <a:pt x="103" y="100"/>
                      </a:lnTo>
                      <a:lnTo>
                        <a:pt x="103" y="100"/>
                      </a:lnTo>
                      <a:lnTo>
                        <a:pt x="101" y="98"/>
                      </a:lnTo>
                      <a:lnTo>
                        <a:pt x="101" y="98"/>
                      </a:lnTo>
                      <a:lnTo>
                        <a:pt x="99" y="97"/>
                      </a:lnTo>
                      <a:lnTo>
                        <a:pt x="96" y="95"/>
                      </a:lnTo>
                      <a:lnTo>
                        <a:pt x="96" y="93"/>
                      </a:lnTo>
                      <a:lnTo>
                        <a:pt x="94" y="93"/>
                      </a:lnTo>
                      <a:lnTo>
                        <a:pt x="92" y="91"/>
                      </a:lnTo>
                      <a:lnTo>
                        <a:pt x="90" y="89"/>
                      </a:lnTo>
                      <a:lnTo>
                        <a:pt x="90" y="87"/>
                      </a:lnTo>
                      <a:lnTo>
                        <a:pt x="90" y="85"/>
                      </a:lnTo>
                      <a:lnTo>
                        <a:pt x="92" y="85"/>
                      </a:lnTo>
                      <a:lnTo>
                        <a:pt x="92" y="81"/>
                      </a:lnTo>
                      <a:lnTo>
                        <a:pt x="90" y="79"/>
                      </a:lnTo>
                      <a:lnTo>
                        <a:pt x="90" y="79"/>
                      </a:lnTo>
                      <a:lnTo>
                        <a:pt x="88" y="79"/>
                      </a:lnTo>
                      <a:lnTo>
                        <a:pt x="88" y="79"/>
                      </a:lnTo>
                      <a:lnTo>
                        <a:pt x="86" y="79"/>
                      </a:lnTo>
                      <a:lnTo>
                        <a:pt x="86" y="81"/>
                      </a:lnTo>
                      <a:lnTo>
                        <a:pt x="86" y="81"/>
                      </a:lnTo>
                      <a:lnTo>
                        <a:pt x="84" y="79"/>
                      </a:lnTo>
                      <a:lnTo>
                        <a:pt x="84" y="79"/>
                      </a:lnTo>
                      <a:lnTo>
                        <a:pt x="84" y="79"/>
                      </a:lnTo>
                      <a:lnTo>
                        <a:pt x="82" y="79"/>
                      </a:lnTo>
                      <a:lnTo>
                        <a:pt x="82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79" y="83"/>
                      </a:lnTo>
                      <a:lnTo>
                        <a:pt x="79" y="83"/>
                      </a:lnTo>
                      <a:lnTo>
                        <a:pt x="79" y="85"/>
                      </a:lnTo>
                      <a:lnTo>
                        <a:pt x="79" y="85"/>
                      </a:lnTo>
                      <a:lnTo>
                        <a:pt x="77" y="85"/>
                      </a:lnTo>
                      <a:lnTo>
                        <a:pt x="77" y="83"/>
                      </a:lnTo>
                      <a:lnTo>
                        <a:pt x="77" y="83"/>
                      </a:lnTo>
                      <a:lnTo>
                        <a:pt x="77" y="81"/>
                      </a:lnTo>
                      <a:lnTo>
                        <a:pt x="77" y="81"/>
                      </a:lnTo>
                      <a:lnTo>
                        <a:pt x="75" y="81"/>
                      </a:lnTo>
                      <a:lnTo>
                        <a:pt x="75" y="81"/>
                      </a:lnTo>
                      <a:lnTo>
                        <a:pt x="75" y="81"/>
                      </a:lnTo>
                      <a:lnTo>
                        <a:pt x="75" y="83"/>
                      </a:lnTo>
                      <a:lnTo>
                        <a:pt x="75" y="83"/>
                      </a:lnTo>
                      <a:lnTo>
                        <a:pt x="75" y="85"/>
                      </a:lnTo>
                      <a:lnTo>
                        <a:pt x="75" y="85"/>
                      </a:lnTo>
                      <a:lnTo>
                        <a:pt x="73" y="85"/>
                      </a:lnTo>
                      <a:lnTo>
                        <a:pt x="73" y="85"/>
                      </a:lnTo>
                      <a:lnTo>
                        <a:pt x="71" y="83"/>
                      </a:lnTo>
                      <a:lnTo>
                        <a:pt x="71" y="81"/>
                      </a:lnTo>
                      <a:lnTo>
                        <a:pt x="69" y="76"/>
                      </a:lnTo>
                      <a:lnTo>
                        <a:pt x="65" y="70"/>
                      </a:lnTo>
                      <a:lnTo>
                        <a:pt x="63" y="68"/>
                      </a:lnTo>
                      <a:lnTo>
                        <a:pt x="63" y="68"/>
                      </a:lnTo>
                      <a:lnTo>
                        <a:pt x="63" y="68"/>
                      </a:lnTo>
                      <a:lnTo>
                        <a:pt x="61" y="68"/>
                      </a:lnTo>
                      <a:lnTo>
                        <a:pt x="61" y="72"/>
                      </a:lnTo>
                      <a:lnTo>
                        <a:pt x="61" y="72"/>
                      </a:lnTo>
                      <a:lnTo>
                        <a:pt x="61" y="74"/>
                      </a:lnTo>
                      <a:lnTo>
                        <a:pt x="59" y="74"/>
                      </a:lnTo>
                      <a:lnTo>
                        <a:pt x="59" y="74"/>
                      </a:lnTo>
                      <a:lnTo>
                        <a:pt x="58" y="74"/>
                      </a:lnTo>
                      <a:lnTo>
                        <a:pt x="58" y="76"/>
                      </a:lnTo>
                      <a:lnTo>
                        <a:pt x="56" y="78"/>
                      </a:lnTo>
                      <a:lnTo>
                        <a:pt x="54" y="78"/>
                      </a:lnTo>
                      <a:lnTo>
                        <a:pt x="50" y="78"/>
                      </a:lnTo>
                      <a:lnTo>
                        <a:pt x="48" y="79"/>
                      </a:lnTo>
                      <a:lnTo>
                        <a:pt x="48" y="79"/>
                      </a:lnTo>
                      <a:lnTo>
                        <a:pt x="46" y="79"/>
                      </a:lnTo>
                      <a:lnTo>
                        <a:pt x="44" y="78"/>
                      </a:lnTo>
                      <a:lnTo>
                        <a:pt x="44" y="78"/>
                      </a:lnTo>
                      <a:lnTo>
                        <a:pt x="42" y="79"/>
                      </a:lnTo>
                      <a:lnTo>
                        <a:pt x="40" y="81"/>
                      </a:lnTo>
                      <a:lnTo>
                        <a:pt x="39" y="81"/>
                      </a:lnTo>
                      <a:lnTo>
                        <a:pt x="33" y="81"/>
                      </a:lnTo>
                      <a:lnTo>
                        <a:pt x="27" y="81"/>
                      </a:lnTo>
                      <a:lnTo>
                        <a:pt x="19" y="79"/>
                      </a:lnTo>
                      <a:lnTo>
                        <a:pt x="18" y="79"/>
                      </a:lnTo>
                      <a:lnTo>
                        <a:pt x="10" y="79"/>
                      </a:lnTo>
                      <a:lnTo>
                        <a:pt x="8" y="81"/>
                      </a:lnTo>
                      <a:lnTo>
                        <a:pt x="6" y="81"/>
                      </a:lnTo>
                      <a:lnTo>
                        <a:pt x="6" y="83"/>
                      </a:lnTo>
                      <a:lnTo>
                        <a:pt x="6" y="83"/>
                      </a:lnTo>
                      <a:lnTo>
                        <a:pt x="6" y="83"/>
                      </a:lnTo>
                      <a:lnTo>
                        <a:pt x="6" y="85"/>
                      </a:lnTo>
                      <a:lnTo>
                        <a:pt x="6" y="85"/>
                      </a:lnTo>
                      <a:lnTo>
                        <a:pt x="6" y="85"/>
                      </a:lnTo>
                      <a:lnTo>
                        <a:pt x="6" y="87"/>
                      </a:lnTo>
                      <a:lnTo>
                        <a:pt x="6" y="89"/>
                      </a:lnTo>
                      <a:lnTo>
                        <a:pt x="8" y="91"/>
                      </a:lnTo>
                      <a:lnTo>
                        <a:pt x="8" y="91"/>
                      </a:lnTo>
                      <a:lnTo>
                        <a:pt x="10" y="93"/>
                      </a:lnTo>
                      <a:lnTo>
                        <a:pt x="10" y="95"/>
                      </a:lnTo>
                      <a:lnTo>
                        <a:pt x="10" y="95"/>
                      </a:lnTo>
                      <a:lnTo>
                        <a:pt x="10" y="97"/>
                      </a:lnTo>
                      <a:lnTo>
                        <a:pt x="10" y="97"/>
                      </a:lnTo>
                      <a:lnTo>
                        <a:pt x="10" y="98"/>
                      </a:lnTo>
                      <a:lnTo>
                        <a:pt x="8" y="100"/>
                      </a:lnTo>
                      <a:lnTo>
                        <a:pt x="8" y="102"/>
                      </a:lnTo>
                      <a:lnTo>
                        <a:pt x="8" y="102"/>
                      </a:lnTo>
                      <a:lnTo>
                        <a:pt x="8" y="104"/>
                      </a:lnTo>
                      <a:lnTo>
                        <a:pt x="8" y="104"/>
                      </a:lnTo>
                      <a:lnTo>
                        <a:pt x="6" y="106"/>
                      </a:lnTo>
                      <a:lnTo>
                        <a:pt x="6" y="106"/>
                      </a:lnTo>
                      <a:lnTo>
                        <a:pt x="4" y="110"/>
                      </a:lnTo>
                      <a:lnTo>
                        <a:pt x="2" y="112"/>
                      </a:lnTo>
                      <a:lnTo>
                        <a:pt x="2" y="114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0" y="121"/>
                      </a:lnTo>
                      <a:lnTo>
                        <a:pt x="10" y="121"/>
                      </a:lnTo>
                      <a:lnTo>
                        <a:pt x="12" y="121"/>
                      </a:lnTo>
                      <a:lnTo>
                        <a:pt x="12" y="123"/>
                      </a:lnTo>
                      <a:lnTo>
                        <a:pt x="16" y="125"/>
                      </a:lnTo>
                      <a:lnTo>
                        <a:pt x="16" y="125"/>
                      </a:lnTo>
                      <a:lnTo>
                        <a:pt x="18" y="127"/>
                      </a:lnTo>
                      <a:lnTo>
                        <a:pt x="18" y="127"/>
                      </a:lnTo>
                      <a:lnTo>
                        <a:pt x="18" y="131"/>
                      </a:lnTo>
                      <a:lnTo>
                        <a:pt x="18" y="133"/>
                      </a:lnTo>
                      <a:lnTo>
                        <a:pt x="18" y="135"/>
                      </a:lnTo>
                      <a:lnTo>
                        <a:pt x="18" y="137"/>
                      </a:lnTo>
                      <a:lnTo>
                        <a:pt x="19" y="137"/>
                      </a:lnTo>
                      <a:lnTo>
                        <a:pt x="19" y="140"/>
                      </a:lnTo>
                      <a:lnTo>
                        <a:pt x="33" y="152"/>
                      </a:lnTo>
                      <a:lnTo>
                        <a:pt x="35" y="154"/>
                      </a:lnTo>
                      <a:lnTo>
                        <a:pt x="37" y="157"/>
                      </a:lnTo>
                      <a:lnTo>
                        <a:pt x="37" y="157"/>
                      </a:lnTo>
                      <a:lnTo>
                        <a:pt x="37" y="159"/>
                      </a:lnTo>
                      <a:lnTo>
                        <a:pt x="37" y="159"/>
                      </a:lnTo>
                      <a:lnTo>
                        <a:pt x="35" y="163"/>
                      </a:lnTo>
                      <a:lnTo>
                        <a:pt x="35" y="163"/>
                      </a:lnTo>
                      <a:lnTo>
                        <a:pt x="35" y="165"/>
                      </a:lnTo>
                      <a:lnTo>
                        <a:pt x="35" y="165"/>
                      </a:lnTo>
                      <a:lnTo>
                        <a:pt x="37" y="167"/>
                      </a:lnTo>
                      <a:lnTo>
                        <a:pt x="37" y="171"/>
                      </a:lnTo>
                      <a:lnTo>
                        <a:pt x="39" y="173"/>
                      </a:lnTo>
                      <a:lnTo>
                        <a:pt x="39" y="173"/>
                      </a:lnTo>
                      <a:lnTo>
                        <a:pt x="40" y="175"/>
                      </a:lnTo>
                      <a:lnTo>
                        <a:pt x="40" y="175"/>
                      </a:lnTo>
                      <a:lnTo>
                        <a:pt x="42" y="175"/>
                      </a:lnTo>
                      <a:lnTo>
                        <a:pt x="42" y="175"/>
                      </a:lnTo>
                      <a:lnTo>
                        <a:pt x="44" y="175"/>
                      </a:lnTo>
                      <a:lnTo>
                        <a:pt x="44" y="175"/>
                      </a:lnTo>
                      <a:lnTo>
                        <a:pt x="46" y="175"/>
                      </a:lnTo>
                      <a:lnTo>
                        <a:pt x="46" y="175"/>
                      </a:lnTo>
                      <a:lnTo>
                        <a:pt x="52" y="176"/>
                      </a:lnTo>
                      <a:lnTo>
                        <a:pt x="54" y="176"/>
                      </a:lnTo>
                      <a:lnTo>
                        <a:pt x="54" y="176"/>
                      </a:lnTo>
                      <a:lnTo>
                        <a:pt x="54" y="176"/>
                      </a:lnTo>
                      <a:lnTo>
                        <a:pt x="54" y="176"/>
                      </a:lnTo>
                      <a:lnTo>
                        <a:pt x="54" y="176"/>
                      </a:lnTo>
                      <a:lnTo>
                        <a:pt x="54" y="173"/>
                      </a:lnTo>
                      <a:lnTo>
                        <a:pt x="54" y="173"/>
                      </a:lnTo>
                      <a:lnTo>
                        <a:pt x="54" y="171"/>
                      </a:lnTo>
                      <a:lnTo>
                        <a:pt x="54" y="171"/>
                      </a:lnTo>
                      <a:lnTo>
                        <a:pt x="54" y="171"/>
                      </a:lnTo>
                      <a:lnTo>
                        <a:pt x="54" y="171"/>
                      </a:lnTo>
                      <a:lnTo>
                        <a:pt x="56" y="171"/>
                      </a:lnTo>
                      <a:lnTo>
                        <a:pt x="56" y="171"/>
                      </a:lnTo>
                      <a:lnTo>
                        <a:pt x="56" y="169"/>
                      </a:lnTo>
                      <a:lnTo>
                        <a:pt x="58" y="169"/>
                      </a:lnTo>
                      <a:lnTo>
                        <a:pt x="58" y="169"/>
                      </a:lnTo>
                      <a:lnTo>
                        <a:pt x="59" y="169"/>
                      </a:lnTo>
                      <a:lnTo>
                        <a:pt x="59" y="169"/>
                      </a:lnTo>
                      <a:lnTo>
                        <a:pt x="59" y="171"/>
                      </a:lnTo>
                      <a:lnTo>
                        <a:pt x="61" y="171"/>
                      </a:lnTo>
                      <a:lnTo>
                        <a:pt x="61" y="173"/>
                      </a:lnTo>
                      <a:lnTo>
                        <a:pt x="61" y="173"/>
                      </a:lnTo>
                      <a:lnTo>
                        <a:pt x="63" y="176"/>
                      </a:lnTo>
                      <a:lnTo>
                        <a:pt x="63" y="176"/>
                      </a:lnTo>
                      <a:lnTo>
                        <a:pt x="63" y="178"/>
                      </a:lnTo>
                      <a:lnTo>
                        <a:pt x="61" y="178"/>
                      </a:lnTo>
                      <a:lnTo>
                        <a:pt x="61" y="180"/>
                      </a:lnTo>
                      <a:lnTo>
                        <a:pt x="61" y="180"/>
                      </a:lnTo>
                      <a:lnTo>
                        <a:pt x="58" y="184"/>
                      </a:lnTo>
                      <a:lnTo>
                        <a:pt x="58" y="184"/>
                      </a:lnTo>
                      <a:lnTo>
                        <a:pt x="58" y="186"/>
                      </a:lnTo>
                      <a:lnTo>
                        <a:pt x="56" y="186"/>
                      </a:lnTo>
                      <a:lnTo>
                        <a:pt x="58" y="188"/>
                      </a:lnTo>
                      <a:lnTo>
                        <a:pt x="58" y="188"/>
                      </a:lnTo>
                      <a:lnTo>
                        <a:pt x="58" y="190"/>
                      </a:lnTo>
                      <a:lnTo>
                        <a:pt x="58" y="190"/>
                      </a:lnTo>
                      <a:lnTo>
                        <a:pt x="56" y="194"/>
                      </a:lnTo>
                      <a:lnTo>
                        <a:pt x="56" y="194"/>
                      </a:lnTo>
                      <a:lnTo>
                        <a:pt x="56" y="195"/>
                      </a:lnTo>
                      <a:lnTo>
                        <a:pt x="56" y="195"/>
                      </a:lnTo>
                      <a:lnTo>
                        <a:pt x="56" y="197"/>
                      </a:lnTo>
                      <a:lnTo>
                        <a:pt x="58" y="197"/>
                      </a:lnTo>
                      <a:lnTo>
                        <a:pt x="58" y="197"/>
                      </a:lnTo>
                      <a:lnTo>
                        <a:pt x="58" y="197"/>
                      </a:lnTo>
                      <a:lnTo>
                        <a:pt x="59" y="195"/>
                      </a:lnTo>
                      <a:lnTo>
                        <a:pt x="61" y="194"/>
                      </a:lnTo>
                      <a:lnTo>
                        <a:pt x="61" y="194"/>
                      </a:lnTo>
                      <a:lnTo>
                        <a:pt x="63" y="195"/>
                      </a:lnTo>
                      <a:lnTo>
                        <a:pt x="63" y="195"/>
                      </a:lnTo>
                      <a:lnTo>
                        <a:pt x="63" y="197"/>
                      </a:lnTo>
                      <a:lnTo>
                        <a:pt x="65" y="203"/>
                      </a:lnTo>
                      <a:lnTo>
                        <a:pt x="63" y="211"/>
                      </a:lnTo>
                      <a:lnTo>
                        <a:pt x="63" y="214"/>
                      </a:lnTo>
                      <a:lnTo>
                        <a:pt x="63" y="218"/>
                      </a:lnTo>
                      <a:lnTo>
                        <a:pt x="65" y="220"/>
                      </a:lnTo>
                      <a:lnTo>
                        <a:pt x="69" y="224"/>
                      </a:lnTo>
                      <a:lnTo>
                        <a:pt x="69" y="224"/>
                      </a:lnTo>
                      <a:lnTo>
                        <a:pt x="69" y="226"/>
                      </a:lnTo>
                      <a:lnTo>
                        <a:pt x="71" y="228"/>
                      </a:lnTo>
                      <a:lnTo>
                        <a:pt x="71" y="230"/>
                      </a:lnTo>
                      <a:lnTo>
                        <a:pt x="71" y="232"/>
                      </a:lnTo>
                      <a:lnTo>
                        <a:pt x="71" y="233"/>
                      </a:lnTo>
                      <a:lnTo>
                        <a:pt x="71" y="233"/>
                      </a:lnTo>
                      <a:lnTo>
                        <a:pt x="73" y="233"/>
                      </a:lnTo>
                      <a:lnTo>
                        <a:pt x="73" y="233"/>
                      </a:lnTo>
                      <a:lnTo>
                        <a:pt x="73" y="233"/>
                      </a:lnTo>
                      <a:lnTo>
                        <a:pt x="75" y="233"/>
                      </a:lnTo>
                      <a:lnTo>
                        <a:pt x="75" y="233"/>
                      </a:lnTo>
                      <a:lnTo>
                        <a:pt x="75" y="233"/>
                      </a:lnTo>
                      <a:lnTo>
                        <a:pt x="75" y="233"/>
                      </a:lnTo>
                      <a:lnTo>
                        <a:pt x="75" y="233"/>
                      </a:lnTo>
                      <a:lnTo>
                        <a:pt x="75" y="232"/>
                      </a:lnTo>
                      <a:lnTo>
                        <a:pt x="75" y="232"/>
                      </a:lnTo>
                      <a:lnTo>
                        <a:pt x="75" y="232"/>
                      </a:lnTo>
                      <a:lnTo>
                        <a:pt x="77" y="232"/>
                      </a:lnTo>
                      <a:lnTo>
                        <a:pt x="79" y="233"/>
                      </a:lnTo>
                      <a:lnTo>
                        <a:pt x="80" y="233"/>
                      </a:lnTo>
                      <a:lnTo>
                        <a:pt x="80" y="233"/>
                      </a:lnTo>
                      <a:lnTo>
                        <a:pt x="82" y="233"/>
                      </a:lnTo>
                      <a:lnTo>
                        <a:pt x="82" y="233"/>
                      </a:lnTo>
                      <a:lnTo>
                        <a:pt x="84" y="233"/>
                      </a:lnTo>
                      <a:lnTo>
                        <a:pt x="84" y="233"/>
                      </a:lnTo>
                      <a:lnTo>
                        <a:pt x="84" y="233"/>
                      </a:lnTo>
                      <a:lnTo>
                        <a:pt x="86" y="233"/>
                      </a:lnTo>
                      <a:lnTo>
                        <a:pt x="86" y="233"/>
                      </a:lnTo>
                      <a:lnTo>
                        <a:pt x="88" y="233"/>
                      </a:lnTo>
                      <a:lnTo>
                        <a:pt x="88" y="233"/>
                      </a:lnTo>
                      <a:lnTo>
                        <a:pt x="90" y="235"/>
                      </a:lnTo>
                      <a:lnTo>
                        <a:pt x="92" y="235"/>
                      </a:lnTo>
                      <a:lnTo>
                        <a:pt x="92" y="235"/>
                      </a:lnTo>
                      <a:lnTo>
                        <a:pt x="92" y="239"/>
                      </a:lnTo>
                      <a:lnTo>
                        <a:pt x="92" y="239"/>
                      </a:lnTo>
                      <a:lnTo>
                        <a:pt x="94" y="241"/>
                      </a:lnTo>
                      <a:lnTo>
                        <a:pt x="94" y="243"/>
                      </a:lnTo>
                      <a:lnTo>
                        <a:pt x="94" y="243"/>
                      </a:lnTo>
                      <a:lnTo>
                        <a:pt x="94" y="245"/>
                      </a:lnTo>
                      <a:lnTo>
                        <a:pt x="94" y="247"/>
                      </a:lnTo>
                      <a:lnTo>
                        <a:pt x="92" y="247"/>
                      </a:lnTo>
                      <a:lnTo>
                        <a:pt x="92" y="249"/>
                      </a:lnTo>
                      <a:lnTo>
                        <a:pt x="88" y="251"/>
                      </a:lnTo>
                      <a:lnTo>
                        <a:pt x="86" y="253"/>
                      </a:lnTo>
                      <a:lnTo>
                        <a:pt x="86" y="253"/>
                      </a:lnTo>
                      <a:lnTo>
                        <a:pt x="84" y="253"/>
                      </a:lnTo>
                      <a:lnTo>
                        <a:pt x="84" y="254"/>
                      </a:lnTo>
                      <a:lnTo>
                        <a:pt x="82" y="254"/>
                      </a:lnTo>
                      <a:lnTo>
                        <a:pt x="82" y="254"/>
                      </a:lnTo>
                      <a:lnTo>
                        <a:pt x="82" y="256"/>
                      </a:lnTo>
                      <a:lnTo>
                        <a:pt x="80" y="256"/>
                      </a:lnTo>
                      <a:lnTo>
                        <a:pt x="80" y="262"/>
                      </a:lnTo>
                      <a:lnTo>
                        <a:pt x="79" y="262"/>
                      </a:lnTo>
                      <a:lnTo>
                        <a:pt x="79" y="264"/>
                      </a:lnTo>
                      <a:lnTo>
                        <a:pt x="75" y="266"/>
                      </a:lnTo>
                      <a:lnTo>
                        <a:pt x="73" y="268"/>
                      </a:lnTo>
                      <a:lnTo>
                        <a:pt x="71" y="270"/>
                      </a:lnTo>
                      <a:lnTo>
                        <a:pt x="71" y="270"/>
                      </a:lnTo>
                      <a:lnTo>
                        <a:pt x="69" y="270"/>
                      </a:lnTo>
                      <a:lnTo>
                        <a:pt x="67" y="270"/>
                      </a:lnTo>
                      <a:lnTo>
                        <a:pt x="67" y="270"/>
                      </a:lnTo>
                      <a:lnTo>
                        <a:pt x="65" y="270"/>
                      </a:lnTo>
                      <a:lnTo>
                        <a:pt x="63" y="272"/>
                      </a:lnTo>
                      <a:lnTo>
                        <a:pt x="63" y="273"/>
                      </a:lnTo>
                      <a:lnTo>
                        <a:pt x="63" y="273"/>
                      </a:lnTo>
                      <a:lnTo>
                        <a:pt x="61" y="273"/>
                      </a:lnTo>
                      <a:lnTo>
                        <a:pt x="59" y="273"/>
                      </a:lnTo>
                      <a:lnTo>
                        <a:pt x="59" y="275"/>
                      </a:lnTo>
                      <a:lnTo>
                        <a:pt x="59" y="275"/>
                      </a:lnTo>
                      <a:lnTo>
                        <a:pt x="59" y="275"/>
                      </a:lnTo>
                      <a:lnTo>
                        <a:pt x="59" y="277"/>
                      </a:lnTo>
                      <a:lnTo>
                        <a:pt x="58" y="279"/>
                      </a:lnTo>
                      <a:lnTo>
                        <a:pt x="61" y="281"/>
                      </a:lnTo>
                      <a:lnTo>
                        <a:pt x="65" y="281"/>
                      </a:lnTo>
                      <a:lnTo>
                        <a:pt x="67" y="283"/>
                      </a:lnTo>
                      <a:lnTo>
                        <a:pt x="73" y="291"/>
                      </a:lnTo>
                      <a:lnTo>
                        <a:pt x="73" y="292"/>
                      </a:lnTo>
                      <a:lnTo>
                        <a:pt x="75" y="292"/>
                      </a:lnTo>
                      <a:lnTo>
                        <a:pt x="75" y="294"/>
                      </a:lnTo>
                      <a:lnTo>
                        <a:pt x="79" y="296"/>
                      </a:lnTo>
                      <a:lnTo>
                        <a:pt x="79" y="298"/>
                      </a:lnTo>
                      <a:lnTo>
                        <a:pt x="79" y="298"/>
                      </a:lnTo>
                      <a:lnTo>
                        <a:pt x="80" y="298"/>
                      </a:lnTo>
                      <a:lnTo>
                        <a:pt x="82" y="298"/>
                      </a:lnTo>
                      <a:lnTo>
                        <a:pt x="88" y="300"/>
                      </a:lnTo>
                      <a:lnTo>
                        <a:pt x="90" y="300"/>
                      </a:lnTo>
                      <a:lnTo>
                        <a:pt x="99" y="300"/>
                      </a:lnTo>
                      <a:lnTo>
                        <a:pt x="99" y="300"/>
                      </a:lnTo>
                      <a:lnTo>
                        <a:pt x="105" y="296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lnTo>
                        <a:pt x="107" y="294"/>
                      </a:lnTo>
                      <a:lnTo>
                        <a:pt x="107" y="294"/>
                      </a:lnTo>
                      <a:lnTo>
                        <a:pt x="107" y="292"/>
                      </a:lnTo>
                      <a:lnTo>
                        <a:pt x="107" y="292"/>
                      </a:lnTo>
                      <a:lnTo>
                        <a:pt x="107" y="292"/>
                      </a:lnTo>
                      <a:lnTo>
                        <a:pt x="109" y="291"/>
                      </a:lnTo>
                      <a:lnTo>
                        <a:pt x="111" y="291"/>
                      </a:lnTo>
                      <a:lnTo>
                        <a:pt x="128" y="291"/>
                      </a:lnTo>
                      <a:lnTo>
                        <a:pt x="130" y="291"/>
                      </a:lnTo>
                      <a:lnTo>
                        <a:pt x="132" y="291"/>
                      </a:lnTo>
                      <a:lnTo>
                        <a:pt x="132" y="289"/>
                      </a:lnTo>
                      <a:lnTo>
                        <a:pt x="132" y="289"/>
                      </a:lnTo>
                      <a:lnTo>
                        <a:pt x="134" y="289"/>
                      </a:lnTo>
                      <a:lnTo>
                        <a:pt x="136" y="289"/>
                      </a:lnTo>
                      <a:lnTo>
                        <a:pt x="136" y="289"/>
                      </a:lnTo>
                      <a:lnTo>
                        <a:pt x="141" y="291"/>
                      </a:lnTo>
                      <a:lnTo>
                        <a:pt x="145" y="291"/>
                      </a:lnTo>
                      <a:lnTo>
                        <a:pt x="145" y="291"/>
                      </a:lnTo>
                      <a:lnTo>
                        <a:pt x="147" y="291"/>
                      </a:lnTo>
                      <a:lnTo>
                        <a:pt x="147" y="289"/>
                      </a:lnTo>
                      <a:lnTo>
                        <a:pt x="149" y="289"/>
                      </a:lnTo>
                      <a:lnTo>
                        <a:pt x="149" y="289"/>
                      </a:lnTo>
                      <a:lnTo>
                        <a:pt x="153" y="289"/>
                      </a:lnTo>
                      <a:lnTo>
                        <a:pt x="153" y="289"/>
                      </a:lnTo>
                      <a:lnTo>
                        <a:pt x="157" y="285"/>
                      </a:lnTo>
                      <a:lnTo>
                        <a:pt x="159" y="283"/>
                      </a:lnTo>
                      <a:lnTo>
                        <a:pt x="162" y="289"/>
                      </a:lnTo>
                      <a:lnTo>
                        <a:pt x="162" y="294"/>
                      </a:lnTo>
                      <a:lnTo>
                        <a:pt x="162" y="298"/>
                      </a:lnTo>
                      <a:lnTo>
                        <a:pt x="162" y="300"/>
                      </a:lnTo>
                      <a:lnTo>
                        <a:pt x="162" y="302"/>
                      </a:lnTo>
                      <a:lnTo>
                        <a:pt x="162" y="304"/>
                      </a:lnTo>
                      <a:lnTo>
                        <a:pt x="162" y="306"/>
                      </a:lnTo>
                      <a:lnTo>
                        <a:pt x="157" y="311"/>
                      </a:lnTo>
                      <a:lnTo>
                        <a:pt x="155" y="317"/>
                      </a:lnTo>
                      <a:lnTo>
                        <a:pt x="153" y="319"/>
                      </a:lnTo>
                      <a:lnTo>
                        <a:pt x="153" y="321"/>
                      </a:lnTo>
                      <a:lnTo>
                        <a:pt x="153" y="321"/>
                      </a:lnTo>
                      <a:lnTo>
                        <a:pt x="153" y="323"/>
                      </a:lnTo>
                      <a:lnTo>
                        <a:pt x="153" y="323"/>
                      </a:lnTo>
                      <a:lnTo>
                        <a:pt x="153" y="323"/>
                      </a:lnTo>
                      <a:lnTo>
                        <a:pt x="157" y="321"/>
                      </a:lnTo>
                      <a:lnTo>
                        <a:pt x="159" y="321"/>
                      </a:lnTo>
                      <a:lnTo>
                        <a:pt x="159" y="321"/>
                      </a:lnTo>
                      <a:lnTo>
                        <a:pt x="160" y="321"/>
                      </a:lnTo>
                      <a:lnTo>
                        <a:pt x="162" y="321"/>
                      </a:lnTo>
                      <a:lnTo>
                        <a:pt x="164" y="323"/>
                      </a:lnTo>
                      <a:lnTo>
                        <a:pt x="170" y="327"/>
                      </a:lnTo>
                      <a:lnTo>
                        <a:pt x="172" y="329"/>
                      </a:lnTo>
                      <a:lnTo>
                        <a:pt x="174" y="330"/>
                      </a:lnTo>
                      <a:lnTo>
                        <a:pt x="174" y="330"/>
                      </a:lnTo>
                      <a:lnTo>
                        <a:pt x="174" y="330"/>
                      </a:lnTo>
                      <a:lnTo>
                        <a:pt x="176" y="330"/>
                      </a:lnTo>
                      <a:lnTo>
                        <a:pt x="180" y="325"/>
                      </a:lnTo>
                      <a:lnTo>
                        <a:pt x="183" y="321"/>
                      </a:lnTo>
                      <a:lnTo>
                        <a:pt x="185" y="319"/>
                      </a:lnTo>
                      <a:lnTo>
                        <a:pt x="189" y="319"/>
                      </a:lnTo>
                      <a:lnTo>
                        <a:pt x="191" y="317"/>
                      </a:lnTo>
                      <a:lnTo>
                        <a:pt x="191" y="317"/>
                      </a:lnTo>
                      <a:lnTo>
                        <a:pt x="193" y="317"/>
                      </a:lnTo>
                      <a:lnTo>
                        <a:pt x="193" y="317"/>
                      </a:lnTo>
                      <a:lnTo>
                        <a:pt x="195" y="317"/>
                      </a:lnTo>
                      <a:lnTo>
                        <a:pt x="197" y="317"/>
                      </a:lnTo>
                      <a:lnTo>
                        <a:pt x="204" y="323"/>
                      </a:lnTo>
                      <a:lnTo>
                        <a:pt x="210" y="325"/>
                      </a:lnTo>
                      <a:lnTo>
                        <a:pt x="214" y="325"/>
                      </a:lnTo>
                      <a:lnTo>
                        <a:pt x="216" y="325"/>
                      </a:lnTo>
                      <a:lnTo>
                        <a:pt x="218" y="325"/>
                      </a:lnTo>
                      <a:lnTo>
                        <a:pt x="220" y="325"/>
                      </a:lnTo>
                      <a:lnTo>
                        <a:pt x="220" y="325"/>
                      </a:lnTo>
                      <a:lnTo>
                        <a:pt x="221" y="323"/>
                      </a:lnTo>
                      <a:lnTo>
                        <a:pt x="221" y="323"/>
                      </a:lnTo>
                      <a:lnTo>
                        <a:pt x="223" y="323"/>
                      </a:lnTo>
                      <a:lnTo>
                        <a:pt x="223" y="321"/>
                      </a:lnTo>
                      <a:lnTo>
                        <a:pt x="225" y="321"/>
                      </a:lnTo>
                      <a:lnTo>
                        <a:pt x="227" y="321"/>
                      </a:lnTo>
                      <a:lnTo>
                        <a:pt x="227" y="321"/>
                      </a:lnTo>
                      <a:lnTo>
                        <a:pt x="227" y="321"/>
                      </a:lnTo>
                      <a:lnTo>
                        <a:pt x="227" y="323"/>
                      </a:lnTo>
                      <a:lnTo>
                        <a:pt x="227" y="323"/>
                      </a:lnTo>
                      <a:lnTo>
                        <a:pt x="225" y="325"/>
                      </a:lnTo>
                      <a:lnTo>
                        <a:pt x="225" y="327"/>
                      </a:lnTo>
                      <a:lnTo>
                        <a:pt x="225" y="327"/>
                      </a:lnTo>
                      <a:lnTo>
                        <a:pt x="225" y="329"/>
                      </a:lnTo>
                      <a:lnTo>
                        <a:pt x="225" y="329"/>
                      </a:lnTo>
                      <a:lnTo>
                        <a:pt x="225" y="330"/>
                      </a:lnTo>
                      <a:lnTo>
                        <a:pt x="225" y="332"/>
                      </a:lnTo>
                      <a:lnTo>
                        <a:pt x="231" y="334"/>
                      </a:lnTo>
                      <a:lnTo>
                        <a:pt x="235" y="334"/>
                      </a:lnTo>
                      <a:lnTo>
                        <a:pt x="237" y="332"/>
                      </a:lnTo>
                      <a:lnTo>
                        <a:pt x="239" y="330"/>
                      </a:lnTo>
                      <a:lnTo>
                        <a:pt x="242" y="325"/>
                      </a:lnTo>
                      <a:lnTo>
                        <a:pt x="242" y="323"/>
                      </a:lnTo>
                      <a:lnTo>
                        <a:pt x="244" y="323"/>
                      </a:lnTo>
                      <a:lnTo>
                        <a:pt x="244" y="323"/>
                      </a:lnTo>
                      <a:lnTo>
                        <a:pt x="242" y="321"/>
                      </a:lnTo>
                      <a:lnTo>
                        <a:pt x="242" y="319"/>
                      </a:lnTo>
                      <a:lnTo>
                        <a:pt x="244" y="319"/>
                      </a:lnTo>
                      <a:lnTo>
                        <a:pt x="244" y="315"/>
                      </a:lnTo>
                      <a:lnTo>
                        <a:pt x="244" y="315"/>
                      </a:lnTo>
                      <a:lnTo>
                        <a:pt x="244" y="313"/>
                      </a:lnTo>
                      <a:lnTo>
                        <a:pt x="242" y="310"/>
                      </a:lnTo>
                      <a:lnTo>
                        <a:pt x="242" y="310"/>
                      </a:lnTo>
                      <a:lnTo>
                        <a:pt x="242" y="308"/>
                      </a:lnTo>
                      <a:lnTo>
                        <a:pt x="242" y="306"/>
                      </a:lnTo>
                      <a:lnTo>
                        <a:pt x="244" y="304"/>
                      </a:lnTo>
                      <a:lnTo>
                        <a:pt x="244" y="302"/>
                      </a:lnTo>
                      <a:lnTo>
                        <a:pt x="244" y="300"/>
                      </a:lnTo>
                      <a:lnTo>
                        <a:pt x="244" y="294"/>
                      </a:lnTo>
                      <a:lnTo>
                        <a:pt x="244" y="292"/>
                      </a:lnTo>
                      <a:lnTo>
                        <a:pt x="244" y="291"/>
                      </a:lnTo>
                      <a:lnTo>
                        <a:pt x="240" y="289"/>
                      </a:lnTo>
                      <a:lnTo>
                        <a:pt x="240" y="287"/>
                      </a:lnTo>
                      <a:lnTo>
                        <a:pt x="240" y="285"/>
                      </a:lnTo>
                      <a:lnTo>
                        <a:pt x="240" y="283"/>
                      </a:lnTo>
                      <a:lnTo>
                        <a:pt x="240" y="283"/>
                      </a:lnTo>
                      <a:lnTo>
                        <a:pt x="240" y="283"/>
                      </a:lnTo>
                      <a:lnTo>
                        <a:pt x="240" y="283"/>
                      </a:lnTo>
                      <a:lnTo>
                        <a:pt x="240" y="283"/>
                      </a:lnTo>
                      <a:lnTo>
                        <a:pt x="242" y="283"/>
                      </a:lnTo>
                      <a:lnTo>
                        <a:pt x="242" y="281"/>
                      </a:lnTo>
                      <a:lnTo>
                        <a:pt x="244" y="281"/>
                      </a:lnTo>
                      <a:lnTo>
                        <a:pt x="244" y="281"/>
                      </a:lnTo>
                      <a:lnTo>
                        <a:pt x="246" y="281"/>
                      </a:lnTo>
                      <a:lnTo>
                        <a:pt x="246" y="281"/>
                      </a:lnTo>
                      <a:lnTo>
                        <a:pt x="248" y="279"/>
                      </a:lnTo>
                      <a:lnTo>
                        <a:pt x="248" y="277"/>
                      </a:lnTo>
                      <a:lnTo>
                        <a:pt x="250" y="277"/>
                      </a:lnTo>
                      <a:lnTo>
                        <a:pt x="250" y="277"/>
                      </a:lnTo>
                      <a:lnTo>
                        <a:pt x="252" y="277"/>
                      </a:lnTo>
                      <a:lnTo>
                        <a:pt x="252" y="279"/>
                      </a:lnTo>
                      <a:lnTo>
                        <a:pt x="256" y="283"/>
                      </a:lnTo>
                      <a:lnTo>
                        <a:pt x="271" y="291"/>
                      </a:lnTo>
                      <a:lnTo>
                        <a:pt x="273" y="292"/>
                      </a:lnTo>
                      <a:lnTo>
                        <a:pt x="275" y="294"/>
                      </a:lnTo>
                      <a:lnTo>
                        <a:pt x="275" y="296"/>
                      </a:lnTo>
                      <a:lnTo>
                        <a:pt x="277" y="298"/>
                      </a:lnTo>
                      <a:lnTo>
                        <a:pt x="279" y="298"/>
                      </a:lnTo>
                      <a:lnTo>
                        <a:pt x="281" y="300"/>
                      </a:lnTo>
                      <a:lnTo>
                        <a:pt x="281" y="300"/>
                      </a:lnTo>
                      <a:lnTo>
                        <a:pt x="282" y="302"/>
                      </a:lnTo>
                      <a:lnTo>
                        <a:pt x="284" y="302"/>
                      </a:lnTo>
                      <a:lnTo>
                        <a:pt x="286" y="300"/>
                      </a:lnTo>
                      <a:lnTo>
                        <a:pt x="290" y="300"/>
                      </a:lnTo>
                      <a:lnTo>
                        <a:pt x="290" y="300"/>
                      </a:lnTo>
                      <a:lnTo>
                        <a:pt x="292" y="300"/>
                      </a:lnTo>
                      <a:lnTo>
                        <a:pt x="292" y="300"/>
                      </a:lnTo>
                      <a:lnTo>
                        <a:pt x="301" y="306"/>
                      </a:lnTo>
                      <a:lnTo>
                        <a:pt x="305" y="310"/>
                      </a:lnTo>
                      <a:lnTo>
                        <a:pt x="309" y="311"/>
                      </a:lnTo>
                      <a:lnTo>
                        <a:pt x="309" y="311"/>
                      </a:lnTo>
                      <a:lnTo>
                        <a:pt x="311" y="310"/>
                      </a:lnTo>
                      <a:lnTo>
                        <a:pt x="313" y="310"/>
                      </a:lnTo>
                      <a:lnTo>
                        <a:pt x="313" y="308"/>
                      </a:lnTo>
                      <a:lnTo>
                        <a:pt x="313" y="308"/>
                      </a:lnTo>
                      <a:lnTo>
                        <a:pt x="315" y="310"/>
                      </a:lnTo>
                      <a:lnTo>
                        <a:pt x="317" y="310"/>
                      </a:lnTo>
                      <a:lnTo>
                        <a:pt x="317" y="308"/>
                      </a:lnTo>
                      <a:lnTo>
                        <a:pt x="317" y="308"/>
                      </a:lnTo>
                      <a:lnTo>
                        <a:pt x="317" y="306"/>
                      </a:lnTo>
                      <a:lnTo>
                        <a:pt x="317" y="306"/>
                      </a:lnTo>
                      <a:lnTo>
                        <a:pt x="319" y="304"/>
                      </a:lnTo>
                      <a:lnTo>
                        <a:pt x="319" y="304"/>
                      </a:lnTo>
                      <a:lnTo>
                        <a:pt x="322" y="304"/>
                      </a:lnTo>
                      <a:lnTo>
                        <a:pt x="324" y="304"/>
                      </a:lnTo>
                      <a:lnTo>
                        <a:pt x="324" y="304"/>
                      </a:lnTo>
                      <a:lnTo>
                        <a:pt x="324" y="302"/>
                      </a:lnTo>
                      <a:lnTo>
                        <a:pt x="322" y="300"/>
                      </a:lnTo>
                      <a:lnTo>
                        <a:pt x="321" y="300"/>
                      </a:lnTo>
                      <a:lnTo>
                        <a:pt x="321" y="298"/>
                      </a:lnTo>
                      <a:lnTo>
                        <a:pt x="319" y="296"/>
                      </a:lnTo>
                      <a:lnTo>
                        <a:pt x="319" y="294"/>
                      </a:lnTo>
                      <a:lnTo>
                        <a:pt x="319" y="292"/>
                      </a:lnTo>
                      <a:lnTo>
                        <a:pt x="317" y="291"/>
                      </a:lnTo>
                      <a:lnTo>
                        <a:pt x="317" y="289"/>
                      </a:lnTo>
                      <a:lnTo>
                        <a:pt x="313" y="289"/>
                      </a:lnTo>
                      <a:lnTo>
                        <a:pt x="313" y="287"/>
                      </a:lnTo>
                      <a:lnTo>
                        <a:pt x="313" y="287"/>
                      </a:lnTo>
                      <a:lnTo>
                        <a:pt x="311" y="285"/>
                      </a:lnTo>
                      <a:lnTo>
                        <a:pt x="311" y="285"/>
                      </a:lnTo>
                      <a:lnTo>
                        <a:pt x="311" y="283"/>
                      </a:lnTo>
                      <a:lnTo>
                        <a:pt x="311" y="283"/>
                      </a:lnTo>
                      <a:lnTo>
                        <a:pt x="311" y="283"/>
                      </a:lnTo>
                      <a:lnTo>
                        <a:pt x="311" y="283"/>
                      </a:lnTo>
                      <a:lnTo>
                        <a:pt x="311" y="283"/>
                      </a:lnTo>
                      <a:lnTo>
                        <a:pt x="313" y="283"/>
                      </a:lnTo>
                      <a:lnTo>
                        <a:pt x="315" y="283"/>
                      </a:lnTo>
                      <a:lnTo>
                        <a:pt x="315" y="283"/>
                      </a:lnTo>
                      <a:lnTo>
                        <a:pt x="315" y="283"/>
                      </a:lnTo>
                      <a:lnTo>
                        <a:pt x="317" y="283"/>
                      </a:lnTo>
                      <a:lnTo>
                        <a:pt x="317" y="281"/>
                      </a:lnTo>
                      <a:lnTo>
                        <a:pt x="315" y="281"/>
                      </a:lnTo>
                      <a:lnTo>
                        <a:pt x="315" y="279"/>
                      </a:lnTo>
                      <a:lnTo>
                        <a:pt x="315" y="277"/>
                      </a:lnTo>
                      <a:lnTo>
                        <a:pt x="313" y="275"/>
                      </a:lnTo>
                      <a:lnTo>
                        <a:pt x="311" y="275"/>
                      </a:lnTo>
                      <a:lnTo>
                        <a:pt x="309" y="273"/>
                      </a:lnTo>
                      <a:lnTo>
                        <a:pt x="305" y="273"/>
                      </a:lnTo>
                      <a:lnTo>
                        <a:pt x="303" y="273"/>
                      </a:lnTo>
                      <a:lnTo>
                        <a:pt x="301" y="273"/>
                      </a:lnTo>
                      <a:lnTo>
                        <a:pt x="301" y="272"/>
                      </a:lnTo>
                      <a:lnTo>
                        <a:pt x="301" y="270"/>
                      </a:lnTo>
                      <a:lnTo>
                        <a:pt x="300" y="266"/>
                      </a:lnTo>
                      <a:lnTo>
                        <a:pt x="294" y="260"/>
                      </a:lnTo>
                      <a:lnTo>
                        <a:pt x="292" y="258"/>
                      </a:lnTo>
                      <a:lnTo>
                        <a:pt x="292" y="258"/>
                      </a:lnTo>
                      <a:lnTo>
                        <a:pt x="290" y="258"/>
                      </a:lnTo>
                      <a:lnTo>
                        <a:pt x="290" y="258"/>
                      </a:lnTo>
                      <a:lnTo>
                        <a:pt x="288" y="258"/>
                      </a:lnTo>
                      <a:lnTo>
                        <a:pt x="282" y="254"/>
                      </a:lnTo>
                      <a:lnTo>
                        <a:pt x="282" y="253"/>
                      </a:lnTo>
                      <a:lnTo>
                        <a:pt x="282" y="253"/>
                      </a:lnTo>
                      <a:lnTo>
                        <a:pt x="282" y="249"/>
                      </a:lnTo>
                      <a:lnTo>
                        <a:pt x="282" y="247"/>
                      </a:lnTo>
                      <a:lnTo>
                        <a:pt x="282" y="247"/>
                      </a:lnTo>
                      <a:lnTo>
                        <a:pt x="284" y="243"/>
                      </a:lnTo>
                      <a:lnTo>
                        <a:pt x="284" y="243"/>
                      </a:lnTo>
                      <a:lnTo>
                        <a:pt x="284" y="241"/>
                      </a:lnTo>
                      <a:lnTo>
                        <a:pt x="284" y="241"/>
                      </a:lnTo>
                      <a:lnTo>
                        <a:pt x="284" y="239"/>
                      </a:lnTo>
                      <a:lnTo>
                        <a:pt x="284" y="239"/>
                      </a:lnTo>
                      <a:lnTo>
                        <a:pt x="286" y="237"/>
                      </a:lnTo>
                      <a:lnTo>
                        <a:pt x="288" y="237"/>
                      </a:lnTo>
                      <a:lnTo>
                        <a:pt x="288" y="235"/>
                      </a:lnTo>
                      <a:lnTo>
                        <a:pt x="290" y="235"/>
                      </a:lnTo>
                      <a:lnTo>
                        <a:pt x="292" y="235"/>
                      </a:lnTo>
                      <a:lnTo>
                        <a:pt x="292" y="235"/>
                      </a:lnTo>
                      <a:lnTo>
                        <a:pt x="292" y="235"/>
                      </a:lnTo>
                      <a:lnTo>
                        <a:pt x="292" y="235"/>
                      </a:lnTo>
                      <a:lnTo>
                        <a:pt x="292" y="233"/>
                      </a:lnTo>
                      <a:lnTo>
                        <a:pt x="292" y="233"/>
                      </a:lnTo>
                      <a:lnTo>
                        <a:pt x="290" y="233"/>
                      </a:lnTo>
                      <a:lnTo>
                        <a:pt x="288" y="233"/>
                      </a:lnTo>
                      <a:lnTo>
                        <a:pt x="288" y="233"/>
                      </a:lnTo>
                      <a:lnTo>
                        <a:pt x="288" y="233"/>
                      </a:lnTo>
                      <a:lnTo>
                        <a:pt x="288" y="233"/>
                      </a:lnTo>
                      <a:lnTo>
                        <a:pt x="288" y="233"/>
                      </a:lnTo>
                      <a:lnTo>
                        <a:pt x="288" y="233"/>
                      </a:lnTo>
                      <a:lnTo>
                        <a:pt x="275" y="232"/>
                      </a:lnTo>
                      <a:lnTo>
                        <a:pt x="269" y="232"/>
                      </a:lnTo>
                      <a:lnTo>
                        <a:pt x="265" y="232"/>
                      </a:lnTo>
                      <a:lnTo>
                        <a:pt x="265" y="232"/>
                      </a:lnTo>
                      <a:lnTo>
                        <a:pt x="263" y="233"/>
                      </a:lnTo>
                      <a:lnTo>
                        <a:pt x="261" y="233"/>
                      </a:lnTo>
                      <a:lnTo>
                        <a:pt x="261" y="232"/>
                      </a:lnTo>
                      <a:lnTo>
                        <a:pt x="260" y="230"/>
                      </a:lnTo>
                      <a:lnTo>
                        <a:pt x="248" y="218"/>
                      </a:lnTo>
                      <a:lnTo>
                        <a:pt x="246" y="216"/>
                      </a:lnTo>
                      <a:lnTo>
                        <a:pt x="244" y="216"/>
                      </a:lnTo>
                      <a:lnTo>
                        <a:pt x="242" y="214"/>
                      </a:lnTo>
                      <a:lnTo>
                        <a:pt x="240" y="214"/>
                      </a:lnTo>
                      <a:lnTo>
                        <a:pt x="237" y="216"/>
                      </a:lnTo>
                      <a:lnTo>
                        <a:pt x="235" y="216"/>
                      </a:lnTo>
                      <a:lnTo>
                        <a:pt x="235" y="216"/>
                      </a:lnTo>
                      <a:lnTo>
                        <a:pt x="235" y="216"/>
                      </a:lnTo>
                      <a:lnTo>
                        <a:pt x="235" y="214"/>
                      </a:lnTo>
                      <a:lnTo>
                        <a:pt x="235" y="213"/>
                      </a:lnTo>
                      <a:lnTo>
                        <a:pt x="231" y="209"/>
                      </a:lnTo>
                      <a:lnTo>
                        <a:pt x="231" y="207"/>
                      </a:lnTo>
                      <a:lnTo>
                        <a:pt x="231" y="205"/>
                      </a:lnTo>
                      <a:lnTo>
                        <a:pt x="231" y="203"/>
                      </a:lnTo>
                      <a:lnTo>
                        <a:pt x="233" y="201"/>
                      </a:lnTo>
                      <a:lnTo>
                        <a:pt x="235" y="199"/>
                      </a:lnTo>
                      <a:lnTo>
                        <a:pt x="235" y="197"/>
                      </a:lnTo>
                      <a:lnTo>
                        <a:pt x="235" y="197"/>
                      </a:lnTo>
                      <a:lnTo>
                        <a:pt x="235" y="194"/>
                      </a:lnTo>
                      <a:lnTo>
                        <a:pt x="235" y="194"/>
                      </a:lnTo>
                      <a:lnTo>
                        <a:pt x="237" y="192"/>
                      </a:lnTo>
                      <a:lnTo>
                        <a:pt x="237" y="192"/>
                      </a:lnTo>
                      <a:lnTo>
                        <a:pt x="235" y="190"/>
                      </a:lnTo>
                      <a:lnTo>
                        <a:pt x="235" y="190"/>
                      </a:lnTo>
                      <a:lnTo>
                        <a:pt x="231" y="190"/>
                      </a:lnTo>
                      <a:lnTo>
                        <a:pt x="231" y="190"/>
                      </a:lnTo>
                      <a:lnTo>
                        <a:pt x="231" y="190"/>
                      </a:lnTo>
                      <a:lnTo>
                        <a:pt x="231" y="188"/>
                      </a:lnTo>
                      <a:lnTo>
                        <a:pt x="229" y="188"/>
                      </a:lnTo>
                      <a:lnTo>
                        <a:pt x="229" y="186"/>
                      </a:lnTo>
                      <a:lnTo>
                        <a:pt x="229" y="186"/>
                      </a:lnTo>
                      <a:lnTo>
                        <a:pt x="229" y="184"/>
                      </a:lnTo>
                      <a:lnTo>
                        <a:pt x="231" y="184"/>
                      </a:lnTo>
                      <a:lnTo>
                        <a:pt x="237" y="182"/>
                      </a:lnTo>
                      <a:lnTo>
                        <a:pt x="239" y="182"/>
                      </a:lnTo>
                      <a:lnTo>
                        <a:pt x="240" y="182"/>
                      </a:lnTo>
                      <a:lnTo>
                        <a:pt x="246" y="182"/>
                      </a:lnTo>
                      <a:lnTo>
                        <a:pt x="246" y="182"/>
                      </a:lnTo>
                      <a:lnTo>
                        <a:pt x="246" y="182"/>
                      </a:lnTo>
                      <a:lnTo>
                        <a:pt x="248" y="180"/>
                      </a:lnTo>
                      <a:lnTo>
                        <a:pt x="246" y="180"/>
                      </a:lnTo>
                      <a:lnTo>
                        <a:pt x="246" y="176"/>
                      </a:lnTo>
                      <a:lnTo>
                        <a:pt x="246" y="175"/>
                      </a:lnTo>
                      <a:lnTo>
                        <a:pt x="246" y="175"/>
                      </a:lnTo>
                      <a:lnTo>
                        <a:pt x="246" y="175"/>
                      </a:lnTo>
                      <a:lnTo>
                        <a:pt x="248" y="173"/>
                      </a:lnTo>
                      <a:lnTo>
                        <a:pt x="248" y="173"/>
                      </a:lnTo>
                      <a:lnTo>
                        <a:pt x="250" y="173"/>
                      </a:lnTo>
                      <a:lnTo>
                        <a:pt x="252" y="173"/>
                      </a:lnTo>
                      <a:lnTo>
                        <a:pt x="256" y="175"/>
                      </a:lnTo>
                      <a:lnTo>
                        <a:pt x="258" y="175"/>
                      </a:lnTo>
                      <a:lnTo>
                        <a:pt x="258" y="176"/>
                      </a:lnTo>
                      <a:lnTo>
                        <a:pt x="258" y="182"/>
                      </a:lnTo>
                      <a:lnTo>
                        <a:pt x="258" y="184"/>
                      </a:lnTo>
                      <a:lnTo>
                        <a:pt x="258" y="184"/>
                      </a:lnTo>
                      <a:lnTo>
                        <a:pt x="258" y="184"/>
                      </a:lnTo>
                      <a:lnTo>
                        <a:pt x="258" y="184"/>
                      </a:lnTo>
                      <a:lnTo>
                        <a:pt x="258" y="184"/>
                      </a:lnTo>
                      <a:lnTo>
                        <a:pt x="260" y="184"/>
                      </a:lnTo>
                      <a:lnTo>
                        <a:pt x="260" y="184"/>
                      </a:lnTo>
                      <a:lnTo>
                        <a:pt x="263" y="186"/>
                      </a:lnTo>
                      <a:lnTo>
                        <a:pt x="265" y="188"/>
                      </a:lnTo>
                      <a:lnTo>
                        <a:pt x="265" y="188"/>
                      </a:lnTo>
                      <a:lnTo>
                        <a:pt x="267" y="190"/>
                      </a:lnTo>
                      <a:lnTo>
                        <a:pt x="269" y="190"/>
                      </a:lnTo>
                      <a:lnTo>
                        <a:pt x="271" y="188"/>
                      </a:lnTo>
                      <a:lnTo>
                        <a:pt x="273" y="186"/>
                      </a:lnTo>
                      <a:lnTo>
                        <a:pt x="275" y="184"/>
                      </a:lnTo>
                      <a:lnTo>
                        <a:pt x="275" y="184"/>
                      </a:lnTo>
                      <a:lnTo>
                        <a:pt x="277" y="184"/>
                      </a:lnTo>
                      <a:lnTo>
                        <a:pt x="277" y="184"/>
                      </a:lnTo>
                      <a:lnTo>
                        <a:pt x="277" y="184"/>
                      </a:lnTo>
                      <a:lnTo>
                        <a:pt x="277" y="182"/>
                      </a:lnTo>
                      <a:lnTo>
                        <a:pt x="277" y="182"/>
                      </a:lnTo>
                      <a:lnTo>
                        <a:pt x="277" y="182"/>
                      </a:lnTo>
                      <a:lnTo>
                        <a:pt x="277" y="180"/>
                      </a:lnTo>
                      <a:lnTo>
                        <a:pt x="277" y="178"/>
                      </a:lnTo>
                      <a:lnTo>
                        <a:pt x="277" y="178"/>
                      </a:lnTo>
                      <a:lnTo>
                        <a:pt x="279" y="176"/>
                      </a:lnTo>
                      <a:lnTo>
                        <a:pt x="279" y="175"/>
                      </a:lnTo>
                      <a:lnTo>
                        <a:pt x="281" y="173"/>
                      </a:lnTo>
                      <a:lnTo>
                        <a:pt x="284" y="171"/>
                      </a:lnTo>
                      <a:lnTo>
                        <a:pt x="288" y="169"/>
                      </a:lnTo>
                      <a:lnTo>
                        <a:pt x="296" y="167"/>
                      </a:lnTo>
                      <a:lnTo>
                        <a:pt x="300" y="165"/>
                      </a:lnTo>
                      <a:lnTo>
                        <a:pt x="305" y="163"/>
                      </a:lnTo>
                      <a:lnTo>
                        <a:pt x="317" y="161"/>
                      </a:lnTo>
                      <a:lnTo>
                        <a:pt x="321" y="161"/>
                      </a:lnTo>
                      <a:lnTo>
                        <a:pt x="321" y="157"/>
                      </a:lnTo>
                      <a:lnTo>
                        <a:pt x="322" y="156"/>
                      </a:lnTo>
                      <a:lnTo>
                        <a:pt x="321" y="154"/>
                      </a:lnTo>
                      <a:lnTo>
                        <a:pt x="321" y="152"/>
                      </a:lnTo>
                      <a:lnTo>
                        <a:pt x="321" y="152"/>
                      </a:lnTo>
                      <a:lnTo>
                        <a:pt x="321" y="152"/>
                      </a:lnTo>
                      <a:lnTo>
                        <a:pt x="321" y="150"/>
                      </a:lnTo>
                      <a:lnTo>
                        <a:pt x="322" y="148"/>
                      </a:lnTo>
                      <a:lnTo>
                        <a:pt x="322" y="148"/>
                      </a:lnTo>
                      <a:lnTo>
                        <a:pt x="324" y="146"/>
                      </a:lnTo>
                      <a:lnTo>
                        <a:pt x="324" y="146"/>
                      </a:lnTo>
                      <a:lnTo>
                        <a:pt x="324" y="144"/>
                      </a:lnTo>
                      <a:lnTo>
                        <a:pt x="324" y="144"/>
                      </a:lnTo>
                      <a:lnTo>
                        <a:pt x="326" y="144"/>
                      </a:lnTo>
                      <a:lnTo>
                        <a:pt x="326" y="142"/>
                      </a:lnTo>
                      <a:lnTo>
                        <a:pt x="326" y="142"/>
                      </a:lnTo>
                      <a:lnTo>
                        <a:pt x="326" y="142"/>
                      </a:lnTo>
                      <a:lnTo>
                        <a:pt x="328" y="142"/>
                      </a:lnTo>
                      <a:lnTo>
                        <a:pt x="330" y="142"/>
                      </a:lnTo>
                      <a:lnTo>
                        <a:pt x="334" y="146"/>
                      </a:lnTo>
                      <a:lnTo>
                        <a:pt x="336" y="146"/>
                      </a:lnTo>
                      <a:lnTo>
                        <a:pt x="338" y="146"/>
                      </a:lnTo>
                      <a:lnTo>
                        <a:pt x="340" y="146"/>
                      </a:lnTo>
                      <a:lnTo>
                        <a:pt x="340" y="148"/>
                      </a:lnTo>
                      <a:lnTo>
                        <a:pt x="341" y="150"/>
                      </a:lnTo>
                      <a:lnTo>
                        <a:pt x="343" y="150"/>
                      </a:lnTo>
                      <a:lnTo>
                        <a:pt x="345" y="152"/>
                      </a:lnTo>
                      <a:lnTo>
                        <a:pt x="351" y="154"/>
                      </a:lnTo>
                      <a:lnTo>
                        <a:pt x="353" y="152"/>
                      </a:lnTo>
                      <a:lnTo>
                        <a:pt x="353" y="150"/>
                      </a:lnTo>
                      <a:lnTo>
                        <a:pt x="353" y="150"/>
                      </a:lnTo>
                      <a:lnTo>
                        <a:pt x="353" y="150"/>
                      </a:lnTo>
                      <a:lnTo>
                        <a:pt x="351" y="148"/>
                      </a:lnTo>
                      <a:lnTo>
                        <a:pt x="351" y="148"/>
                      </a:lnTo>
                      <a:lnTo>
                        <a:pt x="351" y="146"/>
                      </a:lnTo>
                      <a:lnTo>
                        <a:pt x="351" y="146"/>
                      </a:lnTo>
                      <a:lnTo>
                        <a:pt x="351" y="146"/>
                      </a:lnTo>
                      <a:lnTo>
                        <a:pt x="353" y="144"/>
                      </a:lnTo>
                      <a:lnTo>
                        <a:pt x="353" y="146"/>
                      </a:lnTo>
                      <a:lnTo>
                        <a:pt x="355" y="146"/>
                      </a:lnTo>
                      <a:lnTo>
                        <a:pt x="357" y="146"/>
                      </a:lnTo>
                      <a:lnTo>
                        <a:pt x="357" y="146"/>
                      </a:lnTo>
                      <a:lnTo>
                        <a:pt x="359" y="146"/>
                      </a:lnTo>
                      <a:lnTo>
                        <a:pt x="359" y="148"/>
                      </a:lnTo>
                      <a:lnTo>
                        <a:pt x="359" y="148"/>
                      </a:lnTo>
                      <a:lnTo>
                        <a:pt x="361" y="148"/>
                      </a:lnTo>
                      <a:lnTo>
                        <a:pt x="361" y="146"/>
                      </a:lnTo>
                      <a:lnTo>
                        <a:pt x="361" y="146"/>
                      </a:lnTo>
                      <a:lnTo>
                        <a:pt x="361" y="144"/>
                      </a:lnTo>
                      <a:lnTo>
                        <a:pt x="361" y="142"/>
                      </a:lnTo>
                      <a:lnTo>
                        <a:pt x="362" y="142"/>
                      </a:lnTo>
                      <a:lnTo>
                        <a:pt x="362" y="142"/>
                      </a:lnTo>
                      <a:lnTo>
                        <a:pt x="364" y="142"/>
                      </a:lnTo>
                      <a:lnTo>
                        <a:pt x="364" y="140"/>
                      </a:lnTo>
                      <a:lnTo>
                        <a:pt x="364" y="138"/>
                      </a:lnTo>
                      <a:lnTo>
                        <a:pt x="364" y="137"/>
                      </a:lnTo>
                      <a:lnTo>
                        <a:pt x="364" y="137"/>
                      </a:lnTo>
                      <a:lnTo>
                        <a:pt x="362" y="135"/>
                      </a:lnTo>
                      <a:lnTo>
                        <a:pt x="361" y="135"/>
                      </a:lnTo>
                      <a:lnTo>
                        <a:pt x="361" y="133"/>
                      </a:lnTo>
                      <a:lnTo>
                        <a:pt x="361" y="133"/>
                      </a:lnTo>
                      <a:lnTo>
                        <a:pt x="361" y="133"/>
                      </a:lnTo>
                      <a:lnTo>
                        <a:pt x="359" y="131"/>
                      </a:lnTo>
                      <a:lnTo>
                        <a:pt x="359" y="131"/>
                      </a:lnTo>
                      <a:lnTo>
                        <a:pt x="359" y="129"/>
                      </a:lnTo>
                      <a:lnTo>
                        <a:pt x="361" y="129"/>
                      </a:lnTo>
                      <a:lnTo>
                        <a:pt x="362" y="129"/>
                      </a:lnTo>
                      <a:lnTo>
                        <a:pt x="366" y="127"/>
                      </a:lnTo>
                      <a:lnTo>
                        <a:pt x="366" y="127"/>
                      </a:lnTo>
                      <a:lnTo>
                        <a:pt x="368" y="127"/>
                      </a:lnTo>
                      <a:lnTo>
                        <a:pt x="368" y="129"/>
                      </a:lnTo>
                      <a:lnTo>
                        <a:pt x="368" y="129"/>
                      </a:lnTo>
                      <a:lnTo>
                        <a:pt x="368" y="131"/>
                      </a:lnTo>
                      <a:lnTo>
                        <a:pt x="368" y="133"/>
                      </a:lnTo>
                      <a:lnTo>
                        <a:pt x="368" y="133"/>
                      </a:lnTo>
                      <a:lnTo>
                        <a:pt x="370" y="133"/>
                      </a:lnTo>
                      <a:lnTo>
                        <a:pt x="374" y="131"/>
                      </a:lnTo>
                      <a:lnTo>
                        <a:pt x="376" y="131"/>
                      </a:lnTo>
                      <a:lnTo>
                        <a:pt x="380" y="131"/>
                      </a:lnTo>
                      <a:lnTo>
                        <a:pt x="380" y="131"/>
                      </a:lnTo>
                      <a:lnTo>
                        <a:pt x="382" y="129"/>
                      </a:lnTo>
                      <a:lnTo>
                        <a:pt x="383" y="129"/>
                      </a:lnTo>
                      <a:lnTo>
                        <a:pt x="383" y="129"/>
                      </a:lnTo>
                      <a:lnTo>
                        <a:pt x="383" y="127"/>
                      </a:lnTo>
                      <a:lnTo>
                        <a:pt x="383" y="125"/>
                      </a:lnTo>
                      <a:lnTo>
                        <a:pt x="383" y="123"/>
                      </a:lnTo>
                      <a:lnTo>
                        <a:pt x="383" y="121"/>
                      </a:lnTo>
                      <a:lnTo>
                        <a:pt x="383" y="119"/>
                      </a:lnTo>
                      <a:lnTo>
                        <a:pt x="383" y="119"/>
                      </a:lnTo>
                      <a:lnTo>
                        <a:pt x="385" y="119"/>
                      </a:lnTo>
                      <a:lnTo>
                        <a:pt x="385" y="119"/>
                      </a:lnTo>
                      <a:lnTo>
                        <a:pt x="387" y="119"/>
                      </a:lnTo>
                      <a:lnTo>
                        <a:pt x="389" y="121"/>
                      </a:lnTo>
                      <a:lnTo>
                        <a:pt x="391" y="121"/>
                      </a:lnTo>
                      <a:lnTo>
                        <a:pt x="391" y="121"/>
                      </a:lnTo>
                      <a:lnTo>
                        <a:pt x="391" y="119"/>
                      </a:lnTo>
                      <a:lnTo>
                        <a:pt x="393" y="117"/>
                      </a:lnTo>
                      <a:lnTo>
                        <a:pt x="393" y="116"/>
                      </a:lnTo>
                      <a:lnTo>
                        <a:pt x="393" y="116"/>
                      </a:lnTo>
                      <a:lnTo>
                        <a:pt x="395" y="114"/>
                      </a:lnTo>
                      <a:lnTo>
                        <a:pt x="397" y="116"/>
                      </a:lnTo>
                      <a:lnTo>
                        <a:pt x="399" y="116"/>
                      </a:lnTo>
                      <a:lnTo>
                        <a:pt x="399" y="114"/>
                      </a:lnTo>
                      <a:lnTo>
                        <a:pt x="399" y="112"/>
                      </a:lnTo>
                      <a:lnTo>
                        <a:pt x="399" y="110"/>
                      </a:lnTo>
                      <a:lnTo>
                        <a:pt x="399" y="110"/>
                      </a:lnTo>
                      <a:lnTo>
                        <a:pt x="397" y="110"/>
                      </a:lnTo>
                      <a:lnTo>
                        <a:pt x="397" y="110"/>
                      </a:lnTo>
                      <a:lnTo>
                        <a:pt x="397" y="110"/>
                      </a:lnTo>
                      <a:lnTo>
                        <a:pt x="395" y="110"/>
                      </a:lnTo>
                      <a:lnTo>
                        <a:pt x="395" y="110"/>
                      </a:lnTo>
                      <a:lnTo>
                        <a:pt x="395" y="108"/>
                      </a:lnTo>
                      <a:lnTo>
                        <a:pt x="395" y="108"/>
                      </a:lnTo>
                      <a:lnTo>
                        <a:pt x="395" y="106"/>
                      </a:lnTo>
                      <a:lnTo>
                        <a:pt x="397" y="106"/>
                      </a:lnTo>
                      <a:lnTo>
                        <a:pt x="399" y="104"/>
                      </a:lnTo>
                      <a:lnTo>
                        <a:pt x="399" y="104"/>
                      </a:lnTo>
                      <a:lnTo>
                        <a:pt x="402" y="102"/>
                      </a:lnTo>
                      <a:lnTo>
                        <a:pt x="404" y="100"/>
                      </a:lnTo>
                      <a:lnTo>
                        <a:pt x="406" y="98"/>
                      </a:lnTo>
                      <a:lnTo>
                        <a:pt x="410" y="91"/>
                      </a:lnTo>
                      <a:lnTo>
                        <a:pt x="410" y="89"/>
                      </a:lnTo>
                      <a:lnTo>
                        <a:pt x="410" y="87"/>
                      </a:lnTo>
                      <a:lnTo>
                        <a:pt x="410" y="87"/>
                      </a:lnTo>
                      <a:lnTo>
                        <a:pt x="410" y="85"/>
                      </a:lnTo>
                      <a:lnTo>
                        <a:pt x="410" y="85"/>
                      </a:lnTo>
                      <a:lnTo>
                        <a:pt x="410" y="85"/>
                      </a:lnTo>
                      <a:lnTo>
                        <a:pt x="412" y="83"/>
                      </a:lnTo>
                      <a:lnTo>
                        <a:pt x="412" y="83"/>
                      </a:lnTo>
                      <a:lnTo>
                        <a:pt x="412" y="81"/>
                      </a:lnTo>
                      <a:lnTo>
                        <a:pt x="412" y="81"/>
                      </a:lnTo>
                      <a:lnTo>
                        <a:pt x="412" y="81"/>
                      </a:lnTo>
                      <a:lnTo>
                        <a:pt x="410" y="79"/>
                      </a:lnTo>
                      <a:lnTo>
                        <a:pt x="410" y="79"/>
                      </a:lnTo>
                      <a:lnTo>
                        <a:pt x="412" y="76"/>
                      </a:lnTo>
                      <a:lnTo>
                        <a:pt x="410" y="76"/>
                      </a:lnTo>
                      <a:lnTo>
                        <a:pt x="410" y="76"/>
                      </a:lnTo>
                      <a:lnTo>
                        <a:pt x="410" y="74"/>
                      </a:lnTo>
                      <a:lnTo>
                        <a:pt x="408" y="74"/>
                      </a:lnTo>
                      <a:lnTo>
                        <a:pt x="408" y="74"/>
                      </a:lnTo>
                      <a:lnTo>
                        <a:pt x="408" y="74"/>
                      </a:lnTo>
                      <a:lnTo>
                        <a:pt x="408" y="72"/>
                      </a:lnTo>
                      <a:lnTo>
                        <a:pt x="408" y="72"/>
                      </a:lnTo>
                      <a:lnTo>
                        <a:pt x="410" y="72"/>
                      </a:lnTo>
                      <a:lnTo>
                        <a:pt x="412" y="72"/>
                      </a:lnTo>
                      <a:lnTo>
                        <a:pt x="412" y="74"/>
                      </a:lnTo>
                      <a:lnTo>
                        <a:pt x="414" y="74"/>
                      </a:lnTo>
                      <a:lnTo>
                        <a:pt x="414" y="74"/>
                      </a:lnTo>
                      <a:lnTo>
                        <a:pt x="416" y="74"/>
                      </a:lnTo>
                      <a:lnTo>
                        <a:pt x="416" y="74"/>
                      </a:lnTo>
                      <a:lnTo>
                        <a:pt x="418" y="74"/>
                      </a:lnTo>
                      <a:lnTo>
                        <a:pt x="420" y="74"/>
                      </a:lnTo>
                      <a:lnTo>
                        <a:pt x="420" y="72"/>
                      </a:lnTo>
                      <a:lnTo>
                        <a:pt x="422" y="72"/>
                      </a:lnTo>
                      <a:lnTo>
                        <a:pt x="422" y="70"/>
                      </a:lnTo>
                      <a:lnTo>
                        <a:pt x="420" y="7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g142a8b75624_19_0"/>
                <p:cNvSpPr/>
                <p:nvPr/>
              </p:nvSpPr>
              <p:spPr>
                <a:xfrm>
                  <a:off x="6146800" y="2952750"/>
                  <a:ext cx="669925" cy="53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334" extrusionOk="0">
                      <a:moveTo>
                        <a:pt x="420" y="70"/>
                      </a:moveTo>
                      <a:lnTo>
                        <a:pt x="420" y="70"/>
                      </a:lnTo>
                      <a:lnTo>
                        <a:pt x="420" y="70"/>
                      </a:lnTo>
                      <a:lnTo>
                        <a:pt x="418" y="68"/>
                      </a:lnTo>
                      <a:lnTo>
                        <a:pt x="420" y="68"/>
                      </a:lnTo>
                      <a:lnTo>
                        <a:pt x="420" y="68"/>
                      </a:lnTo>
                      <a:lnTo>
                        <a:pt x="420" y="66"/>
                      </a:lnTo>
                      <a:lnTo>
                        <a:pt x="422" y="66"/>
                      </a:lnTo>
                      <a:lnTo>
                        <a:pt x="422" y="64"/>
                      </a:lnTo>
                      <a:lnTo>
                        <a:pt x="420" y="64"/>
                      </a:lnTo>
                      <a:lnTo>
                        <a:pt x="420" y="64"/>
                      </a:lnTo>
                      <a:lnTo>
                        <a:pt x="420" y="62"/>
                      </a:lnTo>
                      <a:lnTo>
                        <a:pt x="420" y="62"/>
                      </a:lnTo>
                      <a:lnTo>
                        <a:pt x="420" y="60"/>
                      </a:lnTo>
                      <a:lnTo>
                        <a:pt x="420" y="59"/>
                      </a:lnTo>
                      <a:lnTo>
                        <a:pt x="418" y="59"/>
                      </a:lnTo>
                      <a:lnTo>
                        <a:pt x="418" y="57"/>
                      </a:lnTo>
                      <a:lnTo>
                        <a:pt x="418" y="57"/>
                      </a:lnTo>
                      <a:lnTo>
                        <a:pt x="418" y="57"/>
                      </a:lnTo>
                      <a:lnTo>
                        <a:pt x="414" y="57"/>
                      </a:lnTo>
                      <a:lnTo>
                        <a:pt x="414" y="55"/>
                      </a:lnTo>
                      <a:lnTo>
                        <a:pt x="414" y="55"/>
                      </a:lnTo>
                      <a:lnTo>
                        <a:pt x="414" y="55"/>
                      </a:lnTo>
                      <a:lnTo>
                        <a:pt x="414" y="53"/>
                      </a:lnTo>
                      <a:lnTo>
                        <a:pt x="414" y="53"/>
                      </a:lnTo>
                      <a:lnTo>
                        <a:pt x="414" y="53"/>
                      </a:lnTo>
                      <a:lnTo>
                        <a:pt x="414" y="53"/>
                      </a:lnTo>
                      <a:lnTo>
                        <a:pt x="416" y="53"/>
                      </a:lnTo>
                      <a:lnTo>
                        <a:pt x="416" y="53"/>
                      </a:lnTo>
                      <a:lnTo>
                        <a:pt x="418" y="53"/>
                      </a:lnTo>
                      <a:lnTo>
                        <a:pt x="418" y="53"/>
                      </a:lnTo>
                      <a:lnTo>
                        <a:pt x="418" y="53"/>
                      </a:lnTo>
                      <a:lnTo>
                        <a:pt x="418" y="47"/>
                      </a:lnTo>
                      <a:lnTo>
                        <a:pt x="418" y="45"/>
                      </a:lnTo>
                      <a:lnTo>
                        <a:pt x="420" y="43"/>
                      </a:lnTo>
                      <a:lnTo>
                        <a:pt x="420" y="43"/>
                      </a:lnTo>
                      <a:lnTo>
                        <a:pt x="420" y="40"/>
                      </a:lnTo>
                      <a:lnTo>
                        <a:pt x="420" y="38"/>
                      </a:lnTo>
                      <a:lnTo>
                        <a:pt x="418" y="30"/>
                      </a:lnTo>
                      <a:lnTo>
                        <a:pt x="416" y="28"/>
                      </a:lnTo>
                      <a:lnTo>
                        <a:pt x="416" y="28"/>
                      </a:lnTo>
                      <a:lnTo>
                        <a:pt x="416" y="26"/>
                      </a:lnTo>
                      <a:lnTo>
                        <a:pt x="412" y="22"/>
                      </a:lnTo>
                      <a:lnTo>
                        <a:pt x="412" y="22"/>
                      </a:lnTo>
                      <a:lnTo>
                        <a:pt x="410" y="22"/>
                      </a:lnTo>
                      <a:lnTo>
                        <a:pt x="410" y="22"/>
                      </a:lnTo>
                      <a:lnTo>
                        <a:pt x="410" y="22"/>
                      </a:lnTo>
                      <a:lnTo>
                        <a:pt x="410" y="20"/>
                      </a:lnTo>
                      <a:lnTo>
                        <a:pt x="410" y="20"/>
                      </a:lnTo>
                      <a:lnTo>
                        <a:pt x="410" y="19"/>
                      </a:lnTo>
                      <a:lnTo>
                        <a:pt x="410" y="17"/>
                      </a:lnTo>
                      <a:lnTo>
                        <a:pt x="408" y="15"/>
                      </a:lnTo>
                      <a:lnTo>
                        <a:pt x="408" y="15"/>
                      </a:lnTo>
                      <a:lnTo>
                        <a:pt x="410" y="13"/>
                      </a:lnTo>
                      <a:lnTo>
                        <a:pt x="410" y="13"/>
                      </a:lnTo>
                      <a:lnTo>
                        <a:pt x="410" y="11"/>
                      </a:lnTo>
                      <a:lnTo>
                        <a:pt x="410" y="9"/>
                      </a:lnTo>
                      <a:lnTo>
                        <a:pt x="410" y="9"/>
                      </a:lnTo>
                      <a:lnTo>
                        <a:pt x="410" y="7"/>
                      </a:lnTo>
                      <a:lnTo>
                        <a:pt x="408" y="7"/>
                      </a:lnTo>
                      <a:lnTo>
                        <a:pt x="408" y="7"/>
                      </a:lnTo>
                      <a:lnTo>
                        <a:pt x="404" y="5"/>
                      </a:lnTo>
                      <a:lnTo>
                        <a:pt x="401" y="7"/>
                      </a:lnTo>
                      <a:lnTo>
                        <a:pt x="399" y="5"/>
                      </a:lnTo>
                      <a:lnTo>
                        <a:pt x="393" y="5"/>
                      </a:lnTo>
                      <a:lnTo>
                        <a:pt x="393" y="3"/>
                      </a:lnTo>
                      <a:lnTo>
                        <a:pt x="391" y="1"/>
                      </a:lnTo>
                      <a:lnTo>
                        <a:pt x="391" y="1"/>
                      </a:lnTo>
                      <a:lnTo>
                        <a:pt x="389" y="0"/>
                      </a:lnTo>
                      <a:lnTo>
                        <a:pt x="389" y="0"/>
                      </a:lnTo>
                      <a:lnTo>
                        <a:pt x="387" y="0"/>
                      </a:lnTo>
                      <a:lnTo>
                        <a:pt x="387" y="0"/>
                      </a:lnTo>
                      <a:lnTo>
                        <a:pt x="387" y="0"/>
                      </a:lnTo>
                      <a:lnTo>
                        <a:pt x="385" y="0"/>
                      </a:lnTo>
                      <a:lnTo>
                        <a:pt x="382" y="3"/>
                      </a:lnTo>
                      <a:lnTo>
                        <a:pt x="380" y="5"/>
                      </a:lnTo>
                      <a:lnTo>
                        <a:pt x="380" y="5"/>
                      </a:lnTo>
                      <a:lnTo>
                        <a:pt x="380" y="7"/>
                      </a:lnTo>
                      <a:lnTo>
                        <a:pt x="380" y="7"/>
                      </a:lnTo>
                      <a:lnTo>
                        <a:pt x="378" y="9"/>
                      </a:lnTo>
                      <a:lnTo>
                        <a:pt x="378" y="11"/>
                      </a:lnTo>
                      <a:lnTo>
                        <a:pt x="378" y="13"/>
                      </a:lnTo>
                      <a:lnTo>
                        <a:pt x="376" y="13"/>
                      </a:lnTo>
                      <a:lnTo>
                        <a:pt x="374" y="13"/>
                      </a:lnTo>
                      <a:lnTo>
                        <a:pt x="372" y="13"/>
                      </a:lnTo>
                      <a:lnTo>
                        <a:pt x="372" y="11"/>
                      </a:lnTo>
                      <a:lnTo>
                        <a:pt x="370" y="11"/>
                      </a:lnTo>
                      <a:lnTo>
                        <a:pt x="370" y="11"/>
                      </a:lnTo>
                      <a:lnTo>
                        <a:pt x="370" y="13"/>
                      </a:lnTo>
                      <a:lnTo>
                        <a:pt x="370" y="13"/>
                      </a:lnTo>
                      <a:lnTo>
                        <a:pt x="366" y="13"/>
                      </a:lnTo>
                      <a:lnTo>
                        <a:pt x="366" y="13"/>
                      </a:lnTo>
                      <a:lnTo>
                        <a:pt x="364" y="15"/>
                      </a:lnTo>
                      <a:lnTo>
                        <a:pt x="364" y="17"/>
                      </a:lnTo>
                      <a:lnTo>
                        <a:pt x="364" y="19"/>
                      </a:lnTo>
                      <a:lnTo>
                        <a:pt x="362" y="24"/>
                      </a:lnTo>
                      <a:lnTo>
                        <a:pt x="362" y="24"/>
                      </a:lnTo>
                      <a:lnTo>
                        <a:pt x="362" y="24"/>
                      </a:lnTo>
                      <a:lnTo>
                        <a:pt x="359" y="24"/>
                      </a:lnTo>
                      <a:lnTo>
                        <a:pt x="359" y="24"/>
                      </a:lnTo>
                      <a:lnTo>
                        <a:pt x="355" y="26"/>
                      </a:lnTo>
                      <a:lnTo>
                        <a:pt x="355" y="26"/>
                      </a:lnTo>
                      <a:lnTo>
                        <a:pt x="353" y="28"/>
                      </a:lnTo>
                      <a:lnTo>
                        <a:pt x="349" y="32"/>
                      </a:lnTo>
                      <a:lnTo>
                        <a:pt x="349" y="34"/>
                      </a:lnTo>
                      <a:lnTo>
                        <a:pt x="349" y="34"/>
                      </a:lnTo>
                      <a:lnTo>
                        <a:pt x="349" y="45"/>
                      </a:lnTo>
                      <a:lnTo>
                        <a:pt x="349" y="47"/>
                      </a:lnTo>
                      <a:lnTo>
                        <a:pt x="349" y="47"/>
                      </a:lnTo>
                      <a:lnTo>
                        <a:pt x="347" y="49"/>
                      </a:lnTo>
                      <a:lnTo>
                        <a:pt x="345" y="53"/>
                      </a:lnTo>
                      <a:lnTo>
                        <a:pt x="345" y="53"/>
                      </a:lnTo>
                      <a:lnTo>
                        <a:pt x="345" y="53"/>
                      </a:lnTo>
                      <a:lnTo>
                        <a:pt x="345" y="55"/>
                      </a:lnTo>
                      <a:lnTo>
                        <a:pt x="345" y="55"/>
                      </a:lnTo>
                      <a:lnTo>
                        <a:pt x="345" y="57"/>
                      </a:lnTo>
                      <a:lnTo>
                        <a:pt x="345" y="57"/>
                      </a:lnTo>
                      <a:lnTo>
                        <a:pt x="343" y="62"/>
                      </a:lnTo>
                      <a:lnTo>
                        <a:pt x="345" y="66"/>
                      </a:lnTo>
                      <a:lnTo>
                        <a:pt x="343" y="68"/>
                      </a:lnTo>
                      <a:lnTo>
                        <a:pt x="343" y="70"/>
                      </a:lnTo>
                      <a:lnTo>
                        <a:pt x="343" y="72"/>
                      </a:lnTo>
                      <a:lnTo>
                        <a:pt x="341" y="74"/>
                      </a:lnTo>
                      <a:lnTo>
                        <a:pt x="341" y="74"/>
                      </a:lnTo>
                      <a:lnTo>
                        <a:pt x="340" y="74"/>
                      </a:lnTo>
                      <a:lnTo>
                        <a:pt x="334" y="72"/>
                      </a:lnTo>
                      <a:lnTo>
                        <a:pt x="332" y="70"/>
                      </a:lnTo>
                      <a:lnTo>
                        <a:pt x="330" y="72"/>
                      </a:lnTo>
                      <a:lnTo>
                        <a:pt x="330" y="72"/>
                      </a:lnTo>
                      <a:lnTo>
                        <a:pt x="328" y="74"/>
                      </a:lnTo>
                      <a:lnTo>
                        <a:pt x="328" y="76"/>
                      </a:lnTo>
                      <a:lnTo>
                        <a:pt x="328" y="78"/>
                      </a:lnTo>
                      <a:lnTo>
                        <a:pt x="328" y="79"/>
                      </a:lnTo>
                      <a:lnTo>
                        <a:pt x="328" y="79"/>
                      </a:lnTo>
                      <a:lnTo>
                        <a:pt x="321" y="78"/>
                      </a:lnTo>
                      <a:lnTo>
                        <a:pt x="319" y="74"/>
                      </a:lnTo>
                      <a:lnTo>
                        <a:pt x="317" y="74"/>
                      </a:lnTo>
                      <a:lnTo>
                        <a:pt x="315" y="74"/>
                      </a:lnTo>
                      <a:lnTo>
                        <a:pt x="315" y="74"/>
                      </a:lnTo>
                      <a:lnTo>
                        <a:pt x="315" y="74"/>
                      </a:lnTo>
                      <a:lnTo>
                        <a:pt x="313" y="76"/>
                      </a:lnTo>
                      <a:lnTo>
                        <a:pt x="311" y="78"/>
                      </a:lnTo>
                      <a:lnTo>
                        <a:pt x="309" y="78"/>
                      </a:lnTo>
                      <a:lnTo>
                        <a:pt x="307" y="78"/>
                      </a:lnTo>
                      <a:lnTo>
                        <a:pt x="305" y="78"/>
                      </a:lnTo>
                      <a:lnTo>
                        <a:pt x="303" y="78"/>
                      </a:lnTo>
                      <a:lnTo>
                        <a:pt x="301" y="76"/>
                      </a:lnTo>
                      <a:lnTo>
                        <a:pt x="300" y="76"/>
                      </a:lnTo>
                      <a:lnTo>
                        <a:pt x="296" y="81"/>
                      </a:lnTo>
                      <a:lnTo>
                        <a:pt x="292" y="83"/>
                      </a:lnTo>
                      <a:lnTo>
                        <a:pt x="292" y="85"/>
                      </a:lnTo>
                      <a:lnTo>
                        <a:pt x="290" y="87"/>
                      </a:lnTo>
                      <a:lnTo>
                        <a:pt x="290" y="91"/>
                      </a:lnTo>
                      <a:lnTo>
                        <a:pt x="290" y="93"/>
                      </a:lnTo>
                      <a:lnTo>
                        <a:pt x="288" y="93"/>
                      </a:lnTo>
                      <a:lnTo>
                        <a:pt x="288" y="93"/>
                      </a:lnTo>
                      <a:lnTo>
                        <a:pt x="288" y="95"/>
                      </a:lnTo>
                      <a:lnTo>
                        <a:pt x="288" y="95"/>
                      </a:lnTo>
                      <a:lnTo>
                        <a:pt x="288" y="97"/>
                      </a:lnTo>
                      <a:lnTo>
                        <a:pt x="288" y="97"/>
                      </a:lnTo>
                      <a:lnTo>
                        <a:pt x="288" y="98"/>
                      </a:lnTo>
                      <a:lnTo>
                        <a:pt x="286" y="98"/>
                      </a:lnTo>
                      <a:lnTo>
                        <a:pt x="284" y="97"/>
                      </a:lnTo>
                      <a:lnTo>
                        <a:pt x="279" y="93"/>
                      </a:lnTo>
                      <a:lnTo>
                        <a:pt x="271" y="89"/>
                      </a:lnTo>
                      <a:lnTo>
                        <a:pt x="271" y="87"/>
                      </a:lnTo>
                      <a:lnTo>
                        <a:pt x="271" y="87"/>
                      </a:lnTo>
                      <a:lnTo>
                        <a:pt x="273" y="85"/>
                      </a:lnTo>
                      <a:lnTo>
                        <a:pt x="273" y="83"/>
                      </a:lnTo>
                      <a:lnTo>
                        <a:pt x="275" y="83"/>
                      </a:lnTo>
                      <a:lnTo>
                        <a:pt x="273" y="79"/>
                      </a:lnTo>
                      <a:lnTo>
                        <a:pt x="273" y="78"/>
                      </a:lnTo>
                      <a:lnTo>
                        <a:pt x="273" y="78"/>
                      </a:lnTo>
                      <a:lnTo>
                        <a:pt x="269" y="78"/>
                      </a:lnTo>
                      <a:lnTo>
                        <a:pt x="267" y="76"/>
                      </a:lnTo>
                      <a:lnTo>
                        <a:pt x="265" y="76"/>
                      </a:lnTo>
                      <a:lnTo>
                        <a:pt x="263" y="78"/>
                      </a:lnTo>
                      <a:lnTo>
                        <a:pt x="261" y="78"/>
                      </a:lnTo>
                      <a:lnTo>
                        <a:pt x="260" y="78"/>
                      </a:lnTo>
                      <a:lnTo>
                        <a:pt x="258" y="76"/>
                      </a:lnTo>
                      <a:lnTo>
                        <a:pt x="258" y="74"/>
                      </a:lnTo>
                      <a:lnTo>
                        <a:pt x="256" y="72"/>
                      </a:lnTo>
                      <a:lnTo>
                        <a:pt x="256" y="64"/>
                      </a:lnTo>
                      <a:lnTo>
                        <a:pt x="256" y="62"/>
                      </a:lnTo>
                      <a:lnTo>
                        <a:pt x="254" y="62"/>
                      </a:lnTo>
                      <a:lnTo>
                        <a:pt x="252" y="62"/>
                      </a:lnTo>
                      <a:lnTo>
                        <a:pt x="250" y="60"/>
                      </a:lnTo>
                      <a:lnTo>
                        <a:pt x="250" y="60"/>
                      </a:lnTo>
                      <a:lnTo>
                        <a:pt x="248" y="60"/>
                      </a:lnTo>
                      <a:lnTo>
                        <a:pt x="250" y="60"/>
                      </a:lnTo>
                      <a:lnTo>
                        <a:pt x="250" y="59"/>
                      </a:lnTo>
                      <a:lnTo>
                        <a:pt x="250" y="59"/>
                      </a:lnTo>
                      <a:lnTo>
                        <a:pt x="250" y="57"/>
                      </a:lnTo>
                      <a:lnTo>
                        <a:pt x="248" y="59"/>
                      </a:lnTo>
                      <a:lnTo>
                        <a:pt x="246" y="59"/>
                      </a:lnTo>
                      <a:lnTo>
                        <a:pt x="242" y="62"/>
                      </a:lnTo>
                      <a:lnTo>
                        <a:pt x="237" y="62"/>
                      </a:lnTo>
                      <a:lnTo>
                        <a:pt x="233" y="57"/>
                      </a:lnTo>
                      <a:lnTo>
                        <a:pt x="231" y="55"/>
                      </a:lnTo>
                      <a:lnTo>
                        <a:pt x="231" y="55"/>
                      </a:lnTo>
                      <a:lnTo>
                        <a:pt x="221" y="55"/>
                      </a:lnTo>
                      <a:lnTo>
                        <a:pt x="221" y="55"/>
                      </a:lnTo>
                      <a:lnTo>
                        <a:pt x="220" y="57"/>
                      </a:lnTo>
                      <a:lnTo>
                        <a:pt x="220" y="59"/>
                      </a:lnTo>
                      <a:lnTo>
                        <a:pt x="218" y="60"/>
                      </a:lnTo>
                      <a:lnTo>
                        <a:pt x="218" y="60"/>
                      </a:lnTo>
                      <a:lnTo>
                        <a:pt x="218" y="64"/>
                      </a:lnTo>
                      <a:lnTo>
                        <a:pt x="218" y="66"/>
                      </a:lnTo>
                      <a:lnTo>
                        <a:pt x="216" y="66"/>
                      </a:lnTo>
                      <a:lnTo>
                        <a:pt x="214" y="66"/>
                      </a:lnTo>
                      <a:lnTo>
                        <a:pt x="214" y="68"/>
                      </a:lnTo>
                      <a:lnTo>
                        <a:pt x="214" y="68"/>
                      </a:lnTo>
                      <a:lnTo>
                        <a:pt x="214" y="68"/>
                      </a:lnTo>
                      <a:lnTo>
                        <a:pt x="214" y="70"/>
                      </a:lnTo>
                      <a:lnTo>
                        <a:pt x="214" y="70"/>
                      </a:lnTo>
                      <a:lnTo>
                        <a:pt x="214" y="72"/>
                      </a:lnTo>
                      <a:lnTo>
                        <a:pt x="214" y="76"/>
                      </a:lnTo>
                      <a:lnTo>
                        <a:pt x="214" y="76"/>
                      </a:lnTo>
                      <a:lnTo>
                        <a:pt x="214" y="78"/>
                      </a:lnTo>
                      <a:lnTo>
                        <a:pt x="210" y="78"/>
                      </a:lnTo>
                      <a:lnTo>
                        <a:pt x="210" y="78"/>
                      </a:lnTo>
                      <a:lnTo>
                        <a:pt x="208" y="76"/>
                      </a:lnTo>
                      <a:lnTo>
                        <a:pt x="206" y="76"/>
                      </a:lnTo>
                      <a:lnTo>
                        <a:pt x="206" y="78"/>
                      </a:lnTo>
                      <a:lnTo>
                        <a:pt x="206" y="78"/>
                      </a:lnTo>
                      <a:lnTo>
                        <a:pt x="204" y="79"/>
                      </a:lnTo>
                      <a:lnTo>
                        <a:pt x="204" y="79"/>
                      </a:lnTo>
                      <a:lnTo>
                        <a:pt x="202" y="81"/>
                      </a:lnTo>
                      <a:lnTo>
                        <a:pt x="200" y="83"/>
                      </a:lnTo>
                      <a:lnTo>
                        <a:pt x="200" y="81"/>
                      </a:lnTo>
                      <a:lnTo>
                        <a:pt x="199" y="81"/>
                      </a:lnTo>
                      <a:lnTo>
                        <a:pt x="199" y="81"/>
                      </a:lnTo>
                      <a:lnTo>
                        <a:pt x="197" y="81"/>
                      </a:lnTo>
                      <a:lnTo>
                        <a:pt x="195" y="81"/>
                      </a:lnTo>
                      <a:lnTo>
                        <a:pt x="189" y="81"/>
                      </a:lnTo>
                      <a:lnTo>
                        <a:pt x="187" y="83"/>
                      </a:lnTo>
                      <a:lnTo>
                        <a:pt x="181" y="83"/>
                      </a:lnTo>
                      <a:lnTo>
                        <a:pt x="180" y="83"/>
                      </a:lnTo>
                      <a:lnTo>
                        <a:pt x="180" y="85"/>
                      </a:lnTo>
                      <a:lnTo>
                        <a:pt x="180" y="85"/>
                      </a:lnTo>
                      <a:lnTo>
                        <a:pt x="178" y="85"/>
                      </a:lnTo>
                      <a:lnTo>
                        <a:pt x="178" y="87"/>
                      </a:lnTo>
                      <a:lnTo>
                        <a:pt x="170" y="89"/>
                      </a:lnTo>
                      <a:lnTo>
                        <a:pt x="168" y="91"/>
                      </a:lnTo>
                      <a:lnTo>
                        <a:pt x="168" y="91"/>
                      </a:lnTo>
                      <a:lnTo>
                        <a:pt x="168" y="93"/>
                      </a:lnTo>
                      <a:lnTo>
                        <a:pt x="168" y="93"/>
                      </a:lnTo>
                      <a:lnTo>
                        <a:pt x="168" y="93"/>
                      </a:lnTo>
                      <a:lnTo>
                        <a:pt x="166" y="95"/>
                      </a:lnTo>
                      <a:lnTo>
                        <a:pt x="162" y="98"/>
                      </a:lnTo>
                      <a:lnTo>
                        <a:pt x="162" y="98"/>
                      </a:lnTo>
                      <a:lnTo>
                        <a:pt x="160" y="98"/>
                      </a:lnTo>
                      <a:lnTo>
                        <a:pt x="160" y="97"/>
                      </a:lnTo>
                      <a:lnTo>
                        <a:pt x="162" y="95"/>
                      </a:lnTo>
                      <a:lnTo>
                        <a:pt x="162" y="93"/>
                      </a:lnTo>
                      <a:lnTo>
                        <a:pt x="160" y="93"/>
                      </a:lnTo>
                      <a:lnTo>
                        <a:pt x="155" y="95"/>
                      </a:lnTo>
                      <a:lnTo>
                        <a:pt x="153" y="97"/>
                      </a:lnTo>
                      <a:lnTo>
                        <a:pt x="151" y="97"/>
                      </a:lnTo>
                      <a:lnTo>
                        <a:pt x="149" y="98"/>
                      </a:lnTo>
                      <a:lnTo>
                        <a:pt x="145" y="97"/>
                      </a:lnTo>
                      <a:lnTo>
                        <a:pt x="143" y="97"/>
                      </a:lnTo>
                      <a:lnTo>
                        <a:pt x="143" y="95"/>
                      </a:lnTo>
                      <a:lnTo>
                        <a:pt x="141" y="89"/>
                      </a:lnTo>
                      <a:lnTo>
                        <a:pt x="141" y="89"/>
                      </a:lnTo>
                      <a:lnTo>
                        <a:pt x="141" y="89"/>
                      </a:lnTo>
                      <a:lnTo>
                        <a:pt x="141" y="89"/>
                      </a:lnTo>
                      <a:lnTo>
                        <a:pt x="140" y="89"/>
                      </a:lnTo>
                      <a:lnTo>
                        <a:pt x="138" y="89"/>
                      </a:lnTo>
                      <a:lnTo>
                        <a:pt x="138" y="83"/>
                      </a:lnTo>
                      <a:lnTo>
                        <a:pt x="136" y="83"/>
                      </a:lnTo>
                      <a:lnTo>
                        <a:pt x="136" y="83"/>
                      </a:lnTo>
                      <a:lnTo>
                        <a:pt x="134" y="83"/>
                      </a:lnTo>
                      <a:lnTo>
                        <a:pt x="134" y="83"/>
                      </a:lnTo>
                      <a:lnTo>
                        <a:pt x="132" y="85"/>
                      </a:lnTo>
                      <a:lnTo>
                        <a:pt x="130" y="85"/>
                      </a:lnTo>
                      <a:lnTo>
                        <a:pt x="126" y="89"/>
                      </a:lnTo>
                      <a:lnTo>
                        <a:pt x="124" y="89"/>
                      </a:lnTo>
                      <a:lnTo>
                        <a:pt x="124" y="91"/>
                      </a:lnTo>
                      <a:lnTo>
                        <a:pt x="122" y="95"/>
                      </a:lnTo>
                      <a:lnTo>
                        <a:pt x="122" y="95"/>
                      </a:lnTo>
                      <a:lnTo>
                        <a:pt x="120" y="95"/>
                      </a:lnTo>
                      <a:lnTo>
                        <a:pt x="119" y="95"/>
                      </a:lnTo>
                      <a:lnTo>
                        <a:pt x="119" y="95"/>
                      </a:lnTo>
                      <a:lnTo>
                        <a:pt x="117" y="95"/>
                      </a:lnTo>
                      <a:lnTo>
                        <a:pt x="117" y="93"/>
                      </a:lnTo>
                      <a:lnTo>
                        <a:pt x="115" y="93"/>
                      </a:lnTo>
                      <a:lnTo>
                        <a:pt x="115" y="93"/>
                      </a:lnTo>
                      <a:lnTo>
                        <a:pt x="115" y="95"/>
                      </a:lnTo>
                      <a:lnTo>
                        <a:pt x="115" y="95"/>
                      </a:lnTo>
                      <a:lnTo>
                        <a:pt x="111" y="97"/>
                      </a:lnTo>
                      <a:lnTo>
                        <a:pt x="111" y="98"/>
                      </a:lnTo>
                      <a:lnTo>
                        <a:pt x="111" y="98"/>
                      </a:lnTo>
                      <a:lnTo>
                        <a:pt x="111" y="100"/>
                      </a:lnTo>
                      <a:lnTo>
                        <a:pt x="109" y="102"/>
                      </a:lnTo>
                      <a:lnTo>
                        <a:pt x="107" y="102"/>
                      </a:lnTo>
                      <a:lnTo>
                        <a:pt x="107" y="102"/>
                      </a:lnTo>
                      <a:lnTo>
                        <a:pt x="105" y="102"/>
                      </a:lnTo>
                      <a:lnTo>
                        <a:pt x="105" y="102"/>
                      </a:lnTo>
                      <a:lnTo>
                        <a:pt x="103" y="100"/>
                      </a:lnTo>
                      <a:lnTo>
                        <a:pt x="103" y="100"/>
                      </a:lnTo>
                      <a:lnTo>
                        <a:pt x="101" y="98"/>
                      </a:lnTo>
                      <a:lnTo>
                        <a:pt x="101" y="98"/>
                      </a:lnTo>
                      <a:lnTo>
                        <a:pt x="99" y="97"/>
                      </a:lnTo>
                      <a:lnTo>
                        <a:pt x="96" y="95"/>
                      </a:lnTo>
                      <a:lnTo>
                        <a:pt x="96" y="93"/>
                      </a:lnTo>
                      <a:lnTo>
                        <a:pt x="94" y="93"/>
                      </a:lnTo>
                      <a:lnTo>
                        <a:pt x="92" y="91"/>
                      </a:lnTo>
                      <a:lnTo>
                        <a:pt x="90" y="89"/>
                      </a:lnTo>
                      <a:lnTo>
                        <a:pt x="90" y="87"/>
                      </a:lnTo>
                      <a:lnTo>
                        <a:pt x="90" y="85"/>
                      </a:lnTo>
                      <a:lnTo>
                        <a:pt x="92" y="85"/>
                      </a:lnTo>
                      <a:lnTo>
                        <a:pt x="92" y="81"/>
                      </a:lnTo>
                      <a:lnTo>
                        <a:pt x="90" y="79"/>
                      </a:lnTo>
                      <a:lnTo>
                        <a:pt x="90" y="79"/>
                      </a:lnTo>
                      <a:lnTo>
                        <a:pt x="88" y="79"/>
                      </a:lnTo>
                      <a:lnTo>
                        <a:pt x="88" y="79"/>
                      </a:lnTo>
                      <a:lnTo>
                        <a:pt x="86" y="79"/>
                      </a:lnTo>
                      <a:lnTo>
                        <a:pt x="86" y="81"/>
                      </a:lnTo>
                      <a:lnTo>
                        <a:pt x="86" y="81"/>
                      </a:lnTo>
                      <a:lnTo>
                        <a:pt x="84" y="79"/>
                      </a:lnTo>
                      <a:lnTo>
                        <a:pt x="84" y="79"/>
                      </a:lnTo>
                      <a:lnTo>
                        <a:pt x="84" y="79"/>
                      </a:lnTo>
                      <a:lnTo>
                        <a:pt x="82" y="79"/>
                      </a:lnTo>
                      <a:lnTo>
                        <a:pt x="82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79" y="83"/>
                      </a:lnTo>
                      <a:lnTo>
                        <a:pt x="79" y="83"/>
                      </a:lnTo>
                      <a:lnTo>
                        <a:pt x="79" y="85"/>
                      </a:lnTo>
                      <a:lnTo>
                        <a:pt x="79" y="85"/>
                      </a:lnTo>
                      <a:lnTo>
                        <a:pt x="77" y="85"/>
                      </a:lnTo>
                      <a:lnTo>
                        <a:pt x="77" y="83"/>
                      </a:lnTo>
                      <a:lnTo>
                        <a:pt x="77" y="83"/>
                      </a:lnTo>
                      <a:lnTo>
                        <a:pt x="77" y="81"/>
                      </a:lnTo>
                      <a:lnTo>
                        <a:pt x="77" y="81"/>
                      </a:lnTo>
                      <a:lnTo>
                        <a:pt x="75" y="81"/>
                      </a:lnTo>
                      <a:lnTo>
                        <a:pt x="75" y="81"/>
                      </a:lnTo>
                      <a:lnTo>
                        <a:pt x="75" y="81"/>
                      </a:lnTo>
                      <a:lnTo>
                        <a:pt x="75" y="83"/>
                      </a:lnTo>
                      <a:lnTo>
                        <a:pt x="75" y="83"/>
                      </a:lnTo>
                      <a:lnTo>
                        <a:pt x="75" y="85"/>
                      </a:lnTo>
                      <a:lnTo>
                        <a:pt x="75" y="85"/>
                      </a:lnTo>
                      <a:lnTo>
                        <a:pt x="73" y="85"/>
                      </a:lnTo>
                      <a:lnTo>
                        <a:pt x="73" y="85"/>
                      </a:lnTo>
                      <a:lnTo>
                        <a:pt x="71" y="83"/>
                      </a:lnTo>
                      <a:lnTo>
                        <a:pt x="71" y="81"/>
                      </a:lnTo>
                      <a:lnTo>
                        <a:pt x="69" y="76"/>
                      </a:lnTo>
                      <a:lnTo>
                        <a:pt x="65" y="70"/>
                      </a:lnTo>
                      <a:lnTo>
                        <a:pt x="63" y="68"/>
                      </a:lnTo>
                      <a:lnTo>
                        <a:pt x="63" y="68"/>
                      </a:lnTo>
                      <a:lnTo>
                        <a:pt x="63" y="68"/>
                      </a:lnTo>
                      <a:lnTo>
                        <a:pt x="61" y="68"/>
                      </a:lnTo>
                      <a:lnTo>
                        <a:pt x="61" y="72"/>
                      </a:lnTo>
                      <a:lnTo>
                        <a:pt x="61" y="72"/>
                      </a:lnTo>
                      <a:lnTo>
                        <a:pt x="61" y="74"/>
                      </a:lnTo>
                      <a:lnTo>
                        <a:pt x="59" y="74"/>
                      </a:lnTo>
                      <a:lnTo>
                        <a:pt x="59" y="74"/>
                      </a:lnTo>
                      <a:lnTo>
                        <a:pt x="58" y="74"/>
                      </a:lnTo>
                      <a:lnTo>
                        <a:pt x="58" y="76"/>
                      </a:lnTo>
                      <a:lnTo>
                        <a:pt x="56" y="78"/>
                      </a:lnTo>
                      <a:lnTo>
                        <a:pt x="54" y="78"/>
                      </a:lnTo>
                      <a:lnTo>
                        <a:pt x="50" y="78"/>
                      </a:lnTo>
                      <a:lnTo>
                        <a:pt x="48" y="79"/>
                      </a:lnTo>
                      <a:lnTo>
                        <a:pt x="48" y="79"/>
                      </a:lnTo>
                      <a:lnTo>
                        <a:pt x="46" y="79"/>
                      </a:lnTo>
                      <a:lnTo>
                        <a:pt x="44" y="78"/>
                      </a:lnTo>
                      <a:lnTo>
                        <a:pt x="44" y="78"/>
                      </a:lnTo>
                      <a:lnTo>
                        <a:pt x="42" y="79"/>
                      </a:lnTo>
                      <a:lnTo>
                        <a:pt x="40" y="81"/>
                      </a:lnTo>
                      <a:lnTo>
                        <a:pt x="39" y="81"/>
                      </a:lnTo>
                      <a:lnTo>
                        <a:pt x="33" y="81"/>
                      </a:lnTo>
                      <a:lnTo>
                        <a:pt x="27" y="81"/>
                      </a:lnTo>
                      <a:lnTo>
                        <a:pt x="19" y="79"/>
                      </a:lnTo>
                      <a:lnTo>
                        <a:pt x="18" y="79"/>
                      </a:lnTo>
                      <a:lnTo>
                        <a:pt x="10" y="79"/>
                      </a:lnTo>
                      <a:lnTo>
                        <a:pt x="8" y="81"/>
                      </a:lnTo>
                      <a:lnTo>
                        <a:pt x="6" y="81"/>
                      </a:lnTo>
                      <a:lnTo>
                        <a:pt x="6" y="83"/>
                      </a:lnTo>
                      <a:lnTo>
                        <a:pt x="6" y="83"/>
                      </a:lnTo>
                      <a:lnTo>
                        <a:pt x="6" y="83"/>
                      </a:lnTo>
                      <a:lnTo>
                        <a:pt x="6" y="85"/>
                      </a:lnTo>
                      <a:lnTo>
                        <a:pt x="6" y="85"/>
                      </a:lnTo>
                      <a:lnTo>
                        <a:pt x="6" y="85"/>
                      </a:lnTo>
                      <a:lnTo>
                        <a:pt x="6" y="87"/>
                      </a:lnTo>
                      <a:lnTo>
                        <a:pt x="6" y="89"/>
                      </a:lnTo>
                      <a:lnTo>
                        <a:pt x="8" y="91"/>
                      </a:lnTo>
                      <a:lnTo>
                        <a:pt x="8" y="91"/>
                      </a:lnTo>
                      <a:lnTo>
                        <a:pt x="10" y="93"/>
                      </a:lnTo>
                      <a:lnTo>
                        <a:pt x="10" y="95"/>
                      </a:lnTo>
                      <a:lnTo>
                        <a:pt x="10" y="95"/>
                      </a:lnTo>
                      <a:lnTo>
                        <a:pt x="10" y="97"/>
                      </a:lnTo>
                      <a:lnTo>
                        <a:pt x="10" y="97"/>
                      </a:lnTo>
                      <a:lnTo>
                        <a:pt x="10" y="98"/>
                      </a:lnTo>
                      <a:lnTo>
                        <a:pt x="8" y="100"/>
                      </a:lnTo>
                      <a:lnTo>
                        <a:pt x="8" y="102"/>
                      </a:lnTo>
                      <a:lnTo>
                        <a:pt x="8" y="102"/>
                      </a:lnTo>
                      <a:lnTo>
                        <a:pt x="8" y="104"/>
                      </a:lnTo>
                      <a:lnTo>
                        <a:pt x="8" y="104"/>
                      </a:lnTo>
                      <a:lnTo>
                        <a:pt x="6" y="106"/>
                      </a:lnTo>
                      <a:lnTo>
                        <a:pt x="6" y="106"/>
                      </a:lnTo>
                      <a:lnTo>
                        <a:pt x="4" y="110"/>
                      </a:lnTo>
                      <a:lnTo>
                        <a:pt x="2" y="112"/>
                      </a:lnTo>
                      <a:lnTo>
                        <a:pt x="2" y="114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0" y="121"/>
                      </a:lnTo>
                      <a:lnTo>
                        <a:pt x="10" y="121"/>
                      </a:lnTo>
                      <a:lnTo>
                        <a:pt x="12" y="121"/>
                      </a:lnTo>
                      <a:lnTo>
                        <a:pt x="12" y="123"/>
                      </a:lnTo>
                      <a:lnTo>
                        <a:pt x="16" y="125"/>
                      </a:lnTo>
                      <a:lnTo>
                        <a:pt x="16" y="125"/>
                      </a:lnTo>
                      <a:lnTo>
                        <a:pt x="18" y="127"/>
                      </a:lnTo>
                      <a:lnTo>
                        <a:pt x="18" y="127"/>
                      </a:lnTo>
                      <a:lnTo>
                        <a:pt x="18" y="131"/>
                      </a:lnTo>
                      <a:lnTo>
                        <a:pt x="18" y="133"/>
                      </a:lnTo>
                      <a:lnTo>
                        <a:pt x="18" y="135"/>
                      </a:lnTo>
                      <a:lnTo>
                        <a:pt x="18" y="137"/>
                      </a:lnTo>
                      <a:lnTo>
                        <a:pt x="19" y="137"/>
                      </a:lnTo>
                      <a:lnTo>
                        <a:pt x="19" y="140"/>
                      </a:lnTo>
                      <a:lnTo>
                        <a:pt x="33" y="152"/>
                      </a:lnTo>
                      <a:lnTo>
                        <a:pt x="35" y="154"/>
                      </a:lnTo>
                      <a:lnTo>
                        <a:pt x="37" y="157"/>
                      </a:lnTo>
                      <a:lnTo>
                        <a:pt x="37" y="157"/>
                      </a:lnTo>
                      <a:lnTo>
                        <a:pt x="37" y="159"/>
                      </a:lnTo>
                      <a:lnTo>
                        <a:pt x="37" y="159"/>
                      </a:lnTo>
                      <a:lnTo>
                        <a:pt x="35" y="163"/>
                      </a:lnTo>
                      <a:lnTo>
                        <a:pt x="35" y="163"/>
                      </a:lnTo>
                      <a:lnTo>
                        <a:pt x="35" y="165"/>
                      </a:lnTo>
                      <a:lnTo>
                        <a:pt x="35" y="165"/>
                      </a:lnTo>
                      <a:lnTo>
                        <a:pt x="37" y="167"/>
                      </a:lnTo>
                      <a:lnTo>
                        <a:pt x="37" y="171"/>
                      </a:lnTo>
                      <a:lnTo>
                        <a:pt x="39" y="173"/>
                      </a:lnTo>
                      <a:lnTo>
                        <a:pt x="39" y="173"/>
                      </a:lnTo>
                      <a:lnTo>
                        <a:pt x="40" y="175"/>
                      </a:lnTo>
                      <a:lnTo>
                        <a:pt x="40" y="175"/>
                      </a:lnTo>
                      <a:lnTo>
                        <a:pt x="42" y="175"/>
                      </a:lnTo>
                      <a:lnTo>
                        <a:pt x="42" y="175"/>
                      </a:lnTo>
                      <a:lnTo>
                        <a:pt x="44" y="175"/>
                      </a:lnTo>
                      <a:lnTo>
                        <a:pt x="44" y="175"/>
                      </a:lnTo>
                      <a:lnTo>
                        <a:pt x="46" y="175"/>
                      </a:lnTo>
                      <a:lnTo>
                        <a:pt x="46" y="175"/>
                      </a:lnTo>
                      <a:lnTo>
                        <a:pt x="52" y="176"/>
                      </a:lnTo>
                      <a:lnTo>
                        <a:pt x="54" y="176"/>
                      </a:lnTo>
                      <a:lnTo>
                        <a:pt x="54" y="176"/>
                      </a:lnTo>
                      <a:lnTo>
                        <a:pt x="54" y="176"/>
                      </a:lnTo>
                      <a:lnTo>
                        <a:pt x="54" y="176"/>
                      </a:lnTo>
                      <a:lnTo>
                        <a:pt x="54" y="176"/>
                      </a:lnTo>
                      <a:lnTo>
                        <a:pt x="54" y="173"/>
                      </a:lnTo>
                      <a:lnTo>
                        <a:pt x="54" y="173"/>
                      </a:lnTo>
                      <a:lnTo>
                        <a:pt x="54" y="171"/>
                      </a:lnTo>
                      <a:lnTo>
                        <a:pt x="54" y="171"/>
                      </a:lnTo>
                      <a:lnTo>
                        <a:pt x="54" y="171"/>
                      </a:lnTo>
                      <a:lnTo>
                        <a:pt x="54" y="171"/>
                      </a:lnTo>
                      <a:lnTo>
                        <a:pt x="56" y="171"/>
                      </a:lnTo>
                      <a:lnTo>
                        <a:pt x="56" y="171"/>
                      </a:lnTo>
                      <a:lnTo>
                        <a:pt x="56" y="169"/>
                      </a:lnTo>
                      <a:lnTo>
                        <a:pt x="58" y="169"/>
                      </a:lnTo>
                      <a:lnTo>
                        <a:pt x="58" y="169"/>
                      </a:lnTo>
                      <a:lnTo>
                        <a:pt x="59" y="169"/>
                      </a:lnTo>
                      <a:lnTo>
                        <a:pt x="59" y="169"/>
                      </a:lnTo>
                      <a:lnTo>
                        <a:pt x="59" y="171"/>
                      </a:lnTo>
                      <a:lnTo>
                        <a:pt x="61" y="171"/>
                      </a:lnTo>
                      <a:lnTo>
                        <a:pt x="61" y="173"/>
                      </a:lnTo>
                      <a:lnTo>
                        <a:pt x="61" y="173"/>
                      </a:lnTo>
                      <a:lnTo>
                        <a:pt x="63" y="176"/>
                      </a:lnTo>
                      <a:lnTo>
                        <a:pt x="63" y="176"/>
                      </a:lnTo>
                      <a:lnTo>
                        <a:pt x="63" y="178"/>
                      </a:lnTo>
                      <a:lnTo>
                        <a:pt x="61" y="178"/>
                      </a:lnTo>
                      <a:lnTo>
                        <a:pt x="61" y="180"/>
                      </a:lnTo>
                      <a:lnTo>
                        <a:pt x="61" y="180"/>
                      </a:lnTo>
                      <a:lnTo>
                        <a:pt x="58" y="184"/>
                      </a:lnTo>
                      <a:lnTo>
                        <a:pt x="58" y="184"/>
                      </a:lnTo>
                      <a:lnTo>
                        <a:pt x="58" y="186"/>
                      </a:lnTo>
                      <a:lnTo>
                        <a:pt x="56" y="186"/>
                      </a:lnTo>
                      <a:lnTo>
                        <a:pt x="58" y="188"/>
                      </a:lnTo>
                      <a:lnTo>
                        <a:pt x="58" y="188"/>
                      </a:lnTo>
                      <a:lnTo>
                        <a:pt x="58" y="190"/>
                      </a:lnTo>
                      <a:lnTo>
                        <a:pt x="58" y="190"/>
                      </a:lnTo>
                      <a:lnTo>
                        <a:pt x="56" y="194"/>
                      </a:lnTo>
                      <a:lnTo>
                        <a:pt x="56" y="194"/>
                      </a:lnTo>
                      <a:lnTo>
                        <a:pt x="56" y="195"/>
                      </a:lnTo>
                      <a:lnTo>
                        <a:pt x="56" y="195"/>
                      </a:lnTo>
                      <a:lnTo>
                        <a:pt x="56" y="197"/>
                      </a:lnTo>
                      <a:lnTo>
                        <a:pt x="58" y="197"/>
                      </a:lnTo>
                      <a:lnTo>
                        <a:pt x="58" y="197"/>
                      </a:lnTo>
                      <a:lnTo>
                        <a:pt x="58" y="197"/>
                      </a:lnTo>
                      <a:lnTo>
                        <a:pt x="59" y="195"/>
                      </a:lnTo>
                      <a:lnTo>
                        <a:pt x="61" y="194"/>
                      </a:lnTo>
                      <a:lnTo>
                        <a:pt x="61" y="194"/>
                      </a:lnTo>
                      <a:lnTo>
                        <a:pt x="63" y="195"/>
                      </a:lnTo>
                      <a:lnTo>
                        <a:pt x="63" y="195"/>
                      </a:lnTo>
                      <a:lnTo>
                        <a:pt x="63" y="197"/>
                      </a:lnTo>
                      <a:lnTo>
                        <a:pt x="65" y="203"/>
                      </a:lnTo>
                      <a:lnTo>
                        <a:pt x="63" y="211"/>
                      </a:lnTo>
                      <a:lnTo>
                        <a:pt x="63" y="214"/>
                      </a:lnTo>
                      <a:lnTo>
                        <a:pt x="63" y="218"/>
                      </a:lnTo>
                      <a:lnTo>
                        <a:pt x="65" y="220"/>
                      </a:lnTo>
                      <a:lnTo>
                        <a:pt x="69" y="224"/>
                      </a:lnTo>
                      <a:lnTo>
                        <a:pt x="69" y="224"/>
                      </a:lnTo>
                      <a:lnTo>
                        <a:pt x="69" y="226"/>
                      </a:lnTo>
                      <a:lnTo>
                        <a:pt x="71" y="228"/>
                      </a:lnTo>
                      <a:lnTo>
                        <a:pt x="71" y="230"/>
                      </a:lnTo>
                      <a:lnTo>
                        <a:pt x="71" y="232"/>
                      </a:lnTo>
                      <a:lnTo>
                        <a:pt x="71" y="233"/>
                      </a:lnTo>
                      <a:lnTo>
                        <a:pt x="71" y="233"/>
                      </a:lnTo>
                      <a:lnTo>
                        <a:pt x="73" y="233"/>
                      </a:lnTo>
                      <a:lnTo>
                        <a:pt x="73" y="233"/>
                      </a:lnTo>
                      <a:lnTo>
                        <a:pt x="73" y="233"/>
                      </a:lnTo>
                      <a:lnTo>
                        <a:pt x="75" y="233"/>
                      </a:lnTo>
                      <a:lnTo>
                        <a:pt x="75" y="233"/>
                      </a:lnTo>
                      <a:lnTo>
                        <a:pt x="75" y="233"/>
                      </a:lnTo>
                      <a:lnTo>
                        <a:pt x="75" y="233"/>
                      </a:lnTo>
                      <a:lnTo>
                        <a:pt x="75" y="233"/>
                      </a:lnTo>
                      <a:lnTo>
                        <a:pt x="75" y="232"/>
                      </a:lnTo>
                      <a:lnTo>
                        <a:pt x="75" y="232"/>
                      </a:lnTo>
                      <a:lnTo>
                        <a:pt x="75" y="232"/>
                      </a:lnTo>
                      <a:lnTo>
                        <a:pt x="77" y="232"/>
                      </a:lnTo>
                      <a:lnTo>
                        <a:pt x="79" y="233"/>
                      </a:lnTo>
                      <a:lnTo>
                        <a:pt x="80" y="233"/>
                      </a:lnTo>
                      <a:lnTo>
                        <a:pt x="80" y="233"/>
                      </a:lnTo>
                      <a:lnTo>
                        <a:pt x="82" y="233"/>
                      </a:lnTo>
                      <a:lnTo>
                        <a:pt x="82" y="233"/>
                      </a:lnTo>
                      <a:lnTo>
                        <a:pt x="84" y="233"/>
                      </a:lnTo>
                      <a:lnTo>
                        <a:pt x="84" y="233"/>
                      </a:lnTo>
                      <a:lnTo>
                        <a:pt x="84" y="233"/>
                      </a:lnTo>
                      <a:lnTo>
                        <a:pt x="86" y="233"/>
                      </a:lnTo>
                      <a:lnTo>
                        <a:pt x="86" y="233"/>
                      </a:lnTo>
                      <a:lnTo>
                        <a:pt x="88" y="233"/>
                      </a:lnTo>
                      <a:lnTo>
                        <a:pt x="88" y="233"/>
                      </a:lnTo>
                      <a:lnTo>
                        <a:pt x="90" y="235"/>
                      </a:lnTo>
                      <a:lnTo>
                        <a:pt x="92" y="235"/>
                      </a:lnTo>
                      <a:lnTo>
                        <a:pt x="92" y="235"/>
                      </a:lnTo>
                      <a:lnTo>
                        <a:pt x="92" y="239"/>
                      </a:lnTo>
                      <a:lnTo>
                        <a:pt x="92" y="239"/>
                      </a:lnTo>
                      <a:lnTo>
                        <a:pt x="94" y="241"/>
                      </a:lnTo>
                      <a:lnTo>
                        <a:pt x="94" y="243"/>
                      </a:lnTo>
                      <a:lnTo>
                        <a:pt x="94" y="243"/>
                      </a:lnTo>
                      <a:lnTo>
                        <a:pt x="94" y="245"/>
                      </a:lnTo>
                      <a:lnTo>
                        <a:pt x="94" y="247"/>
                      </a:lnTo>
                      <a:lnTo>
                        <a:pt x="92" y="247"/>
                      </a:lnTo>
                      <a:lnTo>
                        <a:pt x="92" y="249"/>
                      </a:lnTo>
                      <a:lnTo>
                        <a:pt x="88" y="251"/>
                      </a:lnTo>
                      <a:lnTo>
                        <a:pt x="86" y="253"/>
                      </a:lnTo>
                      <a:lnTo>
                        <a:pt x="86" y="253"/>
                      </a:lnTo>
                      <a:lnTo>
                        <a:pt x="84" y="253"/>
                      </a:lnTo>
                      <a:lnTo>
                        <a:pt x="84" y="254"/>
                      </a:lnTo>
                      <a:lnTo>
                        <a:pt x="82" y="254"/>
                      </a:lnTo>
                      <a:lnTo>
                        <a:pt x="82" y="254"/>
                      </a:lnTo>
                      <a:lnTo>
                        <a:pt x="82" y="256"/>
                      </a:lnTo>
                      <a:lnTo>
                        <a:pt x="80" y="256"/>
                      </a:lnTo>
                      <a:lnTo>
                        <a:pt x="80" y="262"/>
                      </a:lnTo>
                      <a:lnTo>
                        <a:pt x="79" y="262"/>
                      </a:lnTo>
                      <a:lnTo>
                        <a:pt x="79" y="264"/>
                      </a:lnTo>
                      <a:lnTo>
                        <a:pt x="75" y="266"/>
                      </a:lnTo>
                      <a:lnTo>
                        <a:pt x="73" y="268"/>
                      </a:lnTo>
                      <a:lnTo>
                        <a:pt x="71" y="270"/>
                      </a:lnTo>
                      <a:lnTo>
                        <a:pt x="71" y="270"/>
                      </a:lnTo>
                      <a:lnTo>
                        <a:pt x="69" y="270"/>
                      </a:lnTo>
                      <a:lnTo>
                        <a:pt x="67" y="270"/>
                      </a:lnTo>
                      <a:lnTo>
                        <a:pt x="67" y="270"/>
                      </a:lnTo>
                      <a:lnTo>
                        <a:pt x="65" y="270"/>
                      </a:lnTo>
                      <a:lnTo>
                        <a:pt x="63" y="272"/>
                      </a:lnTo>
                      <a:lnTo>
                        <a:pt x="63" y="273"/>
                      </a:lnTo>
                      <a:lnTo>
                        <a:pt x="63" y="273"/>
                      </a:lnTo>
                      <a:lnTo>
                        <a:pt x="61" y="273"/>
                      </a:lnTo>
                      <a:lnTo>
                        <a:pt x="59" y="273"/>
                      </a:lnTo>
                      <a:lnTo>
                        <a:pt x="59" y="275"/>
                      </a:lnTo>
                      <a:lnTo>
                        <a:pt x="59" y="275"/>
                      </a:lnTo>
                      <a:lnTo>
                        <a:pt x="59" y="275"/>
                      </a:lnTo>
                      <a:lnTo>
                        <a:pt x="59" y="277"/>
                      </a:lnTo>
                      <a:lnTo>
                        <a:pt x="58" y="279"/>
                      </a:lnTo>
                      <a:lnTo>
                        <a:pt x="61" y="281"/>
                      </a:lnTo>
                      <a:lnTo>
                        <a:pt x="65" y="281"/>
                      </a:lnTo>
                      <a:lnTo>
                        <a:pt x="67" y="283"/>
                      </a:lnTo>
                      <a:lnTo>
                        <a:pt x="73" y="291"/>
                      </a:lnTo>
                      <a:lnTo>
                        <a:pt x="73" y="292"/>
                      </a:lnTo>
                      <a:lnTo>
                        <a:pt x="75" y="292"/>
                      </a:lnTo>
                      <a:lnTo>
                        <a:pt x="75" y="294"/>
                      </a:lnTo>
                      <a:lnTo>
                        <a:pt x="79" y="296"/>
                      </a:lnTo>
                      <a:lnTo>
                        <a:pt x="79" y="298"/>
                      </a:lnTo>
                      <a:lnTo>
                        <a:pt x="79" y="298"/>
                      </a:lnTo>
                      <a:lnTo>
                        <a:pt x="80" y="298"/>
                      </a:lnTo>
                      <a:lnTo>
                        <a:pt x="82" y="298"/>
                      </a:lnTo>
                      <a:lnTo>
                        <a:pt x="88" y="300"/>
                      </a:lnTo>
                      <a:lnTo>
                        <a:pt x="90" y="300"/>
                      </a:lnTo>
                      <a:lnTo>
                        <a:pt x="99" y="300"/>
                      </a:lnTo>
                      <a:lnTo>
                        <a:pt x="99" y="300"/>
                      </a:lnTo>
                      <a:lnTo>
                        <a:pt x="105" y="296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lnTo>
                        <a:pt x="107" y="294"/>
                      </a:lnTo>
                      <a:lnTo>
                        <a:pt x="107" y="294"/>
                      </a:lnTo>
                      <a:lnTo>
                        <a:pt x="107" y="292"/>
                      </a:lnTo>
                      <a:lnTo>
                        <a:pt x="107" y="292"/>
                      </a:lnTo>
                      <a:lnTo>
                        <a:pt x="107" y="292"/>
                      </a:lnTo>
                      <a:lnTo>
                        <a:pt x="109" y="291"/>
                      </a:lnTo>
                      <a:lnTo>
                        <a:pt x="111" y="291"/>
                      </a:lnTo>
                      <a:lnTo>
                        <a:pt x="128" y="291"/>
                      </a:lnTo>
                      <a:lnTo>
                        <a:pt x="130" y="291"/>
                      </a:lnTo>
                      <a:lnTo>
                        <a:pt x="132" y="291"/>
                      </a:lnTo>
                      <a:lnTo>
                        <a:pt x="132" y="289"/>
                      </a:lnTo>
                      <a:lnTo>
                        <a:pt x="132" y="289"/>
                      </a:lnTo>
                      <a:lnTo>
                        <a:pt x="134" y="289"/>
                      </a:lnTo>
                      <a:lnTo>
                        <a:pt x="136" y="289"/>
                      </a:lnTo>
                      <a:lnTo>
                        <a:pt x="136" y="289"/>
                      </a:lnTo>
                      <a:lnTo>
                        <a:pt x="141" y="291"/>
                      </a:lnTo>
                      <a:lnTo>
                        <a:pt x="145" y="291"/>
                      </a:lnTo>
                      <a:lnTo>
                        <a:pt x="145" y="291"/>
                      </a:lnTo>
                      <a:lnTo>
                        <a:pt x="147" y="291"/>
                      </a:lnTo>
                      <a:lnTo>
                        <a:pt x="147" y="289"/>
                      </a:lnTo>
                      <a:lnTo>
                        <a:pt x="149" y="289"/>
                      </a:lnTo>
                      <a:lnTo>
                        <a:pt x="149" y="289"/>
                      </a:lnTo>
                      <a:lnTo>
                        <a:pt x="153" y="289"/>
                      </a:lnTo>
                      <a:lnTo>
                        <a:pt x="153" y="289"/>
                      </a:lnTo>
                      <a:lnTo>
                        <a:pt x="157" y="285"/>
                      </a:lnTo>
                      <a:lnTo>
                        <a:pt x="159" y="283"/>
                      </a:lnTo>
                      <a:lnTo>
                        <a:pt x="162" y="289"/>
                      </a:lnTo>
                      <a:lnTo>
                        <a:pt x="162" y="294"/>
                      </a:lnTo>
                      <a:lnTo>
                        <a:pt x="162" y="298"/>
                      </a:lnTo>
                      <a:lnTo>
                        <a:pt x="162" y="300"/>
                      </a:lnTo>
                      <a:lnTo>
                        <a:pt x="162" y="302"/>
                      </a:lnTo>
                      <a:lnTo>
                        <a:pt x="162" y="304"/>
                      </a:lnTo>
                      <a:lnTo>
                        <a:pt x="162" y="306"/>
                      </a:lnTo>
                      <a:lnTo>
                        <a:pt x="157" y="311"/>
                      </a:lnTo>
                      <a:lnTo>
                        <a:pt x="155" y="317"/>
                      </a:lnTo>
                      <a:lnTo>
                        <a:pt x="153" y="319"/>
                      </a:lnTo>
                      <a:lnTo>
                        <a:pt x="153" y="321"/>
                      </a:lnTo>
                      <a:lnTo>
                        <a:pt x="153" y="321"/>
                      </a:lnTo>
                      <a:lnTo>
                        <a:pt x="153" y="323"/>
                      </a:lnTo>
                      <a:lnTo>
                        <a:pt x="153" y="323"/>
                      </a:lnTo>
                      <a:lnTo>
                        <a:pt x="153" y="323"/>
                      </a:lnTo>
                      <a:lnTo>
                        <a:pt x="157" y="321"/>
                      </a:lnTo>
                      <a:lnTo>
                        <a:pt x="159" y="321"/>
                      </a:lnTo>
                      <a:lnTo>
                        <a:pt x="159" y="321"/>
                      </a:lnTo>
                      <a:lnTo>
                        <a:pt x="160" y="321"/>
                      </a:lnTo>
                      <a:lnTo>
                        <a:pt x="162" y="321"/>
                      </a:lnTo>
                      <a:lnTo>
                        <a:pt x="164" y="323"/>
                      </a:lnTo>
                      <a:lnTo>
                        <a:pt x="170" y="327"/>
                      </a:lnTo>
                      <a:lnTo>
                        <a:pt x="172" y="329"/>
                      </a:lnTo>
                      <a:lnTo>
                        <a:pt x="174" y="330"/>
                      </a:lnTo>
                      <a:lnTo>
                        <a:pt x="174" y="330"/>
                      </a:lnTo>
                      <a:lnTo>
                        <a:pt x="174" y="330"/>
                      </a:lnTo>
                      <a:lnTo>
                        <a:pt x="176" y="330"/>
                      </a:lnTo>
                      <a:lnTo>
                        <a:pt x="180" y="325"/>
                      </a:lnTo>
                      <a:lnTo>
                        <a:pt x="183" y="321"/>
                      </a:lnTo>
                      <a:lnTo>
                        <a:pt x="185" y="319"/>
                      </a:lnTo>
                      <a:lnTo>
                        <a:pt x="189" y="319"/>
                      </a:lnTo>
                      <a:lnTo>
                        <a:pt x="191" y="317"/>
                      </a:lnTo>
                      <a:lnTo>
                        <a:pt x="191" y="317"/>
                      </a:lnTo>
                      <a:lnTo>
                        <a:pt x="193" y="317"/>
                      </a:lnTo>
                      <a:lnTo>
                        <a:pt x="193" y="317"/>
                      </a:lnTo>
                      <a:lnTo>
                        <a:pt x="195" y="317"/>
                      </a:lnTo>
                      <a:lnTo>
                        <a:pt x="197" y="317"/>
                      </a:lnTo>
                      <a:lnTo>
                        <a:pt x="204" y="323"/>
                      </a:lnTo>
                      <a:lnTo>
                        <a:pt x="210" y="325"/>
                      </a:lnTo>
                      <a:lnTo>
                        <a:pt x="214" y="325"/>
                      </a:lnTo>
                      <a:lnTo>
                        <a:pt x="216" y="325"/>
                      </a:lnTo>
                      <a:lnTo>
                        <a:pt x="218" y="325"/>
                      </a:lnTo>
                      <a:lnTo>
                        <a:pt x="220" y="325"/>
                      </a:lnTo>
                      <a:lnTo>
                        <a:pt x="220" y="325"/>
                      </a:lnTo>
                      <a:lnTo>
                        <a:pt x="221" y="323"/>
                      </a:lnTo>
                      <a:lnTo>
                        <a:pt x="221" y="323"/>
                      </a:lnTo>
                      <a:lnTo>
                        <a:pt x="223" y="323"/>
                      </a:lnTo>
                      <a:lnTo>
                        <a:pt x="223" y="321"/>
                      </a:lnTo>
                      <a:lnTo>
                        <a:pt x="225" y="321"/>
                      </a:lnTo>
                      <a:lnTo>
                        <a:pt x="227" y="321"/>
                      </a:lnTo>
                      <a:lnTo>
                        <a:pt x="227" y="321"/>
                      </a:lnTo>
                      <a:lnTo>
                        <a:pt x="227" y="321"/>
                      </a:lnTo>
                      <a:lnTo>
                        <a:pt x="227" y="323"/>
                      </a:lnTo>
                      <a:lnTo>
                        <a:pt x="227" y="323"/>
                      </a:lnTo>
                      <a:lnTo>
                        <a:pt x="225" y="325"/>
                      </a:lnTo>
                      <a:lnTo>
                        <a:pt x="225" y="327"/>
                      </a:lnTo>
                      <a:lnTo>
                        <a:pt x="225" y="327"/>
                      </a:lnTo>
                      <a:lnTo>
                        <a:pt x="225" y="329"/>
                      </a:lnTo>
                      <a:lnTo>
                        <a:pt x="225" y="329"/>
                      </a:lnTo>
                      <a:lnTo>
                        <a:pt x="225" y="330"/>
                      </a:lnTo>
                      <a:lnTo>
                        <a:pt x="225" y="332"/>
                      </a:lnTo>
                      <a:lnTo>
                        <a:pt x="231" y="334"/>
                      </a:lnTo>
                      <a:lnTo>
                        <a:pt x="235" y="334"/>
                      </a:lnTo>
                      <a:lnTo>
                        <a:pt x="237" y="332"/>
                      </a:lnTo>
                      <a:lnTo>
                        <a:pt x="239" y="330"/>
                      </a:lnTo>
                      <a:lnTo>
                        <a:pt x="242" y="325"/>
                      </a:lnTo>
                      <a:lnTo>
                        <a:pt x="242" y="323"/>
                      </a:lnTo>
                      <a:lnTo>
                        <a:pt x="244" y="323"/>
                      </a:lnTo>
                      <a:lnTo>
                        <a:pt x="244" y="323"/>
                      </a:lnTo>
                      <a:lnTo>
                        <a:pt x="242" y="321"/>
                      </a:lnTo>
                      <a:lnTo>
                        <a:pt x="242" y="319"/>
                      </a:lnTo>
                      <a:lnTo>
                        <a:pt x="244" y="319"/>
                      </a:lnTo>
                      <a:lnTo>
                        <a:pt x="244" y="315"/>
                      </a:lnTo>
                      <a:lnTo>
                        <a:pt x="244" y="315"/>
                      </a:lnTo>
                      <a:lnTo>
                        <a:pt x="244" y="313"/>
                      </a:lnTo>
                      <a:lnTo>
                        <a:pt x="242" y="310"/>
                      </a:lnTo>
                      <a:lnTo>
                        <a:pt x="242" y="310"/>
                      </a:lnTo>
                      <a:lnTo>
                        <a:pt x="242" y="308"/>
                      </a:lnTo>
                      <a:lnTo>
                        <a:pt x="242" y="306"/>
                      </a:lnTo>
                      <a:lnTo>
                        <a:pt x="244" y="304"/>
                      </a:lnTo>
                      <a:lnTo>
                        <a:pt x="244" y="302"/>
                      </a:lnTo>
                      <a:lnTo>
                        <a:pt x="244" y="300"/>
                      </a:lnTo>
                      <a:lnTo>
                        <a:pt x="244" y="294"/>
                      </a:lnTo>
                      <a:lnTo>
                        <a:pt x="244" y="292"/>
                      </a:lnTo>
                      <a:lnTo>
                        <a:pt x="244" y="291"/>
                      </a:lnTo>
                      <a:lnTo>
                        <a:pt x="240" y="289"/>
                      </a:lnTo>
                      <a:lnTo>
                        <a:pt x="240" y="287"/>
                      </a:lnTo>
                      <a:lnTo>
                        <a:pt x="240" y="285"/>
                      </a:lnTo>
                      <a:lnTo>
                        <a:pt x="240" y="283"/>
                      </a:lnTo>
                      <a:lnTo>
                        <a:pt x="240" y="283"/>
                      </a:lnTo>
                      <a:lnTo>
                        <a:pt x="240" y="283"/>
                      </a:lnTo>
                      <a:lnTo>
                        <a:pt x="240" y="283"/>
                      </a:lnTo>
                      <a:lnTo>
                        <a:pt x="240" y="283"/>
                      </a:lnTo>
                      <a:lnTo>
                        <a:pt x="242" y="283"/>
                      </a:lnTo>
                      <a:lnTo>
                        <a:pt x="242" y="281"/>
                      </a:lnTo>
                      <a:lnTo>
                        <a:pt x="244" y="281"/>
                      </a:lnTo>
                      <a:lnTo>
                        <a:pt x="244" y="281"/>
                      </a:lnTo>
                      <a:lnTo>
                        <a:pt x="246" y="281"/>
                      </a:lnTo>
                      <a:lnTo>
                        <a:pt x="246" y="281"/>
                      </a:lnTo>
                      <a:lnTo>
                        <a:pt x="248" y="279"/>
                      </a:lnTo>
                      <a:lnTo>
                        <a:pt x="248" y="277"/>
                      </a:lnTo>
                      <a:lnTo>
                        <a:pt x="250" y="277"/>
                      </a:lnTo>
                      <a:lnTo>
                        <a:pt x="250" y="277"/>
                      </a:lnTo>
                      <a:lnTo>
                        <a:pt x="252" y="277"/>
                      </a:lnTo>
                      <a:lnTo>
                        <a:pt x="252" y="279"/>
                      </a:lnTo>
                      <a:lnTo>
                        <a:pt x="256" y="283"/>
                      </a:lnTo>
                      <a:lnTo>
                        <a:pt x="271" y="291"/>
                      </a:lnTo>
                      <a:lnTo>
                        <a:pt x="273" y="292"/>
                      </a:lnTo>
                      <a:lnTo>
                        <a:pt x="275" y="294"/>
                      </a:lnTo>
                      <a:lnTo>
                        <a:pt x="275" y="296"/>
                      </a:lnTo>
                      <a:lnTo>
                        <a:pt x="277" y="298"/>
                      </a:lnTo>
                      <a:lnTo>
                        <a:pt x="279" y="298"/>
                      </a:lnTo>
                      <a:lnTo>
                        <a:pt x="281" y="300"/>
                      </a:lnTo>
                      <a:lnTo>
                        <a:pt x="281" y="300"/>
                      </a:lnTo>
                      <a:lnTo>
                        <a:pt x="282" y="302"/>
                      </a:lnTo>
                      <a:lnTo>
                        <a:pt x="284" y="302"/>
                      </a:lnTo>
                      <a:lnTo>
                        <a:pt x="286" y="300"/>
                      </a:lnTo>
                      <a:lnTo>
                        <a:pt x="290" y="300"/>
                      </a:lnTo>
                      <a:lnTo>
                        <a:pt x="290" y="300"/>
                      </a:lnTo>
                      <a:lnTo>
                        <a:pt x="292" y="300"/>
                      </a:lnTo>
                      <a:lnTo>
                        <a:pt x="292" y="300"/>
                      </a:lnTo>
                      <a:lnTo>
                        <a:pt x="301" y="306"/>
                      </a:lnTo>
                      <a:lnTo>
                        <a:pt x="305" y="310"/>
                      </a:lnTo>
                      <a:lnTo>
                        <a:pt x="309" y="311"/>
                      </a:lnTo>
                      <a:lnTo>
                        <a:pt x="309" y="311"/>
                      </a:lnTo>
                      <a:lnTo>
                        <a:pt x="311" y="310"/>
                      </a:lnTo>
                      <a:lnTo>
                        <a:pt x="313" y="310"/>
                      </a:lnTo>
                      <a:lnTo>
                        <a:pt x="313" y="308"/>
                      </a:lnTo>
                      <a:lnTo>
                        <a:pt x="313" y="308"/>
                      </a:lnTo>
                      <a:lnTo>
                        <a:pt x="315" y="310"/>
                      </a:lnTo>
                      <a:lnTo>
                        <a:pt x="317" y="310"/>
                      </a:lnTo>
                      <a:lnTo>
                        <a:pt x="317" y="308"/>
                      </a:lnTo>
                      <a:lnTo>
                        <a:pt x="317" y="308"/>
                      </a:lnTo>
                      <a:lnTo>
                        <a:pt x="317" y="306"/>
                      </a:lnTo>
                      <a:lnTo>
                        <a:pt x="317" y="306"/>
                      </a:lnTo>
                      <a:lnTo>
                        <a:pt x="319" y="304"/>
                      </a:lnTo>
                      <a:lnTo>
                        <a:pt x="319" y="304"/>
                      </a:lnTo>
                      <a:lnTo>
                        <a:pt x="322" y="304"/>
                      </a:lnTo>
                      <a:lnTo>
                        <a:pt x="324" y="304"/>
                      </a:lnTo>
                      <a:lnTo>
                        <a:pt x="324" y="304"/>
                      </a:lnTo>
                      <a:lnTo>
                        <a:pt x="324" y="302"/>
                      </a:lnTo>
                      <a:lnTo>
                        <a:pt x="322" y="300"/>
                      </a:lnTo>
                      <a:lnTo>
                        <a:pt x="321" y="300"/>
                      </a:lnTo>
                      <a:lnTo>
                        <a:pt x="321" y="298"/>
                      </a:lnTo>
                      <a:lnTo>
                        <a:pt x="319" y="296"/>
                      </a:lnTo>
                      <a:lnTo>
                        <a:pt x="319" y="294"/>
                      </a:lnTo>
                      <a:lnTo>
                        <a:pt x="319" y="292"/>
                      </a:lnTo>
                      <a:lnTo>
                        <a:pt x="317" y="291"/>
                      </a:lnTo>
                      <a:lnTo>
                        <a:pt x="317" y="289"/>
                      </a:lnTo>
                      <a:lnTo>
                        <a:pt x="313" y="289"/>
                      </a:lnTo>
                      <a:lnTo>
                        <a:pt x="313" y="287"/>
                      </a:lnTo>
                      <a:lnTo>
                        <a:pt x="313" y="287"/>
                      </a:lnTo>
                      <a:lnTo>
                        <a:pt x="311" y="285"/>
                      </a:lnTo>
                      <a:lnTo>
                        <a:pt x="311" y="285"/>
                      </a:lnTo>
                      <a:lnTo>
                        <a:pt x="311" y="283"/>
                      </a:lnTo>
                      <a:lnTo>
                        <a:pt x="311" y="283"/>
                      </a:lnTo>
                      <a:lnTo>
                        <a:pt x="311" y="283"/>
                      </a:lnTo>
                      <a:lnTo>
                        <a:pt x="311" y="283"/>
                      </a:lnTo>
                      <a:lnTo>
                        <a:pt x="311" y="283"/>
                      </a:lnTo>
                      <a:lnTo>
                        <a:pt x="313" y="283"/>
                      </a:lnTo>
                      <a:lnTo>
                        <a:pt x="315" y="283"/>
                      </a:lnTo>
                      <a:lnTo>
                        <a:pt x="315" y="283"/>
                      </a:lnTo>
                      <a:lnTo>
                        <a:pt x="315" y="283"/>
                      </a:lnTo>
                      <a:lnTo>
                        <a:pt x="317" y="283"/>
                      </a:lnTo>
                      <a:lnTo>
                        <a:pt x="317" y="281"/>
                      </a:lnTo>
                      <a:lnTo>
                        <a:pt x="315" y="281"/>
                      </a:lnTo>
                      <a:lnTo>
                        <a:pt x="315" y="279"/>
                      </a:lnTo>
                      <a:lnTo>
                        <a:pt x="315" y="277"/>
                      </a:lnTo>
                      <a:lnTo>
                        <a:pt x="313" y="275"/>
                      </a:lnTo>
                      <a:lnTo>
                        <a:pt x="311" y="275"/>
                      </a:lnTo>
                      <a:lnTo>
                        <a:pt x="309" y="273"/>
                      </a:lnTo>
                      <a:lnTo>
                        <a:pt x="305" y="273"/>
                      </a:lnTo>
                      <a:lnTo>
                        <a:pt x="303" y="273"/>
                      </a:lnTo>
                      <a:lnTo>
                        <a:pt x="301" y="273"/>
                      </a:lnTo>
                      <a:lnTo>
                        <a:pt x="301" y="272"/>
                      </a:lnTo>
                      <a:lnTo>
                        <a:pt x="301" y="270"/>
                      </a:lnTo>
                      <a:lnTo>
                        <a:pt x="300" y="266"/>
                      </a:lnTo>
                      <a:lnTo>
                        <a:pt x="294" y="260"/>
                      </a:lnTo>
                      <a:lnTo>
                        <a:pt x="292" y="258"/>
                      </a:lnTo>
                      <a:lnTo>
                        <a:pt x="292" y="258"/>
                      </a:lnTo>
                      <a:lnTo>
                        <a:pt x="290" y="258"/>
                      </a:lnTo>
                      <a:lnTo>
                        <a:pt x="290" y="258"/>
                      </a:lnTo>
                      <a:lnTo>
                        <a:pt x="288" y="258"/>
                      </a:lnTo>
                      <a:lnTo>
                        <a:pt x="282" y="254"/>
                      </a:lnTo>
                      <a:lnTo>
                        <a:pt x="282" y="253"/>
                      </a:lnTo>
                      <a:lnTo>
                        <a:pt x="282" y="253"/>
                      </a:lnTo>
                      <a:lnTo>
                        <a:pt x="282" y="249"/>
                      </a:lnTo>
                      <a:lnTo>
                        <a:pt x="282" y="247"/>
                      </a:lnTo>
                      <a:lnTo>
                        <a:pt x="282" y="247"/>
                      </a:lnTo>
                      <a:lnTo>
                        <a:pt x="284" y="243"/>
                      </a:lnTo>
                      <a:lnTo>
                        <a:pt x="284" y="243"/>
                      </a:lnTo>
                      <a:lnTo>
                        <a:pt x="284" y="241"/>
                      </a:lnTo>
                      <a:lnTo>
                        <a:pt x="284" y="241"/>
                      </a:lnTo>
                      <a:lnTo>
                        <a:pt x="284" y="239"/>
                      </a:lnTo>
                      <a:lnTo>
                        <a:pt x="284" y="239"/>
                      </a:lnTo>
                      <a:lnTo>
                        <a:pt x="286" y="237"/>
                      </a:lnTo>
                      <a:lnTo>
                        <a:pt x="288" y="237"/>
                      </a:lnTo>
                      <a:lnTo>
                        <a:pt x="288" y="235"/>
                      </a:lnTo>
                      <a:lnTo>
                        <a:pt x="290" y="235"/>
                      </a:lnTo>
                      <a:lnTo>
                        <a:pt x="292" y="235"/>
                      </a:lnTo>
                      <a:lnTo>
                        <a:pt x="292" y="235"/>
                      </a:lnTo>
                      <a:lnTo>
                        <a:pt x="292" y="235"/>
                      </a:lnTo>
                      <a:lnTo>
                        <a:pt x="292" y="235"/>
                      </a:lnTo>
                      <a:lnTo>
                        <a:pt x="292" y="233"/>
                      </a:lnTo>
                      <a:lnTo>
                        <a:pt x="292" y="233"/>
                      </a:lnTo>
                      <a:lnTo>
                        <a:pt x="290" y="233"/>
                      </a:lnTo>
                      <a:lnTo>
                        <a:pt x="288" y="233"/>
                      </a:lnTo>
                      <a:lnTo>
                        <a:pt x="288" y="233"/>
                      </a:lnTo>
                      <a:lnTo>
                        <a:pt x="288" y="233"/>
                      </a:lnTo>
                      <a:lnTo>
                        <a:pt x="288" y="233"/>
                      </a:lnTo>
                      <a:lnTo>
                        <a:pt x="288" y="233"/>
                      </a:lnTo>
                      <a:lnTo>
                        <a:pt x="288" y="233"/>
                      </a:lnTo>
                      <a:lnTo>
                        <a:pt x="275" y="232"/>
                      </a:lnTo>
                      <a:lnTo>
                        <a:pt x="269" y="232"/>
                      </a:lnTo>
                      <a:lnTo>
                        <a:pt x="265" y="232"/>
                      </a:lnTo>
                      <a:lnTo>
                        <a:pt x="265" y="232"/>
                      </a:lnTo>
                      <a:lnTo>
                        <a:pt x="263" y="233"/>
                      </a:lnTo>
                      <a:lnTo>
                        <a:pt x="261" y="233"/>
                      </a:lnTo>
                      <a:lnTo>
                        <a:pt x="261" y="232"/>
                      </a:lnTo>
                      <a:lnTo>
                        <a:pt x="260" y="230"/>
                      </a:lnTo>
                      <a:lnTo>
                        <a:pt x="248" y="218"/>
                      </a:lnTo>
                      <a:lnTo>
                        <a:pt x="246" y="216"/>
                      </a:lnTo>
                      <a:lnTo>
                        <a:pt x="244" y="216"/>
                      </a:lnTo>
                      <a:lnTo>
                        <a:pt x="242" y="214"/>
                      </a:lnTo>
                      <a:lnTo>
                        <a:pt x="240" y="214"/>
                      </a:lnTo>
                      <a:lnTo>
                        <a:pt x="237" y="216"/>
                      </a:lnTo>
                      <a:lnTo>
                        <a:pt x="235" y="216"/>
                      </a:lnTo>
                      <a:lnTo>
                        <a:pt x="235" y="216"/>
                      </a:lnTo>
                      <a:lnTo>
                        <a:pt x="235" y="216"/>
                      </a:lnTo>
                      <a:lnTo>
                        <a:pt x="235" y="214"/>
                      </a:lnTo>
                      <a:lnTo>
                        <a:pt x="235" y="213"/>
                      </a:lnTo>
                      <a:lnTo>
                        <a:pt x="231" y="209"/>
                      </a:lnTo>
                      <a:lnTo>
                        <a:pt x="231" y="207"/>
                      </a:lnTo>
                      <a:lnTo>
                        <a:pt x="231" y="205"/>
                      </a:lnTo>
                      <a:lnTo>
                        <a:pt x="231" y="203"/>
                      </a:lnTo>
                      <a:lnTo>
                        <a:pt x="233" y="201"/>
                      </a:lnTo>
                      <a:lnTo>
                        <a:pt x="235" y="199"/>
                      </a:lnTo>
                      <a:lnTo>
                        <a:pt x="235" y="197"/>
                      </a:lnTo>
                      <a:lnTo>
                        <a:pt x="235" y="197"/>
                      </a:lnTo>
                      <a:lnTo>
                        <a:pt x="235" y="194"/>
                      </a:lnTo>
                      <a:lnTo>
                        <a:pt x="235" y="194"/>
                      </a:lnTo>
                      <a:lnTo>
                        <a:pt x="237" y="192"/>
                      </a:lnTo>
                      <a:lnTo>
                        <a:pt x="237" y="192"/>
                      </a:lnTo>
                      <a:lnTo>
                        <a:pt x="235" y="190"/>
                      </a:lnTo>
                      <a:lnTo>
                        <a:pt x="235" y="190"/>
                      </a:lnTo>
                      <a:lnTo>
                        <a:pt x="231" y="190"/>
                      </a:lnTo>
                      <a:lnTo>
                        <a:pt x="231" y="190"/>
                      </a:lnTo>
                      <a:lnTo>
                        <a:pt x="231" y="190"/>
                      </a:lnTo>
                      <a:lnTo>
                        <a:pt x="231" y="188"/>
                      </a:lnTo>
                      <a:lnTo>
                        <a:pt x="229" y="188"/>
                      </a:lnTo>
                      <a:lnTo>
                        <a:pt x="229" y="186"/>
                      </a:lnTo>
                      <a:lnTo>
                        <a:pt x="229" y="186"/>
                      </a:lnTo>
                      <a:lnTo>
                        <a:pt x="229" y="184"/>
                      </a:lnTo>
                      <a:lnTo>
                        <a:pt x="231" y="184"/>
                      </a:lnTo>
                      <a:lnTo>
                        <a:pt x="237" y="182"/>
                      </a:lnTo>
                      <a:lnTo>
                        <a:pt x="239" y="182"/>
                      </a:lnTo>
                      <a:lnTo>
                        <a:pt x="240" y="182"/>
                      </a:lnTo>
                      <a:lnTo>
                        <a:pt x="246" y="182"/>
                      </a:lnTo>
                      <a:lnTo>
                        <a:pt x="246" y="182"/>
                      </a:lnTo>
                      <a:lnTo>
                        <a:pt x="246" y="182"/>
                      </a:lnTo>
                      <a:lnTo>
                        <a:pt x="248" y="180"/>
                      </a:lnTo>
                      <a:lnTo>
                        <a:pt x="246" y="180"/>
                      </a:lnTo>
                      <a:lnTo>
                        <a:pt x="246" y="176"/>
                      </a:lnTo>
                      <a:lnTo>
                        <a:pt x="246" y="175"/>
                      </a:lnTo>
                      <a:lnTo>
                        <a:pt x="246" y="175"/>
                      </a:lnTo>
                      <a:lnTo>
                        <a:pt x="246" y="175"/>
                      </a:lnTo>
                      <a:lnTo>
                        <a:pt x="248" y="173"/>
                      </a:lnTo>
                      <a:lnTo>
                        <a:pt x="248" y="173"/>
                      </a:lnTo>
                      <a:lnTo>
                        <a:pt x="250" y="173"/>
                      </a:lnTo>
                      <a:lnTo>
                        <a:pt x="252" y="173"/>
                      </a:lnTo>
                      <a:lnTo>
                        <a:pt x="256" y="175"/>
                      </a:lnTo>
                      <a:lnTo>
                        <a:pt x="258" y="175"/>
                      </a:lnTo>
                      <a:lnTo>
                        <a:pt x="258" y="176"/>
                      </a:lnTo>
                      <a:lnTo>
                        <a:pt x="258" y="182"/>
                      </a:lnTo>
                      <a:lnTo>
                        <a:pt x="258" y="184"/>
                      </a:lnTo>
                      <a:lnTo>
                        <a:pt x="258" y="184"/>
                      </a:lnTo>
                      <a:lnTo>
                        <a:pt x="258" y="184"/>
                      </a:lnTo>
                      <a:lnTo>
                        <a:pt x="258" y="184"/>
                      </a:lnTo>
                      <a:lnTo>
                        <a:pt x="258" y="184"/>
                      </a:lnTo>
                      <a:lnTo>
                        <a:pt x="260" y="184"/>
                      </a:lnTo>
                      <a:lnTo>
                        <a:pt x="260" y="184"/>
                      </a:lnTo>
                      <a:lnTo>
                        <a:pt x="263" y="186"/>
                      </a:lnTo>
                      <a:lnTo>
                        <a:pt x="265" y="188"/>
                      </a:lnTo>
                      <a:lnTo>
                        <a:pt x="265" y="188"/>
                      </a:lnTo>
                      <a:lnTo>
                        <a:pt x="267" y="190"/>
                      </a:lnTo>
                      <a:lnTo>
                        <a:pt x="269" y="190"/>
                      </a:lnTo>
                      <a:lnTo>
                        <a:pt x="271" y="188"/>
                      </a:lnTo>
                      <a:lnTo>
                        <a:pt x="273" y="186"/>
                      </a:lnTo>
                      <a:lnTo>
                        <a:pt x="275" y="184"/>
                      </a:lnTo>
                      <a:lnTo>
                        <a:pt x="275" y="184"/>
                      </a:lnTo>
                      <a:lnTo>
                        <a:pt x="277" y="184"/>
                      </a:lnTo>
                      <a:lnTo>
                        <a:pt x="277" y="184"/>
                      </a:lnTo>
                      <a:lnTo>
                        <a:pt x="277" y="184"/>
                      </a:lnTo>
                      <a:lnTo>
                        <a:pt x="277" y="182"/>
                      </a:lnTo>
                      <a:lnTo>
                        <a:pt x="277" y="182"/>
                      </a:lnTo>
                      <a:lnTo>
                        <a:pt x="277" y="182"/>
                      </a:lnTo>
                      <a:lnTo>
                        <a:pt x="277" y="180"/>
                      </a:lnTo>
                      <a:lnTo>
                        <a:pt x="277" y="178"/>
                      </a:lnTo>
                      <a:lnTo>
                        <a:pt x="277" y="178"/>
                      </a:lnTo>
                      <a:lnTo>
                        <a:pt x="279" y="176"/>
                      </a:lnTo>
                      <a:lnTo>
                        <a:pt x="279" y="175"/>
                      </a:lnTo>
                      <a:lnTo>
                        <a:pt x="281" y="173"/>
                      </a:lnTo>
                      <a:lnTo>
                        <a:pt x="284" y="171"/>
                      </a:lnTo>
                      <a:lnTo>
                        <a:pt x="288" y="169"/>
                      </a:lnTo>
                      <a:lnTo>
                        <a:pt x="296" y="167"/>
                      </a:lnTo>
                      <a:lnTo>
                        <a:pt x="300" y="165"/>
                      </a:lnTo>
                      <a:lnTo>
                        <a:pt x="305" y="163"/>
                      </a:lnTo>
                      <a:lnTo>
                        <a:pt x="317" y="161"/>
                      </a:lnTo>
                      <a:lnTo>
                        <a:pt x="321" y="161"/>
                      </a:lnTo>
                      <a:lnTo>
                        <a:pt x="321" y="157"/>
                      </a:lnTo>
                      <a:lnTo>
                        <a:pt x="322" y="156"/>
                      </a:lnTo>
                      <a:lnTo>
                        <a:pt x="321" y="154"/>
                      </a:lnTo>
                      <a:lnTo>
                        <a:pt x="321" y="152"/>
                      </a:lnTo>
                      <a:lnTo>
                        <a:pt x="321" y="152"/>
                      </a:lnTo>
                      <a:lnTo>
                        <a:pt x="321" y="152"/>
                      </a:lnTo>
                      <a:lnTo>
                        <a:pt x="321" y="150"/>
                      </a:lnTo>
                      <a:lnTo>
                        <a:pt x="322" y="148"/>
                      </a:lnTo>
                      <a:lnTo>
                        <a:pt x="322" y="148"/>
                      </a:lnTo>
                      <a:lnTo>
                        <a:pt x="324" y="146"/>
                      </a:lnTo>
                      <a:lnTo>
                        <a:pt x="324" y="146"/>
                      </a:lnTo>
                      <a:lnTo>
                        <a:pt x="324" y="144"/>
                      </a:lnTo>
                      <a:lnTo>
                        <a:pt x="324" y="144"/>
                      </a:lnTo>
                      <a:lnTo>
                        <a:pt x="326" y="144"/>
                      </a:lnTo>
                      <a:lnTo>
                        <a:pt x="326" y="142"/>
                      </a:lnTo>
                      <a:lnTo>
                        <a:pt x="326" y="142"/>
                      </a:lnTo>
                      <a:lnTo>
                        <a:pt x="326" y="142"/>
                      </a:lnTo>
                      <a:lnTo>
                        <a:pt x="328" y="142"/>
                      </a:lnTo>
                      <a:lnTo>
                        <a:pt x="330" y="142"/>
                      </a:lnTo>
                      <a:lnTo>
                        <a:pt x="334" y="146"/>
                      </a:lnTo>
                      <a:lnTo>
                        <a:pt x="336" y="146"/>
                      </a:lnTo>
                      <a:lnTo>
                        <a:pt x="338" y="146"/>
                      </a:lnTo>
                      <a:lnTo>
                        <a:pt x="340" y="146"/>
                      </a:lnTo>
                      <a:lnTo>
                        <a:pt x="340" y="148"/>
                      </a:lnTo>
                      <a:lnTo>
                        <a:pt x="341" y="150"/>
                      </a:lnTo>
                      <a:lnTo>
                        <a:pt x="343" y="150"/>
                      </a:lnTo>
                      <a:lnTo>
                        <a:pt x="345" y="152"/>
                      </a:lnTo>
                      <a:lnTo>
                        <a:pt x="351" y="154"/>
                      </a:lnTo>
                      <a:lnTo>
                        <a:pt x="353" y="152"/>
                      </a:lnTo>
                      <a:lnTo>
                        <a:pt x="353" y="150"/>
                      </a:lnTo>
                      <a:lnTo>
                        <a:pt x="353" y="150"/>
                      </a:lnTo>
                      <a:lnTo>
                        <a:pt x="353" y="150"/>
                      </a:lnTo>
                      <a:lnTo>
                        <a:pt x="351" y="148"/>
                      </a:lnTo>
                      <a:lnTo>
                        <a:pt x="351" y="148"/>
                      </a:lnTo>
                      <a:lnTo>
                        <a:pt x="351" y="146"/>
                      </a:lnTo>
                      <a:lnTo>
                        <a:pt x="351" y="146"/>
                      </a:lnTo>
                      <a:lnTo>
                        <a:pt x="351" y="146"/>
                      </a:lnTo>
                      <a:lnTo>
                        <a:pt x="353" y="144"/>
                      </a:lnTo>
                      <a:lnTo>
                        <a:pt x="353" y="146"/>
                      </a:lnTo>
                      <a:lnTo>
                        <a:pt x="355" y="146"/>
                      </a:lnTo>
                      <a:lnTo>
                        <a:pt x="357" y="146"/>
                      </a:lnTo>
                      <a:lnTo>
                        <a:pt x="357" y="146"/>
                      </a:lnTo>
                      <a:lnTo>
                        <a:pt x="359" y="146"/>
                      </a:lnTo>
                      <a:lnTo>
                        <a:pt x="359" y="148"/>
                      </a:lnTo>
                      <a:lnTo>
                        <a:pt x="359" y="148"/>
                      </a:lnTo>
                      <a:lnTo>
                        <a:pt x="361" y="148"/>
                      </a:lnTo>
                      <a:lnTo>
                        <a:pt x="361" y="146"/>
                      </a:lnTo>
                      <a:lnTo>
                        <a:pt x="361" y="146"/>
                      </a:lnTo>
                      <a:lnTo>
                        <a:pt x="361" y="144"/>
                      </a:lnTo>
                      <a:lnTo>
                        <a:pt x="361" y="142"/>
                      </a:lnTo>
                      <a:lnTo>
                        <a:pt x="362" y="142"/>
                      </a:lnTo>
                      <a:lnTo>
                        <a:pt x="362" y="142"/>
                      </a:lnTo>
                      <a:lnTo>
                        <a:pt x="364" y="142"/>
                      </a:lnTo>
                      <a:lnTo>
                        <a:pt x="364" y="140"/>
                      </a:lnTo>
                      <a:lnTo>
                        <a:pt x="364" y="138"/>
                      </a:lnTo>
                      <a:lnTo>
                        <a:pt x="364" y="137"/>
                      </a:lnTo>
                      <a:lnTo>
                        <a:pt x="364" y="137"/>
                      </a:lnTo>
                      <a:lnTo>
                        <a:pt x="362" y="135"/>
                      </a:lnTo>
                      <a:lnTo>
                        <a:pt x="361" y="135"/>
                      </a:lnTo>
                      <a:lnTo>
                        <a:pt x="361" y="133"/>
                      </a:lnTo>
                      <a:lnTo>
                        <a:pt x="361" y="133"/>
                      </a:lnTo>
                      <a:lnTo>
                        <a:pt x="361" y="133"/>
                      </a:lnTo>
                      <a:lnTo>
                        <a:pt x="359" y="131"/>
                      </a:lnTo>
                      <a:lnTo>
                        <a:pt x="359" y="131"/>
                      </a:lnTo>
                      <a:lnTo>
                        <a:pt x="359" y="129"/>
                      </a:lnTo>
                      <a:lnTo>
                        <a:pt x="361" y="129"/>
                      </a:lnTo>
                      <a:lnTo>
                        <a:pt x="362" y="129"/>
                      </a:lnTo>
                      <a:lnTo>
                        <a:pt x="366" y="127"/>
                      </a:lnTo>
                      <a:lnTo>
                        <a:pt x="366" y="127"/>
                      </a:lnTo>
                      <a:lnTo>
                        <a:pt x="368" y="127"/>
                      </a:lnTo>
                      <a:lnTo>
                        <a:pt x="368" y="129"/>
                      </a:lnTo>
                      <a:lnTo>
                        <a:pt x="368" y="129"/>
                      </a:lnTo>
                      <a:lnTo>
                        <a:pt x="368" y="131"/>
                      </a:lnTo>
                      <a:lnTo>
                        <a:pt x="368" y="133"/>
                      </a:lnTo>
                      <a:lnTo>
                        <a:pt x="368" y="133"/>
                      </a:lnTo>
                      <a:lnTo>
                        <a:pt x="370" y="133"/>
                      </a:lnTo>
                      <a:lnTo>
                        <a:pt x="374" y="131"/>
                      </a:lnTo>
                      <a:lnTo>
                        <a:pt x="376" y="131"/>
                      </a:lnTo>
                      <a:lnTo>
                        <a:pt x="380" y="131"/>
                      </a:lnTo>
                      <a:lnTo>
                        <a:pt x="380" y="131"/>
                      </a:lnTo>
                      <a:lnTo>
                        <a:pt x="382" y="129"/>
                      </a:lnTo>
                      <a:lnTo>
                        <a:pt x="383" y="129"/>
                      </a:lnTo>
                      <a:lnTo>
                        <a:pt x="383" y="129"/>
                      </a:lnTo>
                      <a:lnTo>
                        <a:pt x="383" y="127"/>
                      </a:lnTo>
                      <a:lnTo>
                        <a:pt x="383" y="125"/>
                      </a:lnTo>
                      <a:lnTo>
                        <a:pt x="383" y="123"/>
                      </a:lnTo>
                      <a:lnTo>
                        <a:pt x="383" y="121"/>
                      </a:lnTo>
                      <a:lnTo>
                        <a:pt x="383" y="119"/>
                      </a:lnTo>
                      <a:lnTo>
                        <a:pt x="383" y="119"/>
                      </a:lnTo>
                      <a:lnTo>
                        <a:pt x="385" y="119"/>
                      </a:lnTo>
                      <a:lnTo>
                        <a:pt x="385" y="119"/>
                      </a:lnTo>
                      <a:lnTo>
                        <a:pt x="387" y="119"/>
                      </a:lnTo>
                      <a:lnTo>
                        <a:pt x="389" y="121"/>
                      </a:lnTo>
                      <a:lnTo>
                        <a:pt x="391" y="121"/>
                      </a:lnTo>
                      <a:lnTo>
                        <a:pt x="391" y="121"/>
                      </a:lnTo>
                      <a:lnTo>
                        <a:pt x="391" y="119"/>
                      </a:lnTo>
                      <a:lnTo>
                        <a:pt x="393" y="117"/>
                      </a:lnTo>
                      <a:lnTo>
                        <a:pt x="393" y="116"/>
                      </a:lnTo>
                      <a:lnTo>
                        <a:pt x="393" y="116"/>
                      </a:lnTo>
                      <a:lnTo>
                        <a:pt x="395" y="114"/>
                      </a:lnTo>
                      <a:lnTo>
                        <a:pt x="397" y="116"/>
                      </a:lnTo>
                      <a:lnTo>
                        <a:pt x="399" y="116"/>
                      </a:lnTo>
                      <a:lnTo>
                        <a:pt x="399" y="114"/>
                      </a:lnTo>
                      <a:lnTo>
                        <a:pt x="399" y="112"/>
                      </a:lnTo>
                      <a:lnTo>
                        <a:pt x="399" y="110"/>
                      </a:lnTo>
                      <a:lnTo>
                        <a:pt x="399" y="110"/>
                      </a:lnTo>
                      <a:lnTo>
                        <a:pt x="397" y="110"/>
                      </a:lnTo>
                      <a:lnTo>
                        <a:pt x="397" y="110"/>
                      </a:lnTo>
                      <a:lnTo>
                        <a:pt x="397" y="110"/>
                      </a:lnTo>
                      <a:lnTo>
                        <a:pt x="395" y="110"/>
                      </a:lnTo>
                      <a:lnTo>
                        <a:pt x="395" y="110"/>
                      </a:lnTo>
                      <a:lnTo>
                        <a:pt x="395" y="108"/>
                      </a:lnTo>
                      <a:lnTo>
                        <a:pt x="395" y="108"/>
                      </a:lnTo>
                      <a:lnTo>
                        <a:pt x="395" y="106"/>
                      </a:lnTo>
                      <a:lnTo>
                        <a:pt x="397" y="106"/>
                      </a:lnTo>
                      <a:lnTo>
                        <a:pt x="399" y="104"/>
                      </a:lnTo>
                      <a:lnTo>
                        <a:pt x="399" y="104"/>
                      </a:lnTo>
                      <a:lnTo>
                        <a:pt x="402" y="102"/>
                      </a:lnTo>
                      <a:lnTo>
                        <a:pt x="404" y="100"/>
                      </a:lnTo>
                      <a:lnTo>
                        <a:pt x="406" y="98"/>
                      </a:lnTo>
                      <a:lnTo>
                        <a:pt x="410" y="91"/>
                      </a:lnTo>
                      <a:lnTo>
                        <a:pt x="410" y="89"/>
                      </a:lnTo>
                      <a:lnTo>
                        <a:pt x="410" y="87"/>
                      </a:lnTo>
                      <a:lnTo>
                        <a:pt x="410" y="87"/>
                      </a:lnTo>
                      <a:lnTo>
                        <a:pt x="410" y="85"/>
                      </a:lnTo>
                      <a:lnTo>
                        <a:pt x="410" y="85"/>
                      </a:lnTo>
                      <a:lnTo>
                        <a:pt x="410" y="85"/>
                      </a:lnTo>
                      <a:lnTo>
                        <a:pt x="412" y="83"/>
                      </a:lnTo>
                      <a:lnTo>
                        <a:pt x="412" y="83"/>
                      </a:lnTo>
                      <a:lnTo>
                        <a:pt x="412" y="81"/>
                      </a:lnTo>
                      <a:lnTo>
                        <a:pt x="412" y="81"/>
                      </a:lnTo>
                      <a:lnTo>
                        <a:pt x="412" y="81"/>
                      </a:lnTo>
                      <a:lnTo>
                        <a:pt x="410" y="79"/>
                      </a:lnTo>
                      <a:lnTo>
                        <a:pt x="410" y="79"/>
                      </a:lnTo>
                      <a:lnTo>
                        <a:pt x="412" y="76"/>
                      </a:lnTo>
                      <a:lnTo>
                        <a:pt x="410" y="76"/>
                      </a:lnTo>
                      <a:lnTo>
                        <a:pt x="410" y="76"/>
                      </a:lnTo>
                      <a:lnTo>
                        <a:pt x="410" y="74"/>
                      </a:lnTo>
                      <a:lnTo>
                        <a:pt x="408" y="74"/>
                      </a:lnTo>
                      <a:lnTo>
                        <a:pt x="408" y="74"/>
                      </a:lnTo>
                      <a:lnTo>
                        <a:pt x="408" y="74"/>
                      </a:lnTo>
                      <a:lnTo>
                        <a:pt x="408" y="72"/>
                      </a:lnTo>
                      <a:lnTo>
                        <a:pt x="408" y="72"/>
                      </a:lnTo>
                      <a:lnTo>
                        <a:pt x="410" y="72"/>
                      </a:lnTo>
                      <a:lnTo>
                        <a:pt x="412" y="72"/>
                      </a:lnTo>
                      <a:lnTo>
                        <a:pt x="412" y="74"/>
                      </a:lnTo>
                      <a:lnTo>
                        <a:pt x="414" y="74"/>
                      </a:lnTo>
                      <a:lnTo>
                        <a:pt x="414" y="74"/>
                      </a:lnTo>
                      <a:lnTo>
                        <a:pt x="416" y="74"/>
                      </a:lnTo>
                      <a:lnTo>
                        <a:pt x="416" y="74"/>
                      </a:lnTo>
                      <a:lnTo>
                        <a:pt x="418" y="74"/>
                      </a:lnTo>
                      <a:lnTo>
                        <a:pt x="420" y="74"/>
                      </a:lnTo>
                      <a:lnTo>
                        <a:pt x="420" y="72"/>
                      </a:lnTo>
                      <a:lnTo>
                        <a:pt x="422" y="72"/>
                      </a:lnTo>
                      <a:lnTo>
                        <a:pt x="422" y="70"/>
                      </a:lnTo>
                      <a:lnTo>
                        <a:pt x="420" y="7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g142a8b75624_19_0"/>
                <p:cNvSpPr/>
                <p:nvPr/>
              </p:nvSpPr>
              <p:spPr>
                <a:xfrm>
                  <a:off x="4559300" y="938213"/>
                  <a:ext cx="1152525" cy="846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533" extrusionOk="0">
                      <a:moveTo>
                        <a:pt x="726" y="181"/>
                      </a:moveTo>
                      <a:lnTo>
                        <a:pt x="724" y="177"/>
                      </a:lnTo>
                      <a:lnTo>
                        <a:pt x="722" y="177"/>
                      </a:lnTo>
                      <a:lnTo>
                        <a:pt x="720" y="177"/>
                      </a:lnTo>
                      <a:lnTo>
                        <a:pt x="720" y="177"/>
                      </a:lnTo>
                      <a:lnTo>
                        <a:pt x="720" y="177"/>
                      </a:lnTo>
                      <a:lnTo>
                        <a:pt x="718" y="179"/>
                      </a:lnTo>
                      <a:lnTo>
                        <a:pt x="716" y="179"/>
                      </a:lnTo>
                      <a:lnTo>
                        <a:pt x="716" y="177"/>
                      </a:lnTo>
                      <a:lnTo>
                        <a:pt x="715" y="177"/>
                      </a:lnTo>
                      <a:lnTo>
                        <a:pt x="713" y="173"/>
                      </a:lnTo>
                      <a:lnTo>
                        <a:pt x="713" y="173"/>
                      </a:lnTo>
                      <a:lnTo>
                        <a:pt x="709" y="171"/>
                      </a:lnTo>
                      <a:lnTo>
                        <a:pt x="707" y="173"/>
                      </a:lnTo>
                      <a:lnTo>
                        <a:pt x="705" y="181"/>
                      </a:lnTo>
                      <a:lnTo>
                        <a:pt x="703" y="183"/>
                      </a:lnTo>
                      <a:lnTo>
                        <a:pt x="701" y="186"/>
                      </a:lnTo>
                      <a:lnTo>
                        <a:pt x="697" y="188"/>
                      </a:lnTo>
                      <a:lnTo>
                        <a:pt x="696" y="188"/>
                      </a:lnTo>
                      <a:lnTo>
                        <a:pt x="694" y="188"/>
                      </a:lnTo>
                      <a:lnTo>
                        <a:pt x="692" y="185"/>
                      </a:lnTo>
                      <a:lnTo>
                        <a:pt x="690" y="181"/>
                      </a:lnTo>
                      <a:lnTo>
                        <a:pt x="690" y="177"/>
                      </a:lnTo>
                      <a:lnTo>
                        <a:pt x="688" y="173"/>
                      </a:lnTo>
                      <a:lnTo>
                        <a:pt x="686" y="169"/>
                      </a:lnTo>
                      <a:lnTo>
                        <a:pt x="684" y="165"/>
                      </a:lnTo>
                      <a:lnTo>
                        <a:pt x="680" y="167"/>
                      </a:lnTo>
                      <a:lnTo>
                        <a:pt x="680" y="169"/>
                      </a:lnTo>
                      <a:lnTo>
                        <a:pt x="678" y="171"/>
                      </a:lnTo>
                      <a:lnTo>
                        <a:pt x="676" y="171"/>
                      </a:lnTo>
                      <a:lnTo>
                        <a:pt x="675" y="169"/>
                      </a:lnTo>
                      <a:lnTo>
                        <a:pt x="675" y="169"/>
                      </a:lnTo>
                      <a:lnTo>
                        <a:pt x="673" y="165"/>
                      </a:lnTo>
                      <a:lnTo>
                        <a:pt x="673" y="164"/>
                      </a:lnTo>
                      <a:lnTo>
                        <a:pt x="671" y="164"/>
                      </a:lnTo>
                      <a:lnTo>
                        <a:pt x="663" y="162"/>
                      </a:lnTo>
                      <a:lnTo>
                        <a:pt x="661" y="160"/>
                      </a:lnTo>
                      <a:lnTo>
                        <a:pt x="659" y="154"/>
                      </a:lnTo>
                      <a:lnTo>
                        <a:pt x="655" y="150"/>
                      </a:lnTo>
                      <a:lnTo>
                        <a:pt x="655" y="148"/>
                      </a:lnTo>
                      <a:lnTo>
                        <a:pt x="657" y="146"/>
                      </a:lnTo>
                      <a:lnTo>
                        <a:pt x="657" y="145"/>
                      </a:lnTo>
                      <a:lnTo>
                        <a:pt x="659" y="145"/>
                      </a:lnTo>
                      <a:lnTo>
                        <a:pt x="657" y="141"/>
                      </a:lnTo>
                      <a:lnTo>
                        <a:pt x="657" y="141"/>
                      </a:lnTo>
                      <a:lnTo>
                        <a:pt x="654" y="141"/>
                      </a:lnTo>
                      <a:lnTo>
                        <a:pt x="654" y="141"/>
                      </a:lnTo>
                      <a:lnTo>
                        <a:pt x="652" y="139"/>
                      </a:lnTo>
                      <a:lnTo>
                        <a:pt x="652" y="139"/>
                      </a:lnTo>
                      <a:lnTo>
                        <a:pt x="652" y="137"/>
                      </a:lnTo>
                      <a:lnTo>
                        <a:pt x="650" y="137"/>
                      </a:lnTo>
                      <a:lnTo>
                        <a:pt x="648" y="137"/>
                      </a:lnTo>
                      <a:lnTo>
                        <a:pt x="644" y="139"/>
                      </a:lnTo>
                      <a:lnTo>
                        <a:pt x="640" y="137"/>
                      </a:lnTo>
                      <a:lnTo>
                        <a:pt x="638" y="135"/>
                      </a:lnTo>
                      <a:lnTo>
                        <a:pt x="638" y="131"/>
                      </a:lnTo>
                      <a:lnTo>
                        <a:pt x="638" y="127"/>
                      </a:lnTo>
                      <a:lnTo>
                        <a:pt x="636" y="126"/>
                      </a:lnTo>
                      <a:lnTo>
                        <a:pt x="633" y="124"/>
                      </a:lnTo>
                      <a:lnTo>
                        <a:pt x="629" y="124"/>
                      </a:lnTo>
                      <a:lnTo>
                        <a:pt x="627" y="124"/>
                      </a:lnTo>
                      <a:lnTo>
                        <a:pt x="617" y="127"/>
                      </a:lnTo>
                      <a:lnTo>
                        <a:pt x="604" y="129"/>
                      </a:lnTo>
                      <a:lnTo>
                        <a:pt x="595" y="133"/>
                      </a:lnTo>
                      <a:lnTo>
                        <a:pt x="591" y="133"/>
                      </a:lnTo>
                      <a:lnTo>
                        <a:pt x="589" y="133"/>
                      </a:lnTo>
                      <a:lnTo>
                        <a:pt x="581" y="131"/>
                      </a:lnTo>
                      <a:lnTo>
                        <a:pt x="579" y="129"/>
                      </a:lnTo>
                      <a:lnTo>
                        <a:pt x="575" y="131"/>
                      </a:lnTo>
                      <a:lnTo>
                        <a:pt x="572" y="131"/>
                      </a:lnTo>
                      <a:lnTo>
                        <a:pt x="572" y="133"/>
                      </a:lnTo>
                      <a:lnTo>
                        <a:pt x="568" y="139"/>
                      </a:lnTo>
                      <a:lnTo>
                        <a:pt x="568" y="139"/>
                      </a:lnTo>
                      <a:lnTo>
                        <a:pt x="558" y="146"/>
                      </a:lnTo>
                      <a:lnTo>
                        <a:pt x="554" y="148"/>
                      </a:lnTo>
                      <a:lnTo>
                        <a:pt x="547" y="148"/>
                      </a:lnTo>
                      <a:lnTo>
                        <a:pt x="545" y="150"/>
                      </a:lnTo>
                      <a:lnTo>
                        <a:pt x="541" y="152"/>
                      </a:lnTo>
                      <a:lnTo>
                        <a:pt x="537" y="154"/>
                      </a:lnTo>
                      <a:lnTo>
                        <a:pt x="534" y="156"/>
                      </a:lnTo>
                      <a:lnTo>
                        <a:pt x="534" y="156"/>
                      </a:lnTo>
                      <a:lnTo>
                        <a:pt x="532" y="158"/>
                      </a:lnTo>
                      <a:lnTo>
                        <a:pt x="530" y="160"/>
                      </a:lnTo>
                      <a:lnTo>
                        <a:pt x="528" y="162"/>
                      </a:lnTo>
                      <a:lnTo>
                        <a:pt x="524" y="162"/>
                      </a:lnTo>
                      <a:lnTo>
                        <a:pt x="522" y="164"/>
                      </a:lnTo>
                      <a:lnTo>
                        <a:pt x="520" y="165"/>
                      </a:lnTo>
                      <a:lnTo>
                        <a:pt x="518" y="169"/>
                      </a:lnTo>
                      <a:lnTo>
                        <a:pt x="518" y="173"/>
                      </a:lnTo>
                      <a:lnTo>
                        <a:pt x="516" y="173"/>
                      </a:lnTo>
                      <a:lnTo>
                        <a:pt x="514" y="173"/>
                      </a:lnTo>
                      <a:lnTo>
                        <a:pt x="505" y="171"/>
                      </a:lnTo>
                      <a:lnTo>
                        <a:pt x="503" y="171"/>
                      </a:lnTo>
                      <a:lnTo>
                        <a:pt x="501" y="173"/>
                      </a:lnTo>
                      <a:lnTo>
                        <a:pt x="501" y="175"/>
                      </a:lnTo>
                      <a:lnTo>
                        <a:pt x="499" y="179"/>
                      </a:lnTo>
                      <a:lnTo>
                        <a:pt x="497" y="181"/>
                      </a:lnTo>
                      <a:lnTo>
                        <a:pt x="494" y="181"/>
                      </a:lnTo>
                      <a:lnTo>
                        <a:pt x="492" y="179"/>
                      </a:lnTo>
                      <a:lnTo>
                        <a:pt x="490" y="179"/>
                      </a:lnTo>
                      <a:lnTo>
                        <a:pt x="486" y="179"/>
                      </a:lnTo>
                      <a:lnTo>
                        <a:pt x="486" y="179"/>
                      </a:lnTo>
                      <a:lnTo>
                        <a:pt x="484" y="179"/>
                      </a:lnTo>
                      <a:lnTo>
                        <a:pt x="480" y="181"/>
                      </a:lnTo>
                      <a:lnTo>
                        <a:pt x="478" y="183"/>
                      </a:lnTo>
                      <a:lnTo>
                        <a:pt x="476" y="183"/>
                      </a:lnTo>
                      <a:lnTo>
                        <a:pt x="463" y="181"/>
                      </a:lnTo>
                      <a:lnTo>
                        <a:pt x="463" y="179"/>
                      </a:lnTo>
                      <a:lnTo>
                        <a:pt x="461" y="169"/>
                      </a:lnTo>
                      <a:lnTo>
                        <a:pt x="457" y="162"/>
                      </a:lnTo>
                      <a:lnTo>
                        <a:pt x="454" y="162"/>
                      </a:lnTo>
                      <a:lnTo>
                        <a:pt x="448" y="152"/>
                      </a:lnTo>
                      <a:lnTo>
                        <a:pt x="444" y="152"/>
                      </a:lnTo>
                      <a:lnTo>
                        <a:pt x="434" y="154"/>
                      </a:lnTo>
                      <a:lnTo>
                        <a:pt x="427" y="152"/>
                      </a:lnTo>
                      <a:lnTo>
                        <a:pt x="423" y="150"/>
                      </a:lnTo>
                      <a:lnTo>
                        <a:pt x="421" y="146"/>
                      </a:lnTo>
                      <a:lnTo>
                        <a:pt x="415" y="141"/>
                      </a:lnTo>
                      <a:lnTo>
                        <a:pt x="410" y="139"/>
                      </a:lnTo>
                      <a:lnTo>
                        <a:pt x="400" y="137"/>
                      </a:lnTo>
                      <a:lnTo>
                        <a:pt x="394" y="131"/>
                      </a:lnTo>
                      <a:lnTo>
                        <a:pt x="394" y="116"/>
                      </a:lnTo>
                      <a:lnTo>
                        <a:pt x="393" y="108"/>
                      </a:lnTo>
                      <a:lnTo>
                        <a:pt x="389" y="103"/>
                      </a:lnTo>
                      <a:lnTo>
                        <a:pt x="385" y="99"/>
                      </a:lnTo>
                      <a:lnTo>
                        <a:pt x="375" y="99"/>
                      </a:lnTo>
                      <a:lnTo>
                        <a:pt x="366" y="97"/>
                      </a:lnTo>
                      <a:lnTo>
                        <a:pt x="362" y="93"/>
                      </a:lnTo>
                      <a:lnTo>
                        <a:pt x="358" y="86"/>
                      </a:lnTo>
                      <a:lnTo>
                        <a:pt x="353" y="84"/>
                      </a:lnTo>
                      <a:lnTo>
                        <a:pt x="345" y="86"/>
                      </a:lnTo>
                      <a:lnTo>
                        <a:pt x="337" y="72"/>
                      </a:lnTo>
                      <a:lnTo>
                        <a:pt x="320" y="70"/>
                      </a:lnTo>
                      <a:lnTo>
                        <a:pt x="320" y="69"/>
                      </a:lnTo>
                      <a:lnTo>
                        <a:pt x="320" y="69"/>
                      </a:lnTo>
                      <a:lnTo>
                        <a:pt x="311" y="49"/>
                      </a:lnTo>
                      <a:lnTo>
                        <a:pt x="309" y="48"/>
                      </a:lnTo>
                      <a:lnTo>
                        <a:pt x="303" y="42"/>
                      </a:lnTo>
                      <a:lnTo>
                        <a:pt x="297" y="38"/>
                      </a:lnTo>
                      <a:lnTo>
                        <a:pt x="290" y="34"/>
                      </a:lnTo>
                      <a:lnTo>
                        <a:pt x="282" y="34"/>
                      </a:lnTo>
                      <a:lnTo>
                        <a:pt x="276" y="36"/>
                      </a:lnTo>
                      <a:lnTo>
                        <a:pt x="276" y="36"/>
                      </a:lnTo>
                      <a:lnTo>
                        <a:pt x="276" y="38"/>
                      </a:lnTo>
                      <a:lnTo>
                        <a:pt x="276" y="38"/>
                      </a:lnTo>
                      <a:lnTo>
                        <a:pt x="271" y="38"/>
                      </a:lnTo>
                      <a:lnTo>
                        <a:pt x="269" y="36"/>
                      </a:lnTo>
                      <a:lnTo>
                        <a:pt x="267" y="30"/>
                      </a:lnTo>
                      <a:lnTo>
                        <a:pt x="267" y="27"/>
                      </a:lnTo>
                      <a:lnTo>
                        <a:pt x="267" y="23"/>
                      </a:lnTo>
                      <a:lnTo>
                        <a:pt x="265" y="19"/>
                      </a:lnTo>
                      <a:lnTo>
                        <a:pt x="263" y="17"/>
                      </a:lnTo>
                      <a:lnTo>
                        <a:pt x="259" y="15"/>
                      </a:lnTo>
                      <a:lnTo>
                        <a:pt x="248" y="13"/>
                      </a:lnTo>
                      <a:lnTo>
                        <a:pt x="246" y="11"/>
                      </a:lnTo>
                      <a:lnTo>
                        <a:pt x="242" y="8"/>
                      </a:lnTo>
                      <a:lnTo>
                        <a:pt x="242" y="8"/>
                      </a:lnTo>
                      <a:lnTo>
                        <a:pt x="240" y="8"/>
                      </a:lnTo>
                      <a:lnTo>
                        <a:pt x="232" y="8"/>
                      </a:lnTo>
                      <a:lnTo>
                        <a:pt x="229" y="8"/>
                      </a:lnTo>
                      <a:lnTo>
                        <a:pt x="225" y="10"/>
                      </a:lnTo>
                      <a:lnTo>
                        <a:pt x="223" y="10"/>
                      </a:lnTo>
                      <a:lnTo>
                        <a:pt x="221" y="11"/>
                      </a:lnTo>
                      <a:lnTo>
                        <a:pt x="221" y="11"/>
                      </a:lnTo>
                      <a:lnTo>
                        <a:pt x="221" y="15"/>
                      </a:lnTo>
                      <a:lnTo>
                        <a:pt x="219" y="17"/>
                      </a:lnTo>
                      <a:lnTo>
                        <a:pt x="219" y="17"/>
                      </a:lnTo>
                      <a:lnTo>
                        <a:pt x="217" y="17"/>
                      </a:lnTo>
                      <a:lnTo>
                        <a:pt x="217" y="13"/>
                      </a:lnTo>
                      <a:lnTo>
                        <a:pt x="217" y="11"/>
                      </a:lnTo>
                      <a:lnTo>
                        <a:pt x="213" y="8"/>
                      </a:lnTo>
                      <a:lnTo>
                        <a:pt x="213" y="8"/>
                      </a:lnTo>
                      <a:lnTo>
                        <a:pt x="211" y="6"/>
                      </a:lnTo>
                      <a:lnTo>
                        <a:pt x="204" y="4"/>
                      </a:lnTo>
                      <a:lnTo>
                        <a:pt x="202" y="2"/>
                      </a:lnTo>
                      <a:lnTo>
                        <a:pt x="200" y="0"/>
                      </a:lnTo>
                      <a:lnTo>
                        <a:pt x="198" y="0"/>
                      </a:lnTo>
                      <a:lnTo>
                        <a:pt x="196" y="2"/>
                      </a:lnTo>
                      <a:lnTo>
                        <a:pt x="191" y="4"/>
                      </a:lnTo>
                      <a:lnTo>
                        <a:pt x="189" y="4"/>
                      </a:lnTo>
                      <a:lnTo>
                        <a:pt x="189" y="4"/>
                      </a:lnTo>
                      <a:lnTo>
                        <a:pt x="189" y="6"/>
                      </a:lnTo>
                      <a:lnTo>
                        <a:pt x="189" y="6"/>
                      </a:lnTo>
                      <a:lnTo>
                        <a:pt x="189" y="8"/>
                      </a:lnTo>
                      <a:lnTo>
                        <a:pt x="187" y="11"/>
                      </a:lnTo>
                      <a:lnTo>
                        <a:pt x="187" y="11"/>
                      </a:lnTo>
                      <a:lnTo>
                        <a:pt x="185" y="10"/>
                      </a:lnTo>
                      <a:lnTo>
                        <a:pt x="183" y="8"/>
                      </a:lnTo>
                      <a:lnTo>
                        <a:pt x="183" y="8"/>
                      </a:lnTo>
                      <a:lnTo>
                        <a:pt x="181" y="6"/>
                      </a:lnTo>
                      <a:lnTo>
                        <a:pt x="181" y="6"/>
                      </a:lnTo>
                      <a:lnTo>
                        <a:pt x="177" y="6"/>
                      </a:lnTo>
                      <a:lnTo>
                        <a:pt x="173" y="8"/>
                      </a:lnTo>
                      <a:lnTo>
                        <a:pt x="171" y="10"/>
                      </a:lnTo>
                      <a:lnTo>
                        <a:pt x="164" y="13"/>
                      </a:lnTo>
                      <a:lnTo>
                        <a:pt x="160" y="17"/>
                      </a:lnTo>
                      <a:lnTo>
                        <a:pt x="158" y="19"/>
                      </a:lnTo>
                      <a:lnTo>
                        <a:pt x="151" y="17"/>
                      </a:lnTo>
                      <a:lnTo>
                        <a:pt x="151" y="19"/>
                      </a:lnTo>
                      <a:lnTo>
                        <a:pt x="149" y="19"/>
                      </a:lnTo>
                      <a:lnTo>
                        <a:pt x="149" y="21"/>
                      </a:lnTo>
                      <a:lnTo>
                        <a:pt x="147" y="25"/>
                      </a:lnTo>
                      <a:lnTo>
                        <a:pt x="147" y="27"/>
                      </a:lnTo>
                      <a:lnTo>
                        <a:pt x="141" y="29"/>
                      </a:lnTo>
                      <a:lnTo>
                        <a:pt x="139" y="29"/>
                      </a:lnTo>
                      <a:lnTo>
                        <a:pt x="135" y="27"/>
                      </a:lnTo>
                      <a:lnTo>
                        <a:pt x="133" y="27"/>
                      </a:lnTo>
                      <a:lnTo>
                        <a:pt x="126" y="21"/>
                      </a:lnTo>
                      <a:lnTo>
                        <a:pt x="122" y="21"/>
                      </a:lnTo>
                      <a:lnTo>
                        <a:pt x="116" y="19"/>
                      </a:lnTo>
                      <a:lnTo>
                        <a:pt x="111" y="19"/>
                      </a:lnTo>
                      <a:lnTo>
                        <a:pt x="111" y="19"/>
                      </a:lnTo>
                      <a:lnTo>
                        <a:pt x="111" y="21"/>
                      </a:lnTo>
                      <a:lnTo>
                        <a:pt x="111" y="23"/>
                      </a:lnTo>
                      <a:lnTo>
                        <a:pt x="111" y="23"/>
                      </a:lnTo>
                      <a:lnTo>
                        <a:pt x="111" y="23"/>
                      </a:lnTo>
                      <a:lnTo>
                        <a:pt x="112" y="23"/>
                      </a:lnTo>
                      <a:lnTo>
                        <a:pt x="112" y="23"/>
                      </a:lnTo>
                      <a:lnTo>
                        <a:pt x="112" y="25"/>
                      </a:lnTo>
                      <a:lnTo>
                        <a:pt x="112" y="25"/>
                      </a:lnTo>
                      <a:lnTo>
                        <a:pt x="112" y="25"/>
                      </a:lnTo>
                      <a:lnTo>
                        <a:pt x="114" y="25"/>
                      </a:lnTo>
                      <a:lnTo>
                        <a:pt x="116" y="25"/>
                      </a:lnTo>
                      <a:lnTo>
                        <a:pt x="118" y="25"/>
                      </a:lnTo>
                      <a:lnTo>
                        <a:pt x="120" y="27"/>
                      </a:lnTo>
                      <a:lnTo>
                        <a:pt x="120" y="27"/>
                      </a:lnTo>
                      <a:lnTo>
                        <a:pt x="120" y="29"/>
                      </a:lnTo>
                      <a:lnTo>
                        <a:pt x="120" y="29"/>
                      </a:lnTo>
                      <a:lnTo>
                        <a:pt x="126" y="30"/>
                      </a:lnTo>
                      <a:lnTo>
                        <a:pt x="126" y="30"/>
                      </a:lnTo>
                      <a:lnTo>
                        <a:pt x="128" y="32"/>
                      </a:lnTo>
                      <a:lnTo>
                        <a:pt x="128" y="32"/>
                      </a:lnTo>
                      <a:lnTo>
                        <a:pt x="128" y="32"/>
                      </a:lnTo>
                      <a:lnTo>
                        <a:pt x="128" y="32"/>
                      </a:lnTo>
                      <a:lnTo>
                        <a:pt x="128" y="34"/>
                      </a:lnTo>
                      <a:lnTo>
                        <a:pt x="128" y="34"/>
                      </a:lnTo>
                      <a:lnTo>
                        <a:pt x="128" y="34"/>
                      </a:lnTo>
                      <a:lnTo>
                        <a:pt x="128" y="34"/>
                      </a:lnTo>
                      <a:lnTo>
                        <a:pt x="128" y="36"/>
                      </a:lnTo>
                      <a:lnTo>
                        <a:pt x="128" y="36"/>
                      </a:lnTo>
                      <a:lnTo>
                        <a:pt x="128" y="38"/>
                      </a:lnTo>
                      <a:lnTo>
                        <a:pt x="128" y="38"/>
                      </a:lnTo>
                      <a:lnTo>
                        <a:pt x="128" y="38"/>
                      </a:lnTo>
                      <a:lnTo>
                        <a:pt x="128" y="38"/>
                      </a:lnTo>
                      <a:lnTo>
                        <a:pt x="128" y="40"/>
                      </a:lnTo>
                      <a:lnTo>
                        <a:pt x="128" y="40"/>
                      </a:lnTo>
                      <a:lnTo>
                        <a:pt x="126" y="40"/>
                      </a:lnTo>
                      <a:lnTo>
                        <a:pt x="124" y="40"/>
                      </a:lnTo>
                      <a:lnTo>
                        <a:pt x="122" y="38"/>
                      </a:lnTo>
                      <a:lnTo>
                        <a:pt x="120" y="38"/>
                      </a:lnTo>
                      <a:lnTo>
                        <a:pt x="118" y="38"/>
                      </a:lnTo>
                      <a:lnTo>
                        <a:pt x="118" y="38"/>
                      </a:lnTo>
                      <a:lnTo>
                        <a:pt x="116" y="40"/>
                      </a:lnTo>
                      <a:lnTo>
                        <a:pt x="116" y="40"/>
                      </a:lnTo>
                      <a:lnTo>
                        <a:pt x="116" y="40"/>
                      </a:lnTo>
                      <a:lnTo>
                        <a:pt x="114" y="38"/>
                      </a:lnTo>
                      <a:lnTo>
                        <a:pt x="112" y="38"/>
                      </a:lnTo>
                      <a:lnTo>
                        <a:pt x="112" y="38"/>
                      </a:lnTo>
                      <a:lnTo>
                        <a:pt x="112" y="38"/>
                      </a:lnTo>
                      <a:lnTo>
                        <a:pt x="111" y="40"/>
                      </a:lnTo>
                      <a:lnTo>
                        <a:pt x="109" y="40"/>
                      </a:lnTo>
                      <a:lnTo>
                        <a:pt x="109" y="40"/>
                      </a:lnTo>
                      <a:lnTo>
                        <a:pt x="109" y="40"/>
                      </a:lnTo>
                      <a:lnTo>
                        <a:pt x="107" y="40"/>
                      </a:lnTo>
                      <a:lnTo>
                        <a:pt x="107" y="40"/>
                      </a:lnTo>
                      <a:lnTo>
                        <a:pt x="103" y="40"/>
                      </a:lnTo>
                      <a:lnTo>
                        <a:pt x="103" y="40"/>
                      </a:lnTo>
                      <a:lnTo>
                        <a:pt x="103" y="40"/>
                      </a:lnTo>
                      <a:lnTo>
                        <a:pt x="103" y="40"/>
                      </a:lnTo>
                      <a:lnTo>
                        <a:pt x="103" y="40"/>
                      </a:lnTo>
                      <a:lnTo>
                        <a:pt x="101" y="38"/>
                      </a:lnTo>
                      <a:lnTo>
                        <a:pt x="101" y="38"/>
                      </a:lnTo>
                      <a:lnTo>
                        <a:pt x="101" y="36"/>
                      </a:lnTo>
                      <a:lnTo>
                        <a:pt x="101" y="36"/>
                      </a:lnTo>
                      <a:lnTo>
                        <a:pt x="101" y="36"/>
                      </a:lnTo>
                      <a:lnTo>
                        <a:pt x="99" y="38"/>
                      </a:lnTo>
                      <a:lnTo>
                        <a:pt x="99" y="38"/>
                      </a:lnTo>
                      <a:lnTo>
                        <a:pt x="97" y="38"/>
                      </a:lnTo>
                      <a:lnTo>
                        <a:pt x="97" y="38"/>
                      </a:lnTo>
                      <a:lnTo>
                        <a:pt x="97" y="38"/>
                      </a:lnTo>
                      <a:lnTo>
                        <a:pt x="95" y="38"/>
                      </a:lnTo>
                      <a:lnTo>
                        <a:pt x="93" y="38"/>
                      </a:lnTo>
                      <a:lnTo>
                        <a:pt x="93" y="38"/>
                      </a:lnTo>
                      <a:lnTo>
                        <a:pt x="88" y="36"/>
                      </a:lnTo>
                      <a:lnTo>
                        <a:pt x="86" y="36"/>
                      </a:lnTo>
                      <a:lnTo>
                        <a:pt x="84" y="34"/>
                      </a:lnTo>
                      <a:lnTo>
                        <a:pt x="74" y="38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0" y="38"/>
                      </a:lnTo>
                      <a:lnTo>
                        <a:pt x="69" y="40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3" y="38"/>
                      </a:lnTo>
                      <a:lnTo>
                        <a:pt x="63" y="38"/>
                      </a:lnTo>
                      <a:lnTo>
                        <a:pt x="61" y="36"/>
                      </a:lnTo>
                      <a:lnTo>
                        <a:pt x="61" y="38"/>
                      </a:lnTo>
                      <a:lnTo>
                        <a:pt x="59" y="40"/>
                      </a:lnTo>
                      <a:lnTo>
                        <a:pt x="57" y="40"/>
                      </a:lnTo>
                      <a:lnTo>
                        <a:pt x="55" y="40"/>
                      </a:lnTo>
                      <a:lnTo>
                        <a:pt x="53" y="42"/>
                      </a:lnTo>
                      <a:lnTo>
                        <a:pt x="51" y="42"/>
                      </a:lnTo>
                      <a:lnTo>
                        <a:pt x="51" y="42"/>
                      </a:lnTo>
                      <a:lnTo>
                        <a:pt x="51" y="42"/>
                      </a:lnTo>
                      <a:lnTo>
                        <a:pt x="51" y="42"/>
                      </a:lnTo>
                      <a:lnTo>
                        <a:pt x="51" y="46"/>
                      </a:lnTo>
                      <a:lnTo>
                        <a:pt x="53" y="48"/>
                      </a:lnTo>
                      <a:lnTo>
                        <a:pt x="53" y="51"/>
                      </a:lnTo>
                      <a:lnTo>
                        <a:pt x="55" y="51"/>
                      </a:lnTo>
                      <a:lnTo>
                        <a:pt x="55" y="51"/>
                      </a:lnTo>
                      <a:lnTo>
                        <a:pt x="55" y="51"/>
                      </a:lnTo>
                      <a:lnTo>
                        <a:pt x="53" y="53"/>
                      </a:lnTo>
                      <a:lnTo>
                        <a:pt x="51" y="55"/>
                      </a:lnTo>
                      <a:lnTo>
                        <a:pt x="51" y="57"/>
                      </a:lnTo>
                      <a:lnTo>
                        <a:pt x="51" y="57"/>
                      </a:lnTo>
                      <a:lnTo>
                        <a:pt x="51" y="59"/>
                      </a:lnTo>
                      <a:lnTo>
                        <a:pt x="51" y="59"/>
                      </a:lnTo>
                      <a:lnTo>
                        <a:pt x="50" y="61"/>
                      </a:lnTo>
                      <a:lnTo>
                        <a:pt x="50" y="61"/>
                      </a:lnTo>
                      <a:lnTo>
                        <a:pt x="44" y="63"/>
                      </a:lnTo>
                      <a:lnTo>
                        <a:pt x="44" y="63"/>
                      </a:lnTo>
                      <a:lnTo>
                        <a:pt x="44" y="63"/>
                      </a:lnTo>
                      <a:lnTo>
                        <a:pt x="44" y="63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2" y="69"/>
                      </a:lnTo>
                      <a:lnTo>
                        <a:pt x="38" y="69"/>
                      </a:lnTo>
                      <a:lnTo>
                        <a:pt x="36" y="69"/>
                      </a:lnTo>
                      <a:lnTo>
                        <a:pt x="36" y="69"/>
                      </a:lnTo>
                      <a:lnTo>
                        <a:pt x="36" y="69"/>
                      </a:lnTo>
                      <a:lnTo>
                        <a:pt x="36" y="70"/>
                      </a:lnTo>
                      <a:lnTo>
                        <a:pt x="34" y="70"/>
                      </a:lnTo>
                      <a:lnTo>
                        <a:pt x="34" y="74"/>
                      </a:lnTo>
                      <a:lnTo>
                        <a:pt x="34" y="76"/>
                      </a:lnTo>
                      <a:lnTo>
                        <a:pt x="34" y="76"/>
                      </a:lnTo>
                      <a:lnTo>
                        <a:pt x="34" y="76"/>
                      </a:lnTo>
                      <a:lnTo>
                        <a:pt x="34" y="78"/>
                      </a:lnTo>
                      <a:lnTo>
                        <a:pt x="34" y="78"/>
                      </a:lnTo>
                      <a:lnTo>
                        <a:pt x="30" y="78"/>
                      </a:lnTo>
                      <a:lnTo>
                        <a:pt x="30" y="78"/>
                      </a:lnTo>
                      <a:lnTo>
                        <a:pt x="29" y="80"/>
                      </a:lnTo>
                      <a:lnTo>
                        <a:pt x="25" y="84"/>
                      </a:lnTo>
                      <a:lnTo>
                        <a:pt x="25" y="84"/>
                      </a:lnTo>
                      <a:lnTo>
                        <a:pt x="25" y="86"/>
                      </a:lnTo>
                      <a:lnTo>
                        <a:pt x="23" y="86"/>
                      </a:lnTo>
                      <a:lnTo>
                        <a:pt x="21" y="86"/>
                      </a:lnTo>
                      <a:lnTo>
                        <a:pt x="19" y="88"/>
                      </a:lnTo>
                      <a:lnTo>
                        <a:pt x="19" y="88"/>
                      </a:lnTo>
                      <a:lnTo>
                        <a:pt x="17" y="89"/>
                      </a:lnTo>
                      <a:lnTo>
                        <a:pt x="17" y="91"/>
                      </a:lnTo>
                      <a:lnTo>
                        <a:pt x="15" y="91"/>
                      </a:lnTo>
                      <a:lnTo>
                        <a:pt x="13" y="89"/>
                      </a:lnTo>
                      <a:lnTo>
                        <a:pt x="13" y="89"/>
                      </a:lnTo>
                      <a:lnTo>
                        <a:pt x="11" y="89"/>
                      </a:lnTo>
                      <a:lnTo>
                        <a:pt x="11" y="89"/>
                      </a:lnTo>
                      <a:lnTo>
                        <a:pt x="10" y="89"/>
                      </a:lnTo>
                      <a:lnTo>
                        <a:pt x="8" y="91"/>
                      </a:lnTo>
                      <a:lnTo>
                        <a:pt x="8" y="91"/>
                      </a:lnTo>
                      <a:lnTo>
                        <a:pt x="6" y="93"/>
                      </a:lnTo>
                      <a:lnTo>
                        <a:pt x="6" y="93"/>
                      </a:lnTo>
                      <a:lnTo>
                        <a:pt x="6" y="95"/>
                      </a:lnTo>
                      <a:lnTo>
                        <a:pt x="6" y="95"/>
                      </a:lnTo>
                      <a:lnTo>
                        <a:pt x="4" y="99"/>
                      </a:lnTo>
                      <a:lnTo>
                        <a:pt x="4" y="101"/>
                      </a:lnTo>
                      <a:lnTo>
                        <a:pt x="4" y="103"/>
                      </a:lnTo>
                      <a:lnTo>
                        <a:pt x="4" y="103"/>
                      </a:lnTo>
                      <a:lnTo>
                        <a:pt x="6" y="103"/>
                      </a:lnTo>
                      <a:lnTo>
                        <a:pt x="6" y="105"/>
                      </a:lnTo>
                      <a:lnTo>
                        <a:pt x="6" y="105"/>
                      </a:lnTo>
                      <a:lnTo>
                        <a:pt x="2" y="108"/>
                      </a:lnTo>
                      <a:lnTo>
                        <a:pt x="2" y="108"/>
                      </a:lnTo>
                      <a:lnTo>
                        <a:pt x="2" y="108"/>
                      </a:lnTo>
                      <a:lnTo>
                        <a:pt x="2" y="110"/>
                      </a:lnTo>
                      <a:lnTo>
                        <a:pt x="2" y="110"/>
                      </a:lnTo>
                      <a:lnTo>
                        <a:pt x="2" y="110"/>
                      </a:lnTo>
                      <a:lnTo>
                        <a:pt x="2" y="112"/>
                      </a:lnTo>
                      <a:lnTo>
                        <a:pt x="2" y="112"/>
                      </a:lnTo>
                      <a:lnTo>
                        <a:pt x="4" y="112"/>
                      </a:lnTo>
                      <a:lnTo>
                        <a:pt x="4" y="112"/>
                      </a:lnTo>
                      <a:lnTo>
                        <a:pt x="6" y="116"/>
                      </a:lnTo>
                      <a:lnTo>
                        <a:pt x="8" y="116"/>
                      </a:lnTo>
                      <a:lnTo>
                        <a:pt x="8" y="118"/>
                      </a:lnTo>
                      <a:lnTo>
                        <a:pt x="8" y="120"/>
                      </a:lnTo>
                      <a:lnTo>
                        <a:pt x="8" y="120"/>
                      </a:lnTo>
                      <a:lnTo>
                        <a:pt x="8" y="120"/>
                      </a:lnTo>
                      <a:lnTo>
                        <a:pt x="0" y="131"/>
                      </a:lnTo>
                      <a:lnTo>
                        <a:pt x="4" y="133"/>
                      </a:lnTo>
                      <a:lnTo>
                        <a:pt x="13" y="137"/>
                      </a:lnTo>
                      <a:lnTo>
                        <a:pt x="13" y="137"/>
                      </a:lnTo>
                      <a:lnTo>
                        <a:pt x="23" y="139"/>
                      </a:lnTo>
                      <a:lnTo>
                        <a:pt x="27" y="139"/>
                      </a:lnTo>
                      <a:lnTo>
                        <a:pt x="27" y="139"/>
                      </a:lnTo>
                      <a:lnTo>
                        <a:pt x="29" y="139"/>
                      </a:lnTo>
                      <a:lnTo>
                        <a:pt x="29" y="139"/>
                      </a:lnTo>
                      <a:lnTo>
                        <a:pt x="29" y="139"/>
                      </a:lnTo>
                      <a:lnTo>
                        <a:pt x="29" y="139"/>
                      </a:lnTo>
                      <a:lnTo>
                        <a:pt x="32" y="135"/>
                      </a:lnTo>
                      <a:lnTo>
                        <a:pt x="32" y="135"/>
                      </a:lnTo>
                      <a:lnTo>
                        <a:pt x="34" y="135"/>
                      </a:lnTo>
                      <a:lnTo>
                        <a:pt x="44" y="135"/>
                      </a:lnTo>
                      <a:lnTo>
                        <a:pt x="44" y="135"/>
                      </a:lnTo>
                      <a:lnTo>
                        <a:pt x="44" y="135"/>
                      </a:lnTo>
                      <a:lnTo>
                        <a:pt x="44" y="135"/>
                      </a:lnTo>
                      <a:lnTo>
                        <a:pt x="46" y="137"/>
                      </a:lnTo>
                      <a:lnTo>
                        <a:pt x="46" y="137"/>
                      </a:lnTo>
                      <a:lnTo>
                        <a:pt x="46" y="137"/>
                      </a:lnTo>
                      <a:lnTo>
                        <a:pt x="46" y="137"/>
                      </a:lnTo>
                      <a:lnTo>
                        <a:pt x="48" y="137"/>
                      </a:lnTo>
                      <a:lnTo>
                        <a:pt x="48" y="137"/>
                      </a:lnTo>
                      <a:lnTo>
                        <a:pt x="48" y="137"/>
                      </a:lnTo>
                      <a:lnTo>
                        <a:pt x="50" y="137"/>
                      </a:lnTo>
                      <a:lnTo>
                        <a:pt x="50" y="137"/>
                      </a:lnTo>
                      <a:lnTo>
                        <a:pt x="51" y="137"/>
                      </a:lnTo>
                      <a:lnTo>
                        <a:pt x="51" y="137"/>
                      </a:lnTo>
                      <a:lnTo>
                        <a:pt x="51" y="137"/>
                      </a:lnTo>
                      <a:lnTo>
                        <a:pt x="51" y="137"/>
                      </a:lnTo>
                      <a:lnTo>
                        <a:pt x="53" y="135"/>
                      </a:lnTo>
                      <a:lnTo>
                        <a:pt x="53" y="135"/>
                      </a:lnTo>
                      <a:lnTo>
                        <a:pt x="53" y="135"/>
                      </a:lnTo>
                      <a:lnTo>
                        <a:pt x="53" y="135"/>
                      </a:lnTo>
                      <a:lnTo>
                        <a:pt x="53" y="135"/>
                      </a:lnTo>
                      <a:lnTo>
                        <a:pt x="53" y="135"/>
                      </a:lnTo>
                      <a:lnTo>
                        <a:pt x="53" y="135"/>
                      </a:lnTo>
                      <a:lnTo>
                        <a:pt x="53" y="135"/>
                      </a:lnTo>
                      <a:lnTo>
                        <a:pt x="53" y="137"/>
                      </a:lnTo>
                      <a:lnTo>
                        <a:pt x="55" y="137"/>
                      </a:lnTo>
                      <a:lnTo>
                        <a:pt x="57" y="139"/>
                      </a:lnTo>
                      <a:lnTo>
                        <a:pt x="57" y="139"/>
                      </a:lnTo>
                      <a:lnTo>
                        <a:pt x="57" y="139"/>
                      </a:lnTo>
                      <a:lnTo>
                        <a:pt x="57" y="139"/>
                      </a:lnTo>
                      <a:lnTo>
                        <a:pt x="59" y="141"/>
                      </a:lnTo>
                      <a:lnTo>
                        <a:pt x="59" y="141"/>
                      </a:lnTo>
                      <a:lnTo>
                        <a:pt x="59" y="141"/>
                      </a:lnTo>
                      <a:lnTo>
                        <a:pt x="59" y="141"/>
                      </a:lnTo>
                      <a:lnTo>
                        <a:pt x="59" y="141"/>
                      </a:lnTo>
                      <a:lnTo>
                        <a:pt x="59" y="143"/>
                      </a:lnTo>
                      <a:lnTo>
                        <a:pt x="57" y="145"/>
                      </a:lnTo>
                      <a:lnTo>
                        <a:pt x="57" y="145"/>
                      </a:lnTo>
                      <a:lnTo>
                        <a:pt x="57" y="145"/>
                      </a:lnTo>
                      <a:lnTo>
                        <a:pt x="57" y="150"/>
                      </a:lnTo>
                      <a:lnTo>
                        <a:pt x="57" y="150"/>
                      </a:lnTo>
                      <a:lnTo>
                        <a:pt x="57" y="152"/>
                      </a:lnTo>
                      <a:lnTo>
                        <a:pt x="57" y="152"/>
                      </a:lnTo>
                      <a:lnTo>
                        <a:pt x="57" y="152"/>
                      </a:lnTo>
                      <a:lnTo>
                        <a:pt x="57" y="154"/>
                      </a:lnTo>
                      <a:lnTo>
                        <a:pt x="67" y="160"/>
                      </a:lnTo>
                      <a:lnTo>
                        <a:pt x="69" y="160"/>
                      </a:lnTo>
                      <a:lnTo>
                        <a:pt x="69" y="162"/>
                      </a:lnTo>
                      <a:lnTo>
                        <a:pt x="69" y="162"/>
                      </a:lnTo>
                      <a:lnTo>
                        <a:pt x="72" y="164"/>
                      </a:lnTo>
                      <a:lnTo>
                        <a:pt x="72" y="164"/>
                      </a:lnTo>
                      <a:lnTo>
                        <a:pt x="72" y="164"/>
                      </a:lnTo>
                      <a:lnTo>
                        <a:pt x="72" y="165"/>
                      </a:lnTo>
                      <a:lnTo>
                        <a:pt x="72" y="165"/>
                      </a:lnTo>
                      <a:lnTo>
                        <a:pt x="74" y="165"/>
                      </a:lnTo>
                      <a:lnTo>
                        <a:pt x="74" y="167"/>
                      </a:lnTo>
                      <a:lnTo>
                        <a:pt x="74" y="167"/>
                      </a:lnTo>
                      <a:lnTo>
                        <a:pt x="74" y="167"/>
                      </a:lnTo>
                      <a:lnTo>
                        <a:pt x="74" y="167"/>
                      </a:lnTo>
                      <a:lnTo>
                        <a:pt x="74" y="167"/>
                      </a:lnTo>
                      <a:lnTo>
                        <a:pt x="76" y="167"/>
                      </a:lnTo>
                      <a:lnTo>
                        <a:pt x="76" y="167"/>
                      </a:lnTo>
                      <a:lnTo>
                        <a:pt x="78" y="167"/>
                      </a:lnTo>
                      <a:lnTo>
                        <a:pt x="78" y="167"/>
                      </a:lnTo>
                      <a:lnTo>
                        <a:pt x="80" y="167"/>
                      </a:lnTo>
                      <a:lnTo>
                        <a:pt x="80" y="167"/>
                      </a:lnTo>
                      <a:lnTo>
                        <a:pt x="80" y="167"/>
                      </a:lnTo>
                      <a:lnTo>
                        <a:pt x="80" y="167"/>
                      </a:lnTo>
                      <a:lnTo>
                        <a:pt x="80" y="167"/>
                      </a:lnTo>
                      <a:lnTo>
                        <a:pt x="80" y="167"/>
                      </a:lnTo>
                      <a:lnTo>
                        <a:pt x="82" y="169"/>
                      </a:lnTo>
                      <a:lnTo>
                        <a:pt x="82" y="169"/>
                      </a:lnTo>
                      <a:lnTo>
                        <a:pt x="82" y="169"/>
                      </a:lnTo>
                      <a:lnTo>
                        <a:pt x="82" y="169"/>
                      </a:lnTo>
                      <a:lnTo>
                        <a:pt x="84" y="173"/>
                      </a:lnTo>
                      <a:lnTo>
                        <a:pt x="84" y="173"/>
                      </a:lnTo>
                      <a:lnTo>
                        <a:pt x="84" y="173"/>
                      </a:lnTo>
                      <a:lnTo>
                        <a:pt x="84" y="173"/>
                      </a:lnTo>
                      <a:lnTo>
                        <a:pt x="86" y="171"/>
                      </a:lnTo>
                      <a:lnTo>
                        <a:pt x="88" y="171"/>
                      </a:lnTo>
                      <a:lnTo>
                        <a:pt x="88" y="171"/>
                      </a:lnTo>
                      <a:lnTo>
                        <a:pt x="88" y="171"/>
                      </a:lnTo>
                      <a:lnTo>
                        <a:pt x="88" y="171"/>
                      </a:lnTo>
                      <a:lnTo>
                        <a:pt x="91" y="175"/>
                      </a:lnTo>
                      <a:lnTo>
                        <a:pt x="91" y="175"/>
                      </a:lnTo>
                      <a:lnTo>
                        <a:pt x="91" y="175"/>
                      </a:lnTo>
                      <a:lnTo>
                        <a:pt x="91" y="175"/>
                      </a:lnTo>
                      <a:lnTo>
                        <a:pt x="97" y="173"/>
                      </a:lnTo>
                      <a:lnTo>
                        <a:pt x="103" y="173"/>
                      </a:lnTo>
                      <a:lnTo>
                        <a:pt x="116" y="175"/>
                      </a:lnTo>
                      <a:lnTo>
                        <a:pt x="116" y="175"/>
                      </a:lnTo>
                      <a:lnTo>
                        <a:pt x="116" y="175"/>
                      </a:lnTo>
                      <a:lnTo>
                        <a:pt x="116" y="175"/>
                      </a:lnTo>
                      <a:lnTo>
                        <a:pt x="116" y="175"/>
                      </a:lnTo>
                      <a:lnTo>
                        <a:pt x="118" y="177"/>
                      </a:lnTo>
                      <a:lnTo>
                        <a:pt x="118" y="177"/>
                      </a:lnTo>
                      <a:lnTo>
                        <a:pt x="118" y="183"/>
                      </a:lnTo>
                      <a:lnTo>
                        <a:pt x="118" y="183"/>
                      </a:lnTo>
                      <a:lnTo>
                        <a:pt x="118" y="183"/>
                      </a:lnTo>
                      <a:lnTo>
                        <a:pt x="118" y="185"/>
                      </a:lnTo>
                      <a:lnTo>
                        <a:pt x="118" y="185"/>
                      </a:lnTo>
                      <a:lnTo>
                        <a:pt x="118" y="185"/>
                      </a:lnTo>
                      <a:lnTo>
                        <a:pt x="118" y="185"/>
                      </a:lnTo>
                      <a:lnTo>
                        <a:pt x="116" y="185"/>
                      </a:lnTo>
                      <a:lnTo>
                        <a:pt x="114" y="186"/>
                      </a:lnTo>
                      <a:lnTo>
                        <a:pt x="112" y="186"/>
                      </a:lnTo>
                      <a:lnTo>
                        <a:pt x="112" y="188"/>
                      </a:lnTo>
                      <a:lnTo>
                        <a:pt x="112" y="188"/>
                      </a:lnTo>
                      <a:lnTo>
                        <a:pt x="112" y="188"/>
                      </a:lnTo>
                      <a:lnTo>
                        <a:pt x="112" y="190"/>
                      </a:lnTo>
                      <a:lnTo>
                        <a:pt x="111" y="194"/>
                      </a:lnTo>
                      <a:lnTo>
                        <a:pt x="109" y="194"/>
                      </a:lnTo>
                      <a:lnTo>
                        <a:pt x="109" y="194"/>
                      </a:lnTo>
                      <a:lnTo>
                        <a:pt x="109" y="194"/>
                      </a:lnTo>
                      <a:lnTo>
                        <a:pt x="109" y="196"/>
                      </a:lnTo>
                      <a:lnTo>
                        <a:pt x="109" y="196"/>
                      </a:lnTo>
                      <a:lnTo>
                        <a:pt x="109" y="198"/>
                      </a:lnTo>
                      <a:lnTo>
                        <a:pt x="109" y="200"/>
                      </a:lnTo>
                      <a:lnTo>
                        <a:pt x="109" y="200"/>
                      </a:lnTo>
                      <a:lnTo>
                        <a:pt x="109" y="200"/>
                      </a:lnTo>
                      <a:lnTo>
                        <a:pt x="112" y="205"/>
                      </a:lnTo>
                      <a:lnTo>
                        <a:pt x="112" y="205"/>
                      </a:lnTo>
                      <a:lnTo>
                        <a:pt x="112" y="205"/>
                      </a:lnTo>
                      <a:lnTo>
                        <a:pt x="112" y="207"/>
                      </a:lnTo>
                      <a:lnTo>
                        <a:pt x="112" y="207"/>
                      </a:lnTo>
                      <a:lnTo>
                        <a:pt x="112" y="209"/>
                      </a:lnTo>
                      <a:lnTo>
                        <a:pt x="112" y="209"/>
                      </a:lnTo>
                      <a:lnTo>
                        <a:pt x="112" y="209"/>
                      </a:lnTo>
                      <a:lnTo>
                        <a:pt x="112" y="211"/>
                      </a:lnTo>
                      <a:lnTo>
                        <a:pt x="112" y="211"/>
                      </a:lnTo>
                      <a:lnTo>
                        <a:pt x="112" y="211"/>
                      </a:lnTo>
                      <a:lnTo>
                        <a:pt x="112" y="211"/>
                      </a:lnTo>
                      <a:lnTo>
                        <a:pt x="112" y="211"/>
                      </a:lnTo>
                      <a:lnTo>
                        <a:pt x="114" y="211"/>
                      </a:lnTo>
                      <a:lnTo>
                        <a:pt x="114" y="211"/>
                      </a:lnTo>
                      <a:lnTo>
                        <a:pt x="114" y="211"/>
                      </a:lnTo>
                      <a:lnTo>
                        <a:pt x="114" y="211"/>
                      </a:lnTo>
                      <a:lnTo>
                        <a:pt x="116" y="209"/>
                      </a:lnTo>
                      <a:lnTo>
                        <a:pt x="116" y="207"/>
                      </a:lnTo>
                      <a:lnTo>
                        <a:pt x="116" y="207"/>
                      </a:lnTo>
                      <a:lnTo>
                        <a:pt x="118" y="207"/>
                      </a:lnTo>
                      <a:lnTo>
                        <a:pt x="120" y="207"/>
                      </a:lnTo>
                      <a:lnTo>
                        <a:pt x="120" y="207"/>
                      </a:lnTo>
                      <a:lnTo>
                        <a:pt x="120" y="207"/>
                      </a:lnTo>
                      <a:lnTo>
                        <a:pt x="120" y="207"/>
                      </a:lnTo>
                      <a:lnTo>
                        <a:pt x="120" y="207"/>
                      </a:lnTo>
                      <a:lnTo>
                        <a:pt x="122" y="209"/>
                      </a:lnTo>
                      <a:lnTo>
                        <a:pt x="124" y="209"/>
                      </a:lnTo>
                      <a:lnTo>
                        <a:pt x="126" y="211"/>
                      </a:lnTo>
                      <a:lnTo>
                        <a:pt x="126" y="211"/>
                      </a:lnTo>
                      <a:lnTo>
                        <a:pt x="126" y="211"/>
                      </a:lnTo>
                      <a:lnTo>
                        <a:pt x="126" y="211"/>
                      </a:lnTo>
                      <a:lnTo>
                        <a:pt x="126" y="211"/>
                      </a:lnTo>
                      <a:lnTo>
                        <a:pt x="126" y="211"/>
                      </a:lnTo>
                      <a:lnTo>
                        <a:pt x="128" y="211"/>
                      </a:lnTo>
                      <a:lnTo>
                        <a:pt x="128" y="211"/>
                      </a:lnTo>
                      <a:lnTo>
                        <a:pt x="128" y="211"/>
                      </a:lnTo>
                      <a:lnTo>
                        <a:pt x="130" y="211"/>
                      </a:lnTo>
                      <a:lnTo>
                        <a:pt x="130" y="211"/>
                      </a:lnTo>
                      <a:lnTo>
                        <a:pt x="131" y="211"/>
                      </a:lnTo>
                      <a:lnTo>
                        <a:pt x="133" y="215"/>
                      </a:lnTo>
                      <a:lnTo>
                        <a:pt x="133" y="215"/>
                      </a:lnTo>
                      <a:lnTo>
                        <a:pt x="133" y="215"/>
                      </a:lnTo>
                      <a:lnTo>
                        <a:pt x="133" y="215"/>
                      </a:lnTo>
                      <a:lnTo>
                        <a:pt x="133" y="215"/>
                      </a:lnTo>
                      <a:lnTo>
                        <a:pt x="133" y="215"/>
                      </a:lnTo>
                      <a:lnTo>
                        <a:pt x="135" y="215"/>
                      </a:lnTo>
                      <a:lnTo>
                        <a:pt x="135" y="215"/>
                      </a:lnTo>
                      <a:lnTo>
                        <a:pt x="137" y="215"/>
                      </a:lnTo>
                      <a:lnTo>
                        <a:pt x="137" y="215"/>
                      </a:lnTo>
                      <a:lnTo>
                        <a:pt x="137" y="215"/>
                      </a:lnTo>
                      <a:lnTo>
                        <a:pt x="137" y="215"/>
                      </a:lnTo>
                      <a:lnTo>
                        <a:pt x="137" y="215"/>
                      </a:lnTo>
                      <a:lnTo>
                        <a:pt x="139" y="215"/>
                      </a:lnTo>
                      <a:lnTo>
                        <a:pt x="139" y="215"/>
                      </a:lnTo>
                      <a:lnTo>
                        <a:pt x="139" y="215"/>
                      </a:lnTo>
                      <a:lnTo>
                        <a:pt x="139" y="217"/>
                      </a:lnTo>
                      <a:lnTo>
                        <a:pt x="141" y="217"/>
                      </a:lnTo>
                      <a:lnTo>
                        <a:pt x="141" y="219"/>
                      </a:lnTo>
                      <a:lnTo>
                        <a:pt x="141" y="219"/>
                      </a:lnTo>
                      <a:lnTo>
                        <a:pt x="141" y="219"/>
                      </a:lnTo>
                      <a:lnTo>
                        <a:pt x="141" y="219"/>
                      </a:lnTo>
                      <a:lnTo>
                        <a:pt x="143" y="219"/>
                      </a:lnTo>
                      <a:lnTo>
                        <a:pt x="145" y="219"/>
                      </a:lnTo>
                      <a:lnTo>
                        <a:pt x="145" y="219"/>
                      </a:lnTo>
                      <a:lnTo>
                        <a:pt x="147" y="219"/>
                      </a:lnTo>
                      <a:lnTo>
                        <a:pt x="147" y="219"/>
                      </a:lnTo>
                      <a:lnTo>
                        <a:pt x="147" y="219"/>
                      </a:lnTo>
                      <a:lnTo>
                        <a:pt x="147" y="219"/>
                      </a:lnTo>
                      <a:lnTo>
                        <a:pt x="147" y="219"/>
                      </a:lnTo>
                      <a:lnTo>
                        <a:pt x="147" y="219"/>
                      </a:lnTo>
                      <a:lnTo>
                        <a:pt x="147" y="219"/>
                      </a:lnTo>
                      <a:lnTo>
                        <a:pt x="147" y="219"/>
                      </a:lnTo>
                      <a:lnTo>
                        <a:pt x="147" y="219"/>
                      </a:lnTo>
                      <a:lnTo>
                        <a:pt x="147" y="221"/>
                      </a:lnTo>
                      <a:lnTo>
                        <a:pt x="147" y="221"/>
                      </a:lnTo>
                      <a:lnTo>
                        <a:pt x="149" y="223"/>
                      </a:lnTo>
                      <a:lnTo>
                        <a:pt x="149" y="223"/>
                      </a:lnTo>
                      <a:lnTo>
                        <a:pt x="149" y="223"/>
                      </a:lnTo>
                      <a:lnTo>
                        <a:pt x="149" y="223"/>
                      </a:lnTo>
                      <a:lnTo>
                        <a:pt x="149" y="223"/>
                      </a:lnTo>
                      <a:lnTo>
                        <a:pt x="149" y="223"/>
                      </a:lnTo>
                      <a:lnTo>
                        <a:pt x="149" y="223"/>
                      </a:lnTo>
                      <a:lnTo>
                        <a:pt x="149" y="223"/>
                      </a:lnTo>
                      <a:lnTo>
                        <a:pt x="147" y="224"/>
                      </a:lnTo>
                      <a:lnTo>
                        <a:pt x="147" y="224"/>
                      </a:lnTo>
                      <a:lnTo>
                        <a:pt x="145" y="226"/>
                      </a:lnTo>
                      <a:lnTo>
                        <a:pt x="145" y="226"/>
                      </a:lnTo>
                      <a:lnTo>
                        <a:pt x="145" y="226"/>
                      </a:lnTo>
                      <a:lnTo>
                        <a:pt x="145" y="228"/>
                      </a:lnTo>
                      <a:lnTo>
                        <a:pt x="145" y="228"/>
                      </a:lnTo>
                      <a:lnTo>
                        <a:pt x="145" y="230"/>
                      </a:lnTo>
                      <a:lnTo>
                        <a:pt x="145" y="230"/>
                      </a:lnTo>
                      <a:lnTo>
                        <a:pt x="145" y="230"/>
                      </a:lnTo>
                      <a:lnTo>
                        <a:pt x="145" y="230"/>
                      </a:lnTo>
                      <a:lnTo>
                        <a:pt x="145" y="230"/>
                      </a:lnTo>
                      <a:lnTo>
                        <a:pt x="145" y="230"/>
                      </a:lnTo>
                      <a:lnTo>
                        <a:pt x="145" y="230"/>
                      </a:lnTo>
                      <a:lnTo>
                        <a:pt x="145" y="230"/>
                      </a:lnTo>
                      <a:lnTo>
                        <a:pt x="147" y="230"/>
                      </a:lnTo>
                      <a:lnTo>
                        <a:pt x="147" y="230"/>
                      </a:lnTo>
                      <a:lnTo>
                        <a:pt x="147" y="232"/>
                      </a:lnTo>
                      <a:lnTo>
                        <a:pt x="147" y="232"/>
                      </a:lnTo>
                      <a:lnTo>
                        <a:pt x="147" y="232"/>
                      </a:lnTo>
                      <a:lnTo>
                        <a:pt x="147" y="234"/>
                      </a:lnTo>
                      <a:lnTo>
                        <a:pt x="147" y="234"/>
                      </a:lnTo>
                      <a:lnTo>
                        <a:pt x="147" y="234"/>
                      </a:lnTo>
                      <a:lnTo>
                        <a:pt x="147" y="234"/>
                      </a:lnTo>
                      <a:lnTo>
                        <a:pt x="147" y="234"/>
                      </a:lnTo>
                      <a:lnTo>
                        <a:pt x="147" y="234"/>
                      </a:lnTo>
                      <a:lnTo>
                        <a:pt x="145" y="236"/>
                      </a:lnTo>
                      <a:lnTo>
                        <a:pt x="145" y="236"/>
                      </a:lnTo>
                      <a:lnTo>
                        <a:pt x="145" y="238"/>
                      </a:lnTo>
                      <a:lnTo>
                        <a:pt x="143" y="238"/>
                      </a:lnTo>
                      <a:lnTo>
                        <a:pt x="143" y="240"/>
                      </a:lnTo>
                      <a:lnTo>
                        <a:pt x="143" y="242"/>
                      </a:lnTo>
                      <a:lnTo>
                        <a:pt x="143" y="242"/>
                      </a:lnTo>
                      <a:lnTo>
                        <a:pt x="143" y="242"/>
                      </a:lnTo>
                      <a:lnTo>
                        <a:pt x="143" y="242"/>
                      </a:lnTo>
                      <a:lnTo>
                        <a:pt x="141" y="243"/>
                      </a:lnTo>
                      <a:lnTo>
                        <a:pt x="141" y="243"/>
                      </a:lnTo>
                      <a:lnTo>
                        <a:pt x="141" y="243"/>
                      </a:lnTo>
                      <a:lnTo>
                        <a:pt x="141" y="243"/>
                      </a:lnTo>
                      <a:lnTo>
                        <a:pt x="141" y="243"/>
                      </a:lnTo>
                      <a:lnTo>
                        <a:pt x="141" y="245"/>
                      </a:lnTo>
                      <a:lnTo>
                        <a:pt x="141" y="247"/>
                      </a:lnTo>
                      <a:lnTo>
                        <a:pt x="141" y="247"/>
                      </a:lnTo>
                      <a:lnTo>
                        <a:pt x="139" y="247"/>
                      </a:lnTo>
                      <a:lnTo>
                        <a:pt x="139" y="247"/>
                      </a:lnTo>
                      <a:lnTo>
                        <a:pt x="139" y="247"/>
                      </a:lnTo>
                      <a:lnTo>
                        <a:pt x="139" y="247"/>
                      </a:lnTo>
                      <a:lnTo>
                        <a:pt x="139" y="249"/>
                      </a:lnTo>
                      <a:lnTo>
                        <a:pt x="139" y="249"/>
                      </a:lnTo>
                      <a:lnTo>
                        <a:pt x="137" y="249"/>
                      </a:lnTo>
                      <a:lnTo>
                        <a:pt x="137" y="249"/>
                      </a:lnTo>
                      <a:lnTo>
                        <a:pt x="137" y="249"/>
                      </a:lnTo>
                      <a:lnTo>
                        <a:pt x="135" y="249"/>
                      </a:lnTo>
                      <a:lnTo>
                        <a:pt x="135" y="249"/>
                      </a:lnTo>
                      <a:lnTo>
                        <a:pt x="133" y="249"/>
                      </a:lnTo>
                      <a:lnTo>
                        <a:pt x="133" y="249"/>
                      </a:lnTo>
                      <a:lnTo>
                        <a:pt x="133" y="251"/>
                      </a:lnTo>
                      <a:lnTo>
                        <a:pt x="133" y="251"/>
                      </a:lnTo>
                      <a:lnTo>
                        <a:pt x="133" y="251"/>
                      </a:lnTo>
                      <a:lnTo>
                        <a:pt x="131" y="251"/>
                      </a:lnTo>
                      <a:lnTo>
                        <a:pt x="131" y="251"/>
                      </a:lnTo>
                      <a:lnTo>
                        <a:pt x="131" y="253"/>
                      </a:lnTo>
                      <a:lnTo>
                        <a:pt x="131" y="253"/>
                      </a:lnTo>
                      <a:lnTo>
                        <a:pt x="131" y="253"/>
                      </a:lnTo>
                      <a:lnTo>
                        <a:pt x="131" y="253"/>
                      </a:lnTo>
                      <a:lnTo>
                        <a:pt x="131" y="253"/>
                      </a:lnTo>
                      <a:lnTo>
                        <a:pt x="130" y="253"/>
                      </a:lnTo>
                      <a:lnTo>
                        <a:pt x="130" y="255"/>
                      </a:lnTo>
                      <a:lnTo>
                        <a:pt x="130" y="255"/>
                      </a:lnTo>
                      <a:lnTo>
                        <a:pt x="130" y="255"/>
                      </a:lnTo>
                      <a:lnTo>
                        <a:pt x="128" y="255"/>
                      </a:lnTo>
                      <a:lnTo>
                        <a:pt x="128" y="255"/>
                      </a:lnTo>
                      <a:lnTo>
                        <a:pt x="128" y="255"/>
                      </a:lnTo>
                      <a:lnTo>
                        <a:pt x="128" y="255"/>
                      </a:lnTo>
                      <a:lnTo>
                        <a:pt x="128" y="255"/>
                      </a:lnTo>
                      <a:lnTo>
                        <a:pt x="124" y="255"/>
                      </a:lnTo>
                      <a:lnTo>
                        <a:pt x="122" y="255"/>
                      </a:lnTo>
                      <a:lnTo>
                        <a:pt x="120" y="257"/>
                      </a:lnTo>
                      <a:lnTo>
                        <a:pt x="120" y="257"/>
                      </a:lnTo>
                      <a:lnTo>
                        <a:pt x="120" y="257"/>
                      </a:lnTo>
                      <a:lnTo>
                        <a:pt x="120" y="257"/>
                      </a:lnTo>
                      <a:lnTo>
                        <a:pt x="118" y="257"/>
                      </a:lnTo>
                      <a:lnTo>
                        <a:pt x="118" y="257"/>
                      </a:lnTo>
                      <a:lnTo>
                        <a:pt x="118" y="259"/>
                      </a:lnTo>
                      <a:lnTo>
                        <a:pt x="116" y="257"/>
                      </a:lnTo>
                      <a:lnTo>
                        <a:pt x="114" y="259"/>
                      </a:lnTo>
                      <a:lnTo>
                        <a:pt x="114" y="259"/>
                      </a:lnTo>
                      <a:lnTo>
                        <a:pt x="114" y="259"/>
                      </a:lnTo>
                      <a:lnTo>
                        <a:pt x="112" y="261"/>
                      </a:lnTo>
                      <a:lnTo>
                        <a:pt x="111" y="261"/>
                      </a:lnTo>
                      <a:lnTo>
                        <a:pt x="111" y="262"/>
                      </a:lnTo>
                      <a:lnTo>
                        <a:pt x="111" y="262"/>
                      </a:lnTo>
                      <a:lnTo>
                        <a:pt x="111" y="262"/>
                      </a:lnTo>
                      <a:lnTo>
                        <a:pt x="109" y="266"/>
                      </a:lnTo>
                      <a:lnTo>
                        <a:pt x="109" y="266"/>
                      </a:lnTo>
                      <a:lnTo>
                        <a:pt x="105" y="270"/>
                      </a:lnTo>
                      <a:lnTo>
                        <a:pt x="105" y="272"/>
                      </a:lnTo>
                      <a:lnTo>
                        <a:pt x="105" y="272"/>
                      </a:lnTo>
                      <a:lnTo>
                        <a:pt x="105" y="272"/>
                      </a:lnTo>
                      <a:lnTo>
                        <a:pt x="105" y="272"/>
                      </a:lnTo>
                      <a:lnTo>
                        <a:pt x="107" y="274"/>
                      </a:lnTo>
                      <a:lnTo>
                        <a:pt x="107" y="274"/>
                      </a:lnTo>
                      <a:lnTo>
                        <a:pt x="107" y="276"/>
                      </a:lnTo>
                      <a:lnTo>
                        <a:pt x="107" y="276"/>
                      </a:lnTo>
                      <a:lnTo>
                        <a:pt x="105" y="282"/>
                      </a:lnTo>
                      <a:lnTo>
                        <a:pt x="103" y="283"/>
                      </a:lnTo>
                      <a:lnTo>
                        <a:pt x="103" y="283"/>
                      </a:lnTo>
                      <a:lnTo>
                        <a:pt x="103" y="283"/>
                      </a:lnTo>
                      <a:lnTo>
                        <a:pt x="103" y="283"/>
                      </a:lnTo>
                      <a:lnTo>
                        <a:pt x="103" y="283"/>
                      </a:lnTo>
                      <a:lnTo>
                        <a:pt x="103" y="283"/>
                      </a:lnTo>
                      <a:lnTo>
                        <a:pt x="103" y="283"/>
                      </a:lnTo>
                      <a:lnTo>
                        <a:pt x="101" y="282"/>
                      </a:lnTo>
                      <a:lnTo>
                        <a:pt x="101" y="282"/>
                      </a:lnTo>
                      <a:lnTo>
                        <a:pt x="101" y="282"/>
                      </a:lnTo>
                      <a:lnTo>
                        <a:pt x="101" y="282"/>
                      </a:lnTo>
                      <a:lnTo>
                        <a:pt x="101" y="282"/>
                      </a:lnTo>
                      <a:lnTo>
                        <a:pt x="101" y="282"/>
                      </a:lnTo>
                      <a:lnTo>
                        <a:pt x="101" y="282"/>
                      </a:lnTo>
                      <a:lnTo>
                        <a:pt x="101" y="282"/>
                      </a:lnTo>
                      <a:lnTo>
                        <a:pt x="99" y="282"/>
                      </a:lnTo>
                      <a:lnTo>
                        <a:pt x="99" y="282"/>
                      </a:lnTo>
                      <a:lnTo>
                        <a:pt x="97" y="282"/>
                      </a:lnTo>
                      <a:lnTo>
                        <a:pt x="97" y="282"/>
                      </a:lnTo>
                      <a:lnTo>
                        <a:pt x="95" y="282"/>
                      </a:lnTo>
                      <a:lnTo>
                        <a:pt x="95" y="283"/>
                      </a:lnTo>
                      <a:lnTo>
                        <a:pt x="95" y="283"/>
                      </a:lnTo>
                      <a:lnTo>
                        <a:pt x="93" y="283"/>
                      </a:lnTo>
                      <a:lnTo>
                        <a:pt x="93" y="283"/>
                      </a:lnTo>
                      <a:lnTo>
                        <a:pt x="91" y="282"/>
                      </a:lnTo>
                      <a:lnTo>
                        <a:pt x="91" y="282"/>
                      </a:lnTo>
                      <a:lnTo>
                        <a:pt x="91" y="282"/>
                      </a:lnTo>
                      <a:lnTo>
                        <a:pt x="91" y="282"/>
                      </a:lnTo>
                      <a:lnTo>
                        <a:pt x="88" y="283"/>
                      </a:lnTo>
                      <a:lnTo>
                        <a:pt x="88" y="283"/>
                      </a:lnTo>
                      <a:lnTo>
                        <a:pt x="88" y="283"/>
                      </a:lnTo>
                      <a:lnTo>
                        <a:pt x="88" y="283"/>
                      </a:lnTo>
                      <a:lnTo>
                        <a:pt x="88" y="283"/>
                      </a:lnTo>
                      <a:lnTo>
                        <a:pt x="88" y="285"/>
                      </a:lnTo>
                      <a:lnTo>
                        <a:pt x="88" y="285"/>
                      </a:lnTo>
                      <a:lnTo>
                        <a:pt x="88" y="285"/>
                      </a:lnTo>
                      <a:lnTo>
                        <a:pt x="86" y="287"/>
                      </a:lnTo>
                      <a:lnTo>
                        <a:pt x="86" y="287"/>
                      </a:lnTo>
                      <a:lnTo>
                        <a:pt x="86" y="287"/>
                      </a:lnTo>
                      <a:lnTo>
                        <a:pt x="86" y="287"/>
                      </a:lnTo>
                      <a:lnTo>
                        <a:pt x="86" y="289"/>
                      </a:lnTo>
                      <a:lnTo>
                        <a:pt x="86" y="291"/>
                      </a:lnTo>
                      <a:lnTo>
                        <a:pt x="86" y="291"/>
                      </a:lnTo>
                      <a:lnTo>
                        <a:pt x="86" y="293"/>
                      </a:lnTo>
                      <a:lnTo>
                        <a:pt x="86" y="293"/>
                      </a:lnTo>
                      <a:lnTo>
                        <a:pt x="86" y="293"/>
                      </a:lnTo>
                      <a:lnTo>
                        <a:pt x="86" y="293"/>
                      </a:lnTo>
                      <a:lnTo>
                        <a:pt x="86" y="293"/>
                      </a:lnTo>
                      <a:lnTo>
                        <a:pt x="86" y="295"/>
                      </a:lnTo>
                      <a:lnTo>
                        <a:pt x="86" y="297"/>
                      </a:lnTo>
                      <a:lnTo>
                        <a:pt x="86" y="299"/>
                      </a:lnTo>
                      <a:lnTo>
                        <a:pt x="86" y="299"/>
                      </a:lnTo>
                      <a:lnTo>
                        <a:pt x="86" y="299"/>
                      </a:lnTo>
                      <a:lnTo>
                        <a:pt x="84" y="301"/>
                      </a:lnTo>
                      <a:lnTo>
                        <a:pt x="84" y="302"/>
                      </a:lnTo>
                      <a:lnTo>
                        <a:pt x="82" y="304"/>
                      </a:lnTo>
                      <a:lnTo>
                        <a:pt x="82" y="304"/>
                      </a:lnTo>
                      <a:lnTo>
                        <a:pt x="82" y="304"/>
                      </a:lnTo>
                      <a:lnTo>
                        <a:pt x="84" y="306"/>
                      </a:lnTo>
                      <a:lnTo>
                        <a:pt x="88" y="312"/>
                      </a:lnTo>
                      <a:lnTo>
                        <a:pt x="88" y="314"/>
                      </a:lnTo>
                      <a:lnTo>
                        <a:pt x="88" y="314"/>
                      </a:lnTo>
                      <a:lnTo>
                        <a:pt x="90" y="316"/>
                      </a:lnTo>
                      <a:lnTo>
                        <a:pt x="90" y="316"/>
                      </a:lnTo>
                      <a:lnTo>
                        <a:pt x="91" y="323"/>
                      </a:lnTo>
                      <a:lnTo>
                        <a:pt x="91" y="325"/>
                      </a:lnTo>
                      <a:lnTo>
                        <a:pt x="91" y="329"/>
                      </a:lnTo>
                      <a:lnTo>
                        <a:pt x="91" y="329"/>
                      </a:lnTo>
                      <a:lnTo>
                        <a:pt x="91" y="331"/>
                      </a:lnTo>
                      <a:lnTo>
                        <a:pt x="91" y="331"/>
                      </a:lnTo>
                      <a:lnTo>
                        <a:pt x="91" y="333"/>
                      </a:lnTo>
                      <a:lnTo>
                        <a:pt x="93" y="339"/>
                      </a:lnTo>
                      <a:lnTo>
                        <a:pt x="93" y="344"/>
                      </a:lnTo>
                      <a:lnTo>
                        <a:pt x="93" y="346"/>
                      </a:lnTo>
                      <a:lnTo>
                        <a:pt x="93" y="346"/>
                      </a:lnTo>
                      <a:lnTo>
                        <a:pt x="93" y="346"/>
                      </a:lnTo>
                      <a:lnTo>
                        <a:pt x="99" y="356"/>
                      </a:lnTo>
                      <a:lnTo>
                        <a:pt x="99" y="359"/>
                      </a:lnTo>
                      <a:lnTo>
                        <a:pt x="97" y="367"/>
                      </a:lnTo>
                      <a:lnTo>
                        <a:pt x="99" y="371"/>
                      </a:lnTo>
                      <a:lnTo>
                        <a:pt x="99" y="373"/>
                      </a:lnTo>
                      <a:lnTo>
                        <a:pt x="101" y="375"/>
                      </a:lnTo>
                      <a:lnTo>
                        <a:pt x="101" y="377"/>
                      </a:lnTo>
                      <a:lnTo>
                        <a:pt x="101" y="379"/>
                      </a:lnTo>
                      <a:lnTo>
                        <a:pt x="101" y="380"/>
                      </a:lnTo>
                      <a:lnTo>
                        <a:pt x="99" y="384"/>
                      </a:lnTo>
                      <a:lnTo>
                        <a:pt x="99" y="384"/>
                      </a:lnTo>
                      <a:lnTo>
                        <a:pt x="99" y="386"/>
                      </a:lnTo>
                      <a:lnTo>
                        <a:pt x="99" y="386"/>
                      </a:lnTo>
                      <a:lnTo>
                        <a:pt x="99" y="388"/>
                      </a:lnTo>
                      <a:lnTo>
                        <a:pt x="101" y="390"/>
                      </a:lnTo>
                      <a:lnTo>
                        <a:pt x="103" y="392"/>
                      </a:lnTo>
                      <a:lnTo>
                        <a:pt x="103" y="394"/>
                      </a:lnTo>
                      <a:lnTo>
                        <a:pt x="105" y="396"/>
                      </a:lnTo>
                      <a:lnTo>
                        <a:pt x="105" y="398"/>
                      </a:lnTo>
                      <a:lnTo>
                        <a:pt x="105" y="398"/>
                      </a:lnTo>
                      <a:lnTo>
                        <a:pt x="103" y="399"/>
                      </a:lnTo>
                      <a:lnTo>
                        <a:pt x="103" y="399"/>
                      </a:lnTo>
                      <a:lnTo>
                        <a:pt x="103" y="399"/>
                      </a:lnTo>
                      <a:lnTo>
                        <a:pt x="103" y="401"/>
                      </a:lnTo>
                      <a:lnTo>
                        <a:pt x="103" y="403"/>
                      </a:lnTo>
                      <a:lnTo>
                        <a:pt x="103" y="405"/>
                      </a:lnTo>
                      <a:lnTo>
                        <a:pt x="103" y="405"/>
                      </a:lnTo>
                      <a:lnTo>
                        <a:pt x="103" y="407"/>
                      </a:lnTo>
                      <a:lnTo>
                        <a:pt x="103" y="407"/>
                      </a:lnTo>
                      <a:lnTo>
                        <a:pt x="103" y="407"/>
                      </a:lnTo>
                      <a:lnTo>
                        <a:pt x="103" y="407"/>
                      </a:lnTo>
                      <a:lnTo>
                        <a:pt x="103" y="407"/>
                      </a:lnTo>
                      <a:lnTo>
                        <a:pt x="101" y="409"/>
                      </a:lnTo>
                      <a:lnTo>
                        <a:pt x="101" y="411"/>
                      </a:lnTo>
                      <a:lnTo>
                        <a:pt x="99" y="413"/>
                      </a:lnTo>
                      <a:lnTo>
                        <a:pt x="99" y="415"/>
                      </a:lnTo>
                      <a:lnTo>
                        <a:pt x="99" y="417"/>
                      </a:lnTo>
                      <a:lnTo>
                        <a:pt x="99" y="418"/>
                      </a:lnTo>
                      <a:lnTo>
                        <a:pt x="101" y="418"/>
                      </a:lnTo>
                      <a:lnTo>
                        <a:pt x="101" y="420"/>
                      </a:lnTo>
                      <a:lnTo>
                        <a:pt x="101" y="420"/>
                      </a:lnTo>
                      <a:lnTo>
                        <a:pt x="101" y="422"/>
                      </a:lnTo>
                      <a:lnTo>
                        <a:pt x="101" y="424"/>
                      </a:lnTo>
                      <a:lnTo>
                        <a:pt x="101" y="426"/>
                      </a:lnTo>
                      <a:lnTo>
                        <a:pt x="101" y="428"/>
                      </a:lnTo>
                      <a:lnTo>
                        <a:pt x="101" y="430"/>
                      </a:lnTo>
                      <a:lnTo>
                        <a:pt x="101" y="430"/>
                      </a:lnTo>
                      <a:lnTo>
                        <a:pt x="101" y="430"/>
                      </a:lnTo>
                      <a:lnTo>
                        <a:pt x="99" y="430"/>
                      </a:lnTo>
                      <a:lnTo>
                        <a:pt x="99" y="430"/>
                      </a:lnTo>
                      <a:lnTo>
                        <a:pt x="99" y="430"/>
                      </a:lnTo>
                      <a:lnTo>
                        <a:pt x="99" y="430"/>
                      </a:lnTo>
                      <a:lnTo>
                        <a:pt x="99" y="432"/>
                      </a:lnTo>
                      <a:lnTo>
                        <a:pt x="99" y="432"/>
                      </a:lnTo>
                      <a:lnTo>
                        <a:pt x="99" y="432"/>
                      </a:lnTo>
                      <a:lnTo>
                        <a:pt x="101" y="432"/>
                      </a:lnTo>
                      <a:lnTo>
                        <a:pt x="101" y="432"/>
                      </a:lnTo>
                      <a:lnTo>
                        <a:pt x="101" y="432"/>
                      </a:lnTo>
                      <a:lnTo>
                        <a:pt x="101" y="432"/>
                      </a:lnTo>
                      <a:lnTo>
                        <a:pt x="101" y="432"/>
                      </a:lnTo>
                      <a:lnTo>
                        <a:pt x="103" y="432"/>
                      </a:lnTo>
                      <a:lnTo>
                        <a:pt x="103" y="432"/>
                      </a:lnTo>
                      <a:lnTo>
                        <a:pt x="103" y="432"/>
                      </a:lnTo>
                      <a:lnTo>
                        <a:pt x="103" y="434"/>
                      </a:lnTo>
                      <a:lnTo>
                        <a:pt x="103" y="434"/>
                      </a:lnTo>
                      <a:lnTo>
                        <a:pt x="105" y="434"/>
                      </a:lnTo>
                      <a:lnTo>
                        <a:pt x="105" y="436"/>
                      </a:lnTo>
                      <a:lnTo>
                        <a:pt x="107" y="436"/>
                      </a:lnTo>
                      <a:lnTo>
                        <a:pt x="107" y="437"/>
                      </a:lnTo>
                      <a:lnTo>
                        <a:pt x="105" y="439"/>
                      </a:lnTo>
                      <a:lnTo>
                        <a:pt x="105" y="439"/>
                      </a:lnTo>
                      <a:lnTo>
                        <a:pt x="105" y="441"/>
                      </a:lnTo>
                      <a:lnTo>
                        <a:pt x="103" y="443"/>
                      </a:lnTo>
                      <a:lnTo>
                        <a:pt x="105" y="445"/>
                      </a:lnTo>
                      <a:lnTo>
                        <a:pt x="109" y="447"/>
                      </a:lnTo>
                      <a:lnTo>
                        <a:pt x="112" y="449"/>
                      </a:lnTo>
                      <a:lnTo>
                        <a:pt x="116" y="451"/>
                      </a:lnTo>
                      <a:lnTo>
                        <a:pt x="116" y="453"/>
                      </a:lnTo>
                      <a:lnTo>
                        <a:pt x="118" y="455"/>
                      </a:lnTo>
                      <a:lnTo>
                        <a:pt x="120" y="455"/>
                      </a:lnTo>
                      <a:lnTo>
                        <a:pt x="122" y="455"/>
                      </a:lnTo>
                      <a:lnTo>
                        <a:pt x="122" y="455"/>
                      </a:lnTo>
                      <a:lnTo>
                        <a:pt x="122" y="455"/>
                      </a:lnTo>
                      <a:lnTo>
                        <a:pt x="124" y="455"/>
                      </a:lnTo>
                      <a:lnTo>
                        <a:pt x="124" y="455"/>
                      </a:lnTo>
                      <a:lnTo>
                        <a:pt x="126" y="455"/>
                      </a:lnTo>
                      <a:lnTo>
                        <a:pt x="126" y="453"/>
                      </a:lnTo>
                      <a:lnTo>
                        <a:pt x="130" y="453"/>
                      </a:lnTo>
                      <a:lnTo>
                        <a:pt x="131" y="455"/>
                      </a:lnTo>
                      <a:lnTo>
                        <a:pt x="133" y="455"/>
                      </a:lnTo>
                      <a:lnTo>
                        <a:pt x="133" y="455"/>
                      </a:lnTo>
                      <a:lnTo>
                        <a:pt x="133" y="456"/>
                      </a:lnTo>
                      <a:lnTo>
                        <a:pt x="133" y="456"/>
                      </a:lnTo>
                      <a:lnTo>
                        <a:pt x="133" y="456"/>
                      </a:lnTo>
                      <a:lnTo>
                        <a:pt x="135" y="460"/>
                      </a:lnTo>
                      <a:lnTo>
                        <a:pt x="137" y="460"/>
                      </a:lnTo>
                      <a:lnTo>
                        <a:pt x="168" y="475"/>
                      </a:lnTo>
                      <a:lnTo>
                        <a:pt x="168" y="475"/>
                      </a:lnTo>
                      <a:lnTo>
                        <a:pt x="166" y="477"/>
                      </a:lnTo>
                      <a:lnTo>
                        <a:pt x="168" y="479"/>
                      </a:lnTo>
                      <a:lnTo>
                        <a:pt x="168" y="481"/>
                      </a:lnTo>
                      <a:lnTo>
                        <a:pt x="170" y="483"/>
                      </a:lnTo>
                      <a:lnTo>
                        <a:pt x="171" y="483"/>
                      </a:lnTo>
                      <a:lnTo>
                        <a:pt x="173" y="483"/>
                      </a:lnTo>
                      <a:lnTo>
                        <a:pt x="177" y="481"/>
                      </a:lnTo>
                      <a:lnTo>
                        <a:pt x="179" y="479"/>
                      </a:lnTo>
                      <a:lnTo>
                        <a:pt x="179" y="481"/>
                      </a:lnTo>
                      <a:lnTo>
                        <a:pt x="183" y="483"/>
                      </a:lnTo>
                      <a:lnTo>
                        <a:pt x="185" y="485"/>
                      </a:lnTo>
                      <a:lnTo>
                        <a:pt x="187" y="485"/>
                      </a:lnTo>
                      <a:lnTo>
                        <a:pt x="191" y="483"/>
                      </a:lnTo>
                      <a:lnTo>
                        <a:pt x="192" y="483"/>
                      </a:lnTo>
                      <a:lnTo>
                        <a:pt x="194" y="481"/>
                      </a:lnTo>
                      <a:lnTo>
                        <a:pt x="196" y="481"/>
                      </a:lnTo>
                      <a:lnTo>
                        <a:pt x="196" y="479"/>
                      </a:lnTo>
                      <a:lnTo>
                        <a:pt x="196" y="475"/>
                      </a:lnTo>
                      <a:lnTo>
                        <a:pt x="198" y="475"/>
                      </a:lnTo>
                      <a:lnTo>
                        <a:pt x="200" y="474"/>
                      </a:lnTo>
                      <a:lnTo>
                        <a:pt x="202" y="475"/>
                      </a:lnTo>
                      <a:lnTo>
                        <a:pt x="202" y="477"/>
                      </a:lnTo>
                      <a:lnTo>
                        <a:pt x="200" y="479"/>
                      </a:lnTo>
                      <a:lnTo>
                        <a:pt x="198" y="485"/>
                      </a:lnTo>
                      <a:lnTo>
                        <a:pt x="198" y="487"/>
                      </a:lnTo>
                      <a:lnTo>
                        <a:pt x="198" y="489"/>
                      </a:lnTo>
                      <a:lnTo>
                        <a:pt x="198" y="495"/>
                      </a:lnTo>
                      <a:lnTo>
                        <a:pt x="198" y="496"/>
                      </a:lnTo>
                      <a:lnTo>
                        <a:pt x="198" y="498"/>
                      </a:lnTo>
                      <a:lnTo>
                        <a:pt x="196" y="500"/>
                      </a:lnTo>
                      <a:lnTo>
                        <a:pt x="196" y="502"/>
                      </a:lnTo>
                      <a:lnTo>
                        <a:pt x="196" y="504"/>
                      </a:lnTo>
                      <a:lnTo>
                        <a:pt x="198" y="512"/>
                      </a:lnTo>
                      <a:lnTo>
                        <a:pt x="202" y="515"/>
                      </a:lnTo>
                      <a:lnTo>
                        <a:pt x="206" y="515"/>
                      </a:lnTo>
                      <a:lnTo>
                        <a:pt x="208" y="515"/>
                      </a:lnTo>
                      <a:lnTo>
                        <a:pt x="211" y="514"/>
                      </a:lnTo>
                      <a:lnTo>
                        <a:pt x="215" y="514"/>
                      </a:lnTo>
                      <a:lnTo>
                        <a:pt x="221" y="517"/>
                      </a:lnTo>
                      <a:lnTo>
                        <a:pt x="225" y="517"/>
                      </a:lnTo>
                      <a:lnTo>
                        <a:pt x="229" y="515"/>
                      </a:lnTo>
                      <a:lnTo>
                        <a:pt x="232" y="515"/>
                      </a:lnTo>
                      <a:lnTo>
                        <a:pt x="234" y="515"/>
                      </a:lnTo>
                      <a:lnTo>
                        <a:pt x="238" y="519"/>
                      </a:lnTo>
                      <a:lnTo>
                        <a:pt x="242" y="521"/>
                      </a:lnTo>
                      <a:lnTo>
                        <a:pt x="248" y="523"/>
                      </a:lnTo>
                      <a:lnTo>
                        <a:pt x="252" y="525"/>
                      </a:lnTo>
                      <a:lnTo>
                        <a:pt x="257" y="531"/>
                      </a:lnTo>
                      <a:lnTo>
                        <a:pt x="261" y="529"/>
                      </a:lnTo>
                      <a:lnTo>
                        <a:pt x="267" y="529"/>
                      </a:lnTo>
                      <a:lnTo>
                        <a:pt x="269" y="529"/>
                      </a:lnTo>
                      <a:lnTo>
                        <a:pt x="269" y="527"/>
                      </a:lnTo>
                      <a:lnTo>
                        <a:pt x="271" y="527"/>
                      </a:lnTo>
                      <a:lnTo>
                        <a:pt x="271" y="527"/>
                      </a:lnTo>
                      <a:lnTo>
                        <a:pt x="271" y="527"/>
                      </a:lnTo>
                      <a:lnTo>
                        <a:pt x="271" y="529"/>
                      </a:lnTo>
                      <a:lnTo>
                        <a:pt x="271" y="531"/>
                      </a:lnTo>
                      <a:lnTo>
                        <a:pt x="272" y="531"/>
                      </a:lnTo>
                      <a:lnTo>
                        <a:pt x="272" y="531"/>
                      </a:lnTo>
                      <a:lnTo>
                        <a:pt x="274" y="533"/>
                      </a:lnTo>
                      <a:lnTo>
                        <a:pt x="274" y="533"/>
                      </a:lnTo>
                      <a:lnTo>
                        <a:pt x="276" y="533"/>
                      </a:lnTo>
                      <a:lnTo>
                        <a:pt x="280" y="529"/>
                      </a:lnTo>
                      <a:lnTo>
                        <a:pt x="284" y="525"/>
                      </a:lnTo>
                      <a:lnTo>
                        <a:pt x="286" y="523"/>
                      </a:lnTo>
                      <a:lnTo>
                        <a:pt x="293" y="523"/>
                      </a:lnTo>
                      <a:lnTo>
                        <a:pt x="295" y="521"/>
                      </a:lnTo>
                      <a:lnTo>
                        <a:pt x="295" y="521"/>
                      </a:lnTo>
                      <a:lnTo>
                        <a:pt x="297" y="519"/>
                      </a:lnTo>
                      <a:lnTo>
                        <a:pt x="297" y="519"/>
                      </a:lnTo>
                      <a:lnTo>
                        <a:pt x="297" y="519"/>
                      </a:lnTo>
                      <a:lnTo>
                        <a:pt x="299" y="515"/>
                      </a:lnTo>
                      <a:lnTo>
                        <a:pt x="299" y="515"/>
                      </a:lnTo>
                      <a:lnTo>
                        <a:pt x="303" y="514"/>
                      </a:lnTo>
                      <a:lnTo>
                        <a:pt x="305" y="512"/>
                      </a:lnTo>
                      <a:lnTo>
                        <a:pt x="307" y="512"/>
                      </a:lnTo>
                      <a:lnTo>
                        <a:pt x="307" y="512"/>
                      </a:lnTo>
                      <a:lnTo>
                        <a:pt x="309" y="510"/>
                      </a:lnTo>
                      <a:lnTo>
                        <a:pt x="309" y="508"/>
                      </a:lnTo>
                      <a:lnTo>
                        <a:pt x="311" y="506"/>
                      </a:lnTo>
                      <a:lnTo>
                        <a:pt x="311" y="504"/>
                      </a:lnTo>
                      <a:lnTo>
                        <a:pt x="312" y="500"/>
                      </a:lnTo>
                      <a:lnTo>
                        <a:pt x="314" y="500"/>
                      </a:lnTo>
                      <a:lnTo>
                        <a:pt x="314" y="498"/>
                      </a:lnTo>
                      <a:lnTo>
                        <a:pt x="316" y="498"/>
                      </a:lnTo>
                      <a:lnTo>
                        <a:pt x="316" y="496"/>
                      </a:lnTo>
                      <a:lnTo>
                        <a:pt x="316" y="496"/>
                      </a:lnTo>
                      <a:lnTo>
                        <a:pt x="316" y="495"/>
                      </a:lnTo>
                      <a:lnTo>
                        <a:pt x="314" y="491"/>
                      </a:lnTo>
                      <a:lnTo>
                        <a:pt x="314" y="489"/>
                      </a:lnTo>
                      <a:lnTo>
                        <a:pt x="314" y="485"/>
                      </a:lnTo>
                      <a:lnTo>
                        <a:pt x="314" y="483"/>
                      </a:lnTo>
                      <a:lnTo>
                        <a:pt x="314" y="483"/>
                      </a:lnTo>
                      <a:lnTo>
                        <a:pt x="314" y="481"/>
                      </a:lnTo>
                      <a:lnTo>
                        <a:pt x="314" y="481"/>
                      </a:lnTo>
                      <a:lnTo>
                        <a:pt x="312" y="479"/>
                      </a:lnTo>
                      <a:lnTo>
                        <a:pt x="312" y="477"/>
                      </a:lnTo>
                      <a:lnTo>
                        <a:pt x="311" y="477"/>
                      </a:lnTo>
                      <a:lnTo>
                        <a:pt x="311" y="475"/>
                      </a:lnTo>
                      <a:lnTo>
                        <a:pt x="309" y="474"/>
                      </a:lnTo>
                      <a:lnTo>
                        <a:pt x="307" y="472"/>
                      </a:lnTo>
                      <a:lnTo>
                        <a:pt x="305" y="470"/>
                      </a:lnTo>
                      <a:lnTo>
                        <a:pt x="305" y="468"/>
                      </a:lnTo>
                      <a:lnTo>
                        <a:pt x="305" y="466"/>
                      </a:lnTo>
                      <a:lnTo>
                        <a:pt x="305" y="466"/>
                      </a:lnTo>
                      <a:lnTo>
                        <a:pt x="305" y="464"/>
                      </a:lnTo>
                      <a:lnTo>
                        <a:pt x="307" y="464"/>
                      </a:lnTo>
                      <a:lnTo>
                        <a:pt x="309" y="462"/>
                      </a:lnTo>
                      <a:lnTo>
                        <a:pt x="309" y="462"/>
                      </a:lnTo>
                      <a:lnTo>
                        <a:pt x="311" y="464"/>
                      </a:lnTo>
                      <a:lnTo>
                        <a:pt x="312" y="464"/>
                      </a:lnTo>
                      <a:lnTo>
                        <a:pt x="314" y="464"/>
                      </a:lnTo>
                      <a:lnTo>
                        <a:pt x="314" y="464"/>
                      </a:lnTo>
                      <a:lnTo>
                        <a:pt x="314" y="466"/>
                      </a:lnTo>
                      <a:lnTo>
                        <a:pt x="316" y="468"/>
                      </a:lnTo>
                      <a:lnTo>
                        <a:pt x="318" y="468"/>
                      </a:lnTo>
                      <a:lnTo>
                        <a:pt x="318" y="468"/>
                      </a:lnTo>
                      <a:lnTo>
                        <a:pt x="320" y="466"/>
                      </a:lnTo>
                      <a:lnTo>
                        <a:pt x="328" y="460"/>
                      </a:lnTo>
                      <a:lnTo>
                        <a:pt x="330" y="458"/>
                      </a:lnTo>
                      <a:lnTo>
                        <a:pt x="330" y="456"/>
                      </a:lnTo>
                      <a:lnTo>
                        <a:pt x="332" y="455"/>
                      </a:lnTo>
                      <a:lnTo>
                        <a:pt x="337" y="453"/>
                      </a:lnTo>
                      <a:lnTo>
                        <a:pt x="341" y="453"/>
                      </a:lnTo>
                      <a:lnTo>
                        <a:pt x="343" y="451"/>
                      </a:lnTo>
                      <a:lnTo>
                        <a:pt x="345" y="449"/>
                      </a:lnTo>
                      <a:lnTo>
                        <a:pt x="347" y="447"/>
                      </a:lnTo>
                      <a:lnTo>
                        <a:pt x="347" y="445"/>
                      </a:lnTo>
                      <a:lnTo>
                        <a:pt x="349" y="443"/>
                      </a:lnTo>
                      <a:lnTo>
                        <a:pt x="349" y="443"/>
                      </a:lnTo>
                      <a:lnTo>
                        <a:pt x="349" y="441"/>
                      </a:lnTo>
                      <a:lnTo>
                        <a:pt x="351" y="441"/>
                      </a:lnTo>
                      <a:lnTo>
                        <a:pt x="354" y="437"/>
                      </a:lnTo>
                      <a:lnTo>
                        <a:pt x="358" y="436"/>
                      </a:lnTo>
                      <a:lnTo>
                        <a:pt x="370" y="434"/>
                      </a:lnTo>
                      <a:lnTo>
                        <a:pt x="373" y="432"/>
                      </a:lnTo>
                      <a:lnTo>
                        <a:pt x="373" y="432"/>
                      </a:lnTo>
                      <a:lnTo>
                        <a:pt x="379" y="436"/>
                      </a:lnTo>
                      <a:lnTo>
                        <a:pt x="381" y="436"/>
                      </a:lnTo>
                      <a:lnTo>
                        <a:pt x="391" y="436"/>
                      </a:lnTo>
                      <a:lnTo>
                        <a:pt x="393" y="436"/>
                      </a:lnTo>
                      <a:lnTo>
                        <a:pt x="394" y="436"/>
                      </a:lnTo>
                      <a:lnTo>
                        <a:pt x="398" y="443"/>
                      </a:lnTo>
                      <a:lnTo>
                        <a:pt x="400" y="443"/>
                      </a:lnTo>
                      <a:lnTo>
                        <a:pt x="406" y="449"/>
                      </a:lnTo>
                      <a:lnTo>
                        <a:pt x="408" y="451"/>
                      </a:lnTo>
                      <a:lnTo>
                        <a:pt x="410" y="453"/>
                      </a:lnTo>
                      <a:lnTo>
                        <a:pt x="412" y="455"/>
                      </a:lnTo>
                      <a:lnTo>
                        <a:pt x="415" y="456"/>
                      </a:lnTo>
                      <a:lnTo>
                        <a:pt x="423" y="462"/>
                      </a:lnTo>
                      <a:lnTo>
                        <a:pt x="427" y="464"/>
                      </a:lnTo>
                      <a:lnTo>
                        <a:pt x="434" y="468"/>
                      </a:lnTo>
                      <a:lnTo>
                        <a:pt x="448" y="472"/>
                      </a:lnTo>
                      <a:lnTo>
                        <a:pt x="450" y="472"/>
                      </a:lnTo>
                      <a:lnTo>
                        <a:pt x="450" y="470"/>
                      </a:lnTo>
                      <a:lnTo>
                        <a:pt x="450" y="470"/>
                      </a:lnTo>
                      <a:lnTo>
                        <a:pt x="452" y="470"/>
                      </a:lnTo>
                      <a:lnTo>
                        <a:pt x="452" y="468"/>
                      </a:lnTo>
                      <a:lnTo>
                        <a:pt x="455" y="468"/>
                      </a:lnTo>
                      <a:lnTo>
                        <a:pt x="459" y="468"/>
                      </a:lnTo>
                      <a:lnTo>
                        <a:pt x="461" y="466"/>
                      </a:lnTo>
                      <a:lnTo>
                        <a:pt x="465" y="466"/>
                      </a:lnTo>
                      <a:lnTo>
                        <a:pt x="467" y="466"/>
                      </a:lnTo>
                      <a:lnTo>
                        <a:pt x="467" y="464"/>
                      </a:lnTo>
                      <a:lnTo>
                        <a:pt x="469" y="464"/>
                      </a:lnTo>
                      <a:lnTo>
                        <a:pt x="471" y="460"/>
                      </a:lnTo>
                      <a:lnTo>
                        <a:pt x="473" y="460"/>
                      </a:lnTo>
                      <a:lnTo>
                        <a:pt x="473" y="460"/>
                      </a:lnTo>
                      <a:lnTo>
                        <a:pt x="474" y="460"/>
                      </a:lnTo>
                      <a:lnTo>
                        <a:pt x="474" y="458"/>
                      </a:lnTo>
                      <a:lnTo>
                        <a:pt x="476" y="458"/>
                      </a:lnTo>
                      <a:lnTo>
                        <a:pt x="476" y="456"/>
                      </a:lnTo>
                      <a:lnTo>
                        <a:pt x="476" y="456"/>
                      </a:lnTo>
                      <a:lnTo>
                        <a:pt x="478" y="456"/>
                      </a:lnTo>
                      <a:lnTo>
                        <a:pt x="480" y="455"/>
                      </a:lnTo>
                      <a:lnTo>
                        <a:pt x="480" y="455"/>
                      </a:lnTo>
                      <a:lnTo>
                        <a:pt x="482" y="455"/>
                      </a:lnTo>
                      <a:lnTo>
                        <a:pt x="482" y="456"/>
                      </a:lnTo>
                      <a:lnTo>
                        <a:pt x="484" y="458"/>
                      </a:lnTo>
                      <a:lnTo>
                        <a:pt x="486" y="460"/>
                      </a:lnTo>
                      <a:lnTo>
                        <a:pt x="492" y="466"/>
                      </a:lnTo>
                      <a:lnTo>
                        <a:pt x="494" y="470"/>
                      </a:lnTo>
                      <a:lnTo>
                        <a:pt x="497" y="477"/>
                      </a:lnTo>
                      <a:lnTo>
                        <a:pt x="499" y="479"/>
                      </a:lnTo>
                      <a:lnTo>
                        <a:pt x="499" y="481"/>
                      </a:lnTo>
                      <a:lnTo>
                        <a:pt x="501" y="483"/>
                      </a:lnTo>
                      <a:lnTo>
                        <a:pt x="501" y="489"/>
                      </a:lnTo>
                      <a:lnTo>
                        <a:pt x="501" y="491"/>
                      </a:lnTo>
                      <a:lnTo>
                        <a:pt x="503" y="491"/>
                      </a:lnTo>
                      <a:lnTo>
                        <a:pt x="505" y="495"/>
                      </a:lnTo>
                      <a:lnTo>
                        <a:pt x="505" y="495"/>
                      </a:lnTo>
                      <a:lnTo>
                        <a:pt x="507" y="496"/>
                      </a:lnTo>
                      <a:lnTo>
                        <a:pt x="507" y="498"/>
                      </a:lnTo>
                      <a:lnTo>
                        <a:pt x="509" y="500"/>
                      </a:lnTo>
                      <a:lnTo>
                        <a:pt x="511" y="500"/>
                      </a:lnTo>
                      <a:lnTo>
                        <a:pt x="513" y="498"/>
                      </a:lnTo>
                      <a:lnTo>
                        <a:pt x="514" y="496"/>
                      </a:lnTo>
                      <a:lnTo>
                        <a:pt x="514" y="496"/>
                      </a:lnTo>
                      <a:lnTo>
                        <a:pt x="514" y="496"/>
                      </a:lnTo>
                      <a:lnTo>
                        <a:pt x="516" y="495"/>
                      </a:lnTo>
                      <a:lnTo>
                        <a:pt x="516" y="495"/>
                      </a:lnTo>
                      <a:lnTo>
                        <a:pt x="516" y="495"/>
                      </a:lnTo>
                      <a:lnTo>
                        <a:pt x="518" y="493"/>
                      </a:lnTo>
                      <a:lnTo>
                        <a:pt x="520" y="493"/>
                      </a:lnTo>
                      <a:lnTo>
                        <a:pt x="522" y="493"/>
                      </a:lnTo>
                      <a:lnTo>
                        <a:pt x="524" y="491"/>
                      </a:lnTo>
                      <a:lnTo>
                        <a:pt x="524" y="491"/>
                      </a:lnTo>
                      <a:lnTo>
                        <a:pt x="526" y="491"/>
                      </a:lnTo>
                      <a:lnTo>
                        <a:pt x="528" y="491"/>
                      </a:lnTo>
                      <a:lnTo>
                        <a:pt x="530" y="491"/>
                      </a:lnTo>
                      <a:lnTo>
                        <a:pt x="530" y="491"/>
                      </a:lnTo>
                      <a:lnTo>
                        <a:pt x="532" y="489"/>
                      </a:lnTo>
                      <a:lnTo>
                        <a:pt x="534" y="487"/>
                      </a:lnTo>
                      <a:lnTo>
                        <a:pt x="535" y="487"/>
                      </a:lnTo>
                      <a:lnTo>
                        <a:pt x="535" y="485"/>
                      </a:lnTo>
                      <a:lnTo>
                        <a:pt x="537" y="485"/>
                      </a:lnTo>
                      <a:lnTo>
                        <a:pt x="535" y="483"/>
                      </a:lnTo>
                      <a:lnTo>
                        <a:pt x="537" y="483"/>
                      </a:lnTo>
                      <a:lnTo>
                        <a:pt x="537" y="483"/>
                      </a:lnTo>
                      <a:lnTo>
                        <a:pt x="537" y="483"/>
                      </a:lnTo>
                      <a:lnTo>
                        <a:pt x="539" y="481"/>
                      </a:lnTo>
                      <a:lnTo>
                        <a:pt x="541" y="483"/>
                      </a:lnTo>
                      <a:lnTo>
                        <a:pt x="541" y="483"/>
                      </a:lnTo>
                      <a:lnTo>
                        <a:pt x="541" y="483"/>
                      </a:lnTo>
                      <a:lnTo>
                        <a:pt x="541" y="483"/>
                      </a:lnTo>
                      <a:lnTo>
                        <a:pt x="543" y="487"/>
                      </a:lnTo>
                      <a:lnTo>
                        <a:pt x="543" y="489"/>
                      </a:lnTo>
                      <a:lnTo>
                        <a:pt x="543" y="489"/>
                      </a:lnTo>
                      <a:lnTo>
                        <a:pt x="543" y="493"/>
                      </a:lnTo>
                      <a:lnTo>
                        <a:pt x="541" y="495"/>
                      </a:lnTo>
                      <a:lnTo>
                        <a:pt x="541" y="495"/>
                      </a:lnTo>
                      <a:lnTo>
                        <a:pt x="541" y="496"/>
                      </a:lnTo>
                      <a:lnTo>
                        <a:pt x="541" y="496"/>
                      </a:lnTo>
                      <a:lnTo>
                        <a:pt x="537" y="498"/>
                      </a:lnTo>
                      <a:lnTo>
                        <a:pt x="535" y="500"/>
                      </a:lnTo>
                      <a:lnTo>
                        <a:pt x="535" y="500"/>
                      </a:lnTo>
                      <a:lnTo>
                        <a:pt x="535" y="502"/>
                      </a:lnTo>
                      <a:lnTo>
                        <a:pt x="534" y="504"/>
                      </a:lnTo>
                      <a:lnTo>
                        <a:pt x="534" y="506"/>
                      </a:lnTo>
                      <a:lnTo>
                        <a:pt x="534" y="508"/>
                      </a:lnTo>
                      <a:lnTo>
                        <a:pt x="532" y="510"/>
                      </a:lnTo>
                      <a:lnTo>
                        <a:pt x="532" y="512"/>
                      </a:lnTo>
                      <a:lnTo>
                        <a:pt x="532" y="512"/>
                      </a:lnTo>
                      <a:lnTo>
                        <a:pt x="534" y="514"/>
                      </a:lnTo>
                      <a:lnTo>
                        <a:pt x="534" y="514"/>
                      </a:lnTo>
                      <a:lnTo>
                        <a:pt x="535" y="515"/>
                      </a:lnTo>
                      <a:lnTo>
                        <a:pt x="535" y="515"/>
                      </a:lnTo>
                      <a:lnTo>
                        <a:pt x="541" y="510"/>
                      </a:lnTo>
                      <a:lnTo>
                        <a:pt x="543" y="508"/>
                      </a:lnTo>
                      <a:lnTo>
                        <a:pt x="543" y="506"/>
                      </a:lnTo>
                      <a:lnTo>
                        <a:pt x="545" y="506"/>
                      </a:lnTo>
                      <a:lnTo>
                        <a:pt x="549" y="504"/>
                      </a:lnTo>
                      <a:lnTo>
                        <a:pt x="562" y="504"/>
                      </a:lnTo>
                      <a:lnTo>
                        <a:pt x="566" y="502"/>
                      </a:lnTo>
                      <a:lnTo>
                        <a:pt x="568" y="502"/>
                      </a:lnTo>
                      <a:lnTo>
                        <a:pt x="568" y="500"/>
                      </a:lnTo>
                      <a:lnTo>
                        <a:pt x="572" y="496"/>
                      </a:lnTo>
                      <a:lnTo>
                        <a:pt x="574" y="496"/>
                      </a:lnTo>
                      <a:lnTo>
                        <a:pt x="575" y="496"/>
                      </a:lnTo>
                      <a:lnTo>
                        <a:pt x="577" y="498"/>
                      </a:lnTo>
                      <a:lnTo>
                        <a:pt x="575" y="500"/>
                      </a:lnTo>
                      <a:lnTo>
                        <a:pt x="575" y="502"/>
                      </a:lnTo>
                      <a:lnTo>
                        <a:pt x="575" y="504"/>
                      </a:lnTo>
                      <a:lnTo>
                        <a:pt x="575" y="506"/>
                      </a:lnTo>
                      <a:lnTo>
                        <a:pt x="577" y="512"/>
                      </a:lnTo>
                      <a:lnTo>
                        <a:pt x="579" y="515"/>
                      </a:lnTo>
                      <a:lnTo>
                        <a:pt x="587" y="523"/>
                      </a:lnTo>
                      <a:lnTo>
                        <a:pt x="589" y="525"/>
                      </a:lnTo>
                      <a:lnTo>
                        <a:pt x="591" y="527"/>
                      </a:lnTo>
                      <a:lnTo>
                        <a:pt x="595" y="529"/>
                      </a:lnTo>
                      <a:lnTo>
                        <a:pt x="596" y="527"/>
                      </a:lnTo>
                      <a:lnTo>
                        <a:pt x="598" y="527"/>
                      </a:lnTo>
                      <a:lnTo>
                        <a:pt x="600" y="525"/>
                      </a:lnTo>
                      <a:lnTo>
                        <a:pt x="602" y="525"/>
                      </a:lnTo>
                      <a:lnTo>
                        <a:pt x="604" y="525"/>
                      </a:lnTo>
                      <a:lnTo>
                        <a:pt x="606" y="525"/>
                      </a:lnTo>
                      <a:lnTo>
                        <a:pt x="606" y="525"/>
                      </a:lnTo>
                      <a:lnTo>
                        <a:pt x="608" y="523"/>
                      </a:lnTo>
                      <a:lnTo>
                        <a:pt x="610" y="517"/>
                      </a:lnTo>
                      <a:lnTo>
                        <a:pt x="610" y="515"/>
                      </a:lnTo>
                      <a:lnTo>
                        <a:pt x="612" y="514"/>
                      </a:lnTo>
                      <a:lnTo>
                        <a:pt x="614" y="512"/>
                      </a:lnTo>
                      <a:lnTo>
                        <a:pt x="617" y="512"/>
                      </a:lnTo>
                      <a:lnTo>
                        <a:pt x="619" y="510"/>
                      </a:lnTo>
                      <a:lnTo>
                        <a:pt x="621" y="512"/>
                      </a:lnTo>
                      <a:lnTo>
                        <a:pt x="623" y="512"/>
                      </a:lnTo>
                      <a:lnTo>
                        <a:pt x="625" y="512"/>
                      </a:lnTo>
                      <a:lnTo>
                        <a:pt x="627" y="512"/>
                      </a:lnTo>
                      <a:lnTo>
                        <a:pt x="631" y="508"/>
                      </a:lnTo>
                      <a:lnTo>
                        <a:pt x="640" y="500"/>
                      </a:lnTo>
                      <a:lnTo>
                        <a:pt x="644" y="496"/>
                      </a:lnTo>
                      <a:lnTo>
                        <a:pt x="646" y="493"/>
                      </a:lnTo>
                      <a:lnTo>
                        <a:pt x="646" y="489"/>
                      </a:lnTo>
                      <a:lnTo>
                        <a:pt x="646" y="485"/>
                      </a:lnTo>
                      <a:lnTo>
                        <a:pt x="644" y="481"/>
                      </a:lnTo>
                      <a:lnTo>
                        <a:pt x="640" y="479"/>
                      </a:lnTo>
                      <a:lnTo>
                        <a:pt x="640" y="475"/>
                      </a:lnTo>
                      <a:lnTo>
                        <a:pt x="640" y="472"/>
                      </a:lnTo>
                      <a:lnTo>
                        <a:pt x="638" y="470"/>
                      </a:lnTo>
                      <a:lnTo>
                        <a:pt x="633" y="464"/>
                      </a:lnTo>
                      <a:lnTo>
                        <a:pt x="631" y="462"/>
                      </a:lnTo>
                      <a:lnTo>
                        <a:pt x="631" y="456"/>
                      </a:lnTo>
                      <a:lnTo>
                        <a:pt x="631" y="455"/>
                      </a:lnTo>
                      <a:lnTo>
                        <a:pt x="631" y="449"/>
                      </a:lnTo>
                      <a:lnTo>
                        <a:pt x="633" y="447"/>
                      </a:lnTo>
                      <a:lnTo>
                        <a:pt x="635" y="445"/>
                      </a:lnTo>
                      <a:lnTo>
                        <a:pt x="635" y="443"/>
                      </a:lnTo>
                      <a:lnTo>
                        <a:pt x="635" y="439"/>
                      </a:lnTo>
                      <a:lnTo>
                        <a:pt x="631" y="437"/>
                      </a:lnTo>
                      <a:lnTo>
                        <a:pt x="623" y="437"/>
                      </a:lnTo>
                      <a:lnTo>
                        <a:pt x="621" y="436"/>
                      </a:lnTo>
                      <a:lnTo>
                        <a:pt x="614" y="432"/>
                      </a:lnTo>
                      <a:lnTo>
                        <a:pt x="612" y="432"/>
                      </a:lnTo>
                      <a:lnTo>
                        <a:pt x="608" y="434"/>
                      </a:lnTo>
                      <a:lnTo>
                        <a:pt x="606" y="432"/>
                      </a:lnTo>
                      <a:lnTo>
                        <a:pt x="606" y="430"/>
                      </a:lnTo>
                      <a:lnTo>
                        <a:pt x="606" y="428"/>
                      </a:lnTo>
                      <a:lnTo>
                        <a:pt x="606" y="426"/>
                      </a:lnTo>
                      <a:lnTo>
                        <a:pt x="604" y="426"/>
                      </a:lnTo>
                      <a:lnTo>
                        <a:pt x="602" y="424"/>
                      </a:lnTo>
                      <a:lnTo>
                        <a:pt x="598" y="424"/>
                      </a:lnTo>
                      <a:lnTo>
                        <a:pt x="596" y="422"/>
                      </a:lnTo>
                      <a:lnTo>
                        <a:pt x="593" y="415"/>
                      </a:lnTo>
                      <a:lnTo>
                        <a:pt x="593" y="415"/>
                      </a:lnTo>
                      <a:lnTo>
                        <a:pt x="591" y="413"/>
                      </a:lnTo>
                      <a:lnTo>
                        <a:pt x="591" y="411"/>
                      </a:lnTo>
                      <a:lnTo>
                        <a:pt x="591" y="407"/>
                      </a:lnTo>
                      <a:lnTo>
                        <a:pt x="591" y="401"/>
                      </a:lnTo>
                      <a:lnTo>
                        <a:pt x="591" y="399"/>
                      </a:lnTo>
                      <a:lnTo>
                        <a:pt x="589" y="394"/>
                      </a:lnTo>
                      <a:lnTo>
                        <a:pt x="589" y="392"/>
                      </a:lnTo>
                      <a:lnTo>
                        <a:pt x="591" y="388"/>
                      </a:lnTo>
                      <a:lnTo>
                        <a:pt x="593" y="386"/>
                      </a:lnTo>
                      <a:lnTo>
                        <a:pt x="595" y="386"/>
                      </a:lnTo>
                      <a:lnTo>
                        <a:pt x="596" y="388"/>
                      </a:lnTo>
                      <a:lnTo>
                        <a:pt x="600" y="388"/>
                      </a:lnTo>
                      <a:lnTo>
                        <a:pt x="600" y="386"/>
                      </a:lnTo>
                      <a:lnTo>
                        <a:pt x="600" y="384"/>
                      </a:lnTo>
                      <a:lnTo>
                        <a:pt x="598" y="379"/>
                      </a:lnTo>
                      <a:lnTo>
                        <a:pt x="598" y="377"/>
                      </a:lnTo>
                      <a:lnTo>
                        <a:pt x="598" y="373"/>
                      </a:lnTo>
                      <a:lnTo>
                        <a:pt x="596" y="371"/>
                      </a:lnTo>
                      <a:lnTo>
                        <a:pt x="595" y="369"/>
                      </a:lnTo>
                      <a:lnTo>
                        <a:pt x="593" y="365"/>
                      </a:lnTo>
                      <a:lnTo>
                        <a:pt x="593" y="361"/>
                      </a:lnTo>
                      <a:lnTo>
                        <a:pt x="591" y="356"/>
                      </a:lnTo>
                      <a:lnTo>
                        <a:pt x="589" y="352"/>
                      </a:lnTo>
                      <a:lnTo>
                        <a:pt x="591" y="348"/>
                      </a:lnTo>
                      <a:lnTo>
                        <a:pt x="593" y="346"/>
                      </a:lnTo>
                      <a:lnTo>
                        <a:pt x="604" y="346"/>
                      </a:lnTo>
                      <a:lnTo>
                        <a:pt x="606" y="346"/>
                      </a:lnTo>
                      <a:lnTo>
                        <a:pt x="606" y="346"/>
                      </a:lnTo>
                      <a:lnTo>
                        <a:pt x="608" y="346"/>
                      </a:lnTo>
                      <a:lnTo>
                        <a:pt x="608" y="344"/>
                      </a:lnTo>
                      <a:lnTo>
                        <a:pt x="610" y="344"/>
                      </a:lnTo>
                      <a:lnTo>
                        <a:pt x="612" y="342"/>
                      </a:lnTo>
                      <a:lnTo>
                        <a:pt x="635" y="344"/>
                      </a:lnTo>
                      <a:lnTo>
                        <a:pt x="636" y="344"/>
                      </a:lnTo>
                      <a:lnTo>
                        <a:pt x="640" y="339"/>
                      </a:lnTo>
                      <a:lnTo>
                        <a:pt x="644" y="337"/>
                      </a:lnTo>
                      <a:lnTo>
                        <a:pt x="646" y="335"/>
                      </a:lnTo>
                      <a:lnTo>
                        <a:pt x="646" y="333"/>
                      </a:lnTo>
                      <a:lnTo>
                        <a:pt x="644" y="329"/>
                      </a:lnTo>
                      <a:lnTo>
                        <a:pt x="644" y="325"/>
                      </a:lnTo>
                      <a:lnTo>
                        <a:pt x="646" y="325"/>
                      </a:lnTo>
                      <a:lnTo>
                        <a:pt x="648" y="325"/>
                      </a:lnTo>
                      <a:lnTo>
                        <a:pt x="648" y="325"/>
                      </a:lnTo>
                      <a:lnTo>
                        <a:pt x="650" y="323"/>
                      </a:lnTo>
                      <a:lnTo>
                        <a:pt x="650" y="318"/>
                      </a:lnTo>
                      <a:lnTo>
                        <a:pt x="648" y="306"/>
                      </a:lnTo>
                      <a:lnTo>
                        <a:pt x="646" y="302"/>
                      </a:lnTo>
                      <a:lnTo>
                        <a:pt x="646" y="301"/>
                      </a:lnTo>
                      <a:lnTo>
                        <a:pt x="648" y="299"/>
                      </a:lnTo>
                      <a:lnTo>
                        <a:pt x="650" y="299"/>
                      </a:lnTo>
                      <a:lnTo>
                        <a:pt x="657" y="301"/>
                      </a:lnTo>
                      <a:lnTo>
                        <a:pt x="661" y="301"/>
                      </a:lnTo>
                      <a:lnTo>
                        <a:pt x="665" y="301"/>
                      </a:lnTo>
                      <a:lnTo>
                        <a:pt x="665" y="301"/>
                      </a:lnTo>
                      <a:lnTo>
                        <a:pt x="667" y="297"/>
                      </a:lnTo>
                      <a:lnTo>
                        <a:pt x="667" y="295"/>
                      </a:lnTo>
                      <a:lnTo>
                        <a:pt x="667" y="293"/>
                      </a:lnTo>
                      <a:lnTo>
                        <a:pt x="665" y="293"/>
                      </a:lnTo>
                      <a:lnTo>
                        <a:pt x="665" y="291"/>
                      </a:lnTo>
                      <a:lnTo>
                        <a:pt x="665" y="289"/>
                      </a:lnTo>
                      <a:lnTo>
                        <a:pt x="665" y="287"/>
                      </a:lnTo>
                      <a:lnTo>
                        <a:pt x="667" y="285"/>
                      </a:lnTo>
                      <a:lnTo>
                        <a:pt x="669" y="285"/>
                      </a:lnTo>
                      <a:lnTo>
                        <a:pt x="673" y="283"/>
                      </a:lnTo>
                      <a:lnTo>
                        <a:pt x="675" y="283"/>
                      </a:lnTo>
                      <a:lnTo>
                        <a:pt x="676" y="282"/>
                      </a:lnTo>
                      <a:lnTo>
                        <a:pt x="676" y="280"/>
                      </a:lnTo>
                      <a:lnTo>
                        <a:pt x="678" y="276"/>
                      </a:lnTo>
                      <a:lnTo>
                        <a:pt x="678" y="274"/>
                      </a:lnTo>
                      <a:lnTo>
                        <a:pt x="680" y="272"/>
                      </a:lnTo>
                      <a:lnTo>
                        <a:pt x="684" y="272"/>
                      </a:lnTo>
                      <a:lnTo>
                        <a:pt x="686" y="272"/>
                      </a:lnTo>
                      <a:lnTo>
                        <a:pt x="692" y="274"/>
                      </a:lnTo>
                      <a:lnTo>
                        <a:pt x="696" y="272"/>
                      </a:lnTo>
                      <a:lnTo>
                        <a:pt x="696" y="272"/>
                      </a:lnTo>
                      <a:lnTo>
                        <a:pt x="697" y="264"/>
                      </a:lnTo>
                      <a:lnTo>
                        <a:pt x="699" y="259"/>
                      </a:lnTo>
                      <a:lnTo>
                        <a:pt x="701" y="257"/>
                      </a:lnTo>
                      <a:lnTo>
                        <a:pt x="707" y="251"/>
                      </a:lnTo>
                      <a:lnTo>
                        <a:pt x="707" y="249"/>
                      </a:lnTo>
                      <a:lnTo>
                        <a:pt x="709" y="245"/>
                      </a:lnTo>
                      <a:lnTo>
                        <a:pt x="707" y="226"/>
                      </a:lnTo>
                      <a:lnTo>
                        <a:pt x="709" y="223"/>
                      </a:lnTo>
                      <a:lnTo>
                        <a:pt x="711" y="219"/>
                      </a:lnTo>
                      <a:lnTo>
                        <a:pt x="715" y="215"/>
                      </a:lnTo>
                      <a:lnTo>
                        <a:pt x="716" y="213"/>
                      </a:lnTo>
                      <a:lnTo>
                        <a:pt x="716" y="209"/>
                      </a:lnTo>
                      <a:lnTo>
                        <a:pt x="716" y="204"/>
                      </a:lnTo>
                      <a:lnTo>
                        <a:pt x="715" y="200"/>
                      </a:lnTo>
                      <a:lnTo>
                        <a:pt x="718" y="196"/>
                      </a:lnTo>
                      <a:lnTo>
                        <a:pt x="724" y="190"/>
                      </a:lnTo>
                      <a:lnTo>
                        <a:pt x="726" y="186"/>
                      </a:lnTo>
                      <a:lnTo>
                        <a:pt x="726" y="183"/>
                      </a:lnTo>
                      <a:lnTo>
                        <a:pt x="726" y="18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g142a8b75624_19_0"/>
                <p:cNvSpPr/>
                <p:nvPr/>
              </p:nvSpPr>
              <p:spPr>
                <a:xfrm>
                  <a:off x="5010150" y="1624013"/>
                  <a:ext cx="498475" cy="48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308" extrusionOk="0">
                      <a:moveTo>
                        <a:pt x="314" y="224"/>
                      </a:moveTo>
                      <a:lnTo>
                        <a:pt x="312" y="220"/>
                      </a:lnTo>
                      <a:lnTo>
                        <a:pt x="311" y="217"/>
                      </a:lnTo>
                      <a:lnTo>
                        <a:pt x="307" y="213"/>
                      </a:lnTo>
                      <a:lnTo>
                        <a:pt x="307" y="213"/>
                      </a:lnTo>
                      <a:lnTo>
                        <a:pt x="305" y="209"/>
                      </a:lnTo>
                      <a:lnTo>
                        <a:pt x="305" y="211"/>
                      </a:lnTo>
                      <a:lnTo>
                        <a:pt x="303" y="211"/>
                      </a:lnTo>
                      <a:lnTo>
                        <a:pt x="301" y="211"/>
                      </a:lnTo>
                      <a:lnTo>
                        <a:pt x="299" y="211"/>
                      </a:lnTo>
                      <a:lnTo>
                        <a:pt x="297" y="211"/>
                      </a:lnTo>
                      <a:lnTo>
                        <a:pt x="295" y="211"/>
                      </a:lnTo>
                      <a:lnTo>
                        <a:pt x="293" y="209"/>
                      </a:lnTo>
                      <a:lnTo>
                        <a:pt x="291" y="209"/>
                      </a:lnTo>
                      <a:lnTo>
                        <a:pt x="291" y="207"/>
                      </a:lnTo>
                      <a:lnTo>
                        <a:pt x="291" y="205"/>
                      </a:lnTo>
                      <a:lnTo>
                        <a:pt x="291" y="201"/>
                      </a:lnTo>
                      <a:lnTo>
                        <a:pt x="293" y="198"/>
                      </a:lnTo>
                      <a:lnTo>
                        <a:pt x="293" y="194"/>
                      </a:lnTo>
                      <a:lnTo>
                        <a:pt x="291" y="192"/>
                      </a:lnTo>
                      <a:lnTo>
                        <a:pt x="288" y="190"/>
                      </a:lnTo>
                      <a:lnTo>
                        <a:pt x="288" y="186"/>
                      </a:lnTo>
                      <a:lnTo>
                        <a:pt x="297" y="180"/>
                      </a:lnTo>
                      <a:lnTo>
                        <a:pt x="299" y="179"/>
                      </a:lnTo>
                      <a:lnTo>
                        <a:pt x="299" y="177"/>
                      </a:lnTo>
                      <a:lnTo>
                        <a:pt x="297" y="173"/>
                      </a:lnTo>
                      <a:lnTo>
                        <a:pt x="293" y="171"/>
                      </a:lnTo>
                      <a:lnTo>
                        <a:pt x="291" y="171"/>
                      </a:lnTo>
                      <a:lnTo>
                        <a:pt x="291" y="169"/>
                      </a:lnTo>
                      <a:lnTo>
                        <a:pt x="290" y="169"/>
                      </a:lnTo>
                      <a:lnTo>
                        <a:pt x="290" y="169"/>
                      </a:lnTo>
                      <a:lnTo>
                        <a:pt x="290" y="167"/>
                      </a:lnTo>
                      <a:lnTo>
                        <a:pt x="288" y="165"/>
                      </a:lnTo>
                      <a:lnTo>
                        <a:pt x="288" y="165"/>
                      </a:lnTo>
                      <a:lnTo>
                        <a:pt x="288" y="163"/>
                      </a:lnTo>
                      <a:lnTo>
                        <a:pt x="288" y="163"/>
                      </a:lnTo>
                      <a:lnTo>
                        <a:pt x="288" y="161"/>
                      </a:lnTo>
                      <a:lnTo>
                        <a:pt x="286" y="160"/>
                      </a:lnTo>
                      <a:lnTo>
                        <a:pt x="286" y="158"/>
                      </a:lnTo>
                      <a:lnTo>
                        <a:pt x="288" y="154"/>
                      </a:lnTo>
                      <a:lnTo>
                        <a:pt x="288" y="152"/>
                      </a:lnTo>
                      <a:lnTo>
                        <a:pt x="290" y="146"/>
                      </a:lnTo>
                      <a:lnTo>
                        <a:pt x="290" y="144"/>
                      </a:lnTo>
                      <a:lnTo>
                        <a:pt x="291" y="140"/>
                      </a:lnTo>
                      <a:lnTo>
                        <a:pt x="291" y="139"/>
                      </a:lnTo>
                      <a:lnTo>
                        <a:pt x="291" y="135"/>
                      </a:lnTo>
                      <a:lnTo>
                        <a:pt x="290" y="135"/>
                      </a:lnTo>
                      <a:lnTo>
                        <a:pt x="286" y="133"/>
                      </a:lnTo>
                      <a:lnTo>
                        <a:pt x="284" y="129"/>
                      </a:lnTo>
                      <a:lnTo>
                        <a:pt x="274" y="118"/>
                      </a:lnTo>
                      <a:lnTo>
                        <a:pt x="272" y="114"/>
                      </a:lnTo>
                      <a:lnTo>
                        <a:pt x="270" y="112"/>
                      </a:lnTo>
                      <a:lnTo>
                        <a:pt x="267" y="110"/>
                      </a:lnTo>
                      <a:lnTo>
                        <a:pt x="267" y="110"/>
                      </a:lnTo>
                      <a:lnTo>
                        <a:pt x="267" y="110"/>
                      </a:lnTo>
                      <a:lnTo>
                        <a:pt x="265" y="108"/>
                      </a:lnTo>
                      <a:lnTo>
                        <a:pt x="265" y="108"/>
                      </a:lnTo>
                      <a:lnTo>
                        <a:pt x="267" y="106"/>
                      </a:lnTo>
                      <a:lnTo>
                        <a:pt x="267" y="102"/>
                      </a:lnTo>
                      <a:lnTo>
                        <a:pt x="263" y="93"/>
                      </a:lnTo>
                      <a:lnTo>
                        <a:pt x="263" y="93"/>
                      </a:lnTo>
                      <a:lnTo>
                        <a:pt x="263" y="93"/>
                      </a:lnTo>
                      <a:lnTo>
                        <a:pt x="263" y="91"/>
                      </a:lnTo>
                      <a:lnTo>
                        <a:pt x="265" y="89"/>
                      </a:lnTo>
                      <a:lnTo>
                        <a:pt x="265" y="89"/>
                      </a:lnTo>
                      <a:lnTo>
                        <a:pt x="265" y="89"/>
                      </a:lnTo>
                      <a:lnTo>
                        <a:pt x="265" y="87"/>
                      </a:lnTo>
                      <a:lnTo>
                        <a:pt x="261" y="82"/>
                      </a:lnTo>
                      <a:lnTo>
                        <a:pt x="259" y="76"/>
                      </a:lnTo>
                      <a:lnTo>
                        <a:pt x="257" y="78"/>
                      </a:lnTo>
                      <a:lnTo>
                        <a:pt x="251" y="83"/>
                      </a:lnTo>
                      <a:lnTo>
                        <a:pt x="251" y="83"/>
                      </a:lnTo>
                      <a:lnTo>
                        <a:pt x="250" y="82"/>
                      </a:lnTo>
                      <a:lnTo>
                        <a:pt x="250" y="82"/>
                      </a:lnTo>
                      <a:lnTo>
                        <a:pt x="248" y="80"/>
                      </a:lnTo>
                      <a:lnTo>
                        <a:pt x="248" y="80"/>
                      </a:lnTo>
                      <a:lnTo>
                        <a:pt x="248" y="78"/>
                      </a:lnTo>
                      <a:lnTo>
                        <a:pt x="250" y="76"/>
                      </a:lnTo>
                      <a:lnTo>
                        <a:pt x="250" y="74"/>
                      </a:lnTo>
                      <a:lnTo>
                        <a:pt x="250" y="72"/>
                      </a:lnTo>
                      <a:lnTo>
                        <a:pt x="251" y="70"/>
                      </a:lnTo>
                      <a:lnTo>
                        <a:pt x="251" y="68"/>
                      </a:lnTo>
                      <a:lnTo>
                        <a:pt x="251" y="68"/>
                      </a:lnTo>
                      <a:lnTo>
                        <a:pt x="253" y="66"/>
                      </a:lnTo>
                      <a:lnTo>
                        <a:pt x="257" y="64"/>
                      </a:lnTo>
                      <a:lnTo>
                        <a:pt x="257" y="64"/>
                      </a:lnTo>
                      <a:lnTo>
                        <a:pt x="257" y="63"/>
                      </a:lnTo>
                      <a:lnTo>
                        <a:pt x="257" y="63"/>
                      </a:lnTo>
                      <a:lnTo>
                        <a:pt x="259" y="61"/>
                      </a:lnTo>
                      <a:lnTo>
                        <a:pt x="259" y="57"/>
                      </a:lnTo>
                      <a:lnTo>
                        <a:pt x="259" y="57"/>
                      </a:lnTo>
                      <a:lnTo>
                        <a:pt x="259" y="55"/>
                      </a:lnTo>
                      <a:lnTo>
                        <a:pt x="257" y="51"/>
                      </a:lnTo>
                      <a:lnTo>
                        <a:pt x="257" y="51"/>
                      </a:lnTo>
                      <a:lnTo>
                        <a:pt x="257" y="51"/>
                      </a:lnTo>
                      <a:lnTo>
                        <a:pt x="257" y="51"/>
                      </a:lnTo>
                      <a:lnTo>
                        <a:pt x="255" y="49"/>
                      </a:lnTo>
                      <a:lnTo>
                        <a:pt x="253" y="51"/>
                      </a:lnTo>
                      <a:lnTo>
                        <a:pt x="253" y="51"/>
                      </a:lnTo>
                      <a:lnTo>
                        <a:pt x="253" y="51"/>
                      </a:lnTo>
                      <a:lnTo>
                        <a:pt x="251" y="51"/>
                      </a:lnTo>
                      <a:lnTo>
                        <a:pt x="253" y="53"/>
                      </a:lnTo>
                      <a:lnTo>
                        <a:pt x="251" y="53"/>
                      </a:lnTo>
                      <a:lnTo>
                        <a:pt x="251" y="55"/>
                      </a:lnTo>
                      <a:lnTo>
                        <a:pt x="250" y="55"/>
                      </a:lnTo>
                      <a:lnTo>
                        <a:pt x="248" y="57"/>
                      </a:lnTo>
                      <a:lnTo>
                        <a:pt x="246" y="59"/>
                      </a:lnTo>
                      <a:lnTo>
                        <a:pt x="246" y="59"/>
                      </a:lnTo>
                      <a:lnTo>
                        <a:pt x="244" y="59"/>
                      </a:lnTo>
                      <a:lnTo>
                        <a:pt x="242" y="59"/>
                      </a:lnTo>
                      <a:lnTo>
                        <a:pt x="240" y="59"/>
                      </a:lnTo>
                      <a:lnTo>
                        <a:pt x="240" y="59"/>
                      </a:lnTo>
                      <a:lnTo>
                        <a:pt x="238" y="61"/>
                      </a:lnTo>
                      <a:lnTo>
                        <a:pt x="236" y="61"/>
                      </a:lnTo>
                      <a:lnTo>
                        <a:pt x="234" y="61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30" y="64"/>
                      </a:lnTo>
                      <a:lnTo>
                        <a:pt x="230" y="64"/>
                      </a:lnTo>
                      <a:lnTo>
                        <a:pt x="230" y="64"/>
                      </a:lnTo>
                      <a:lnTo>
                        <a:pt x="229" y="66"/>
                      </a:lnTo>
                      <a:lnTo>
                        <a:pt x="227" y="68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3"/>
                      </a:lnTo>
                      <a:lnTo>
                        <a:pt x="221" y="63"/>
                      </a:lnTo>
                      <a:lnTo>
                        <a:pt x="219" y="59"/>
                      </a:lnTo>
                      <a:lnTo>
                        <a:pt x="217" y="59"/>
                      </a:lnTo>
                      <a:lnTo>
                        <a:pt x="217" y="57"/>
                      </a:lnTo>
                      <a:lnTo>
                        <a:pt x="217" y="51"/>
                      </a:lnTo>
                      <a:lnTo>
                        <a:pt x="215" y="49"/>
                      </a:lnTo>
                      <a:lnTo>
                        <a:pt x="215" y="47"/>
                      </a:lnTo>
                      <a:lnTo>
                        <a:pt x="213" y="45"/>
                      </a:lnTo>
                      <a:lnTo>
                        <a:pt x="210" y="38"/>
                      </a:lnTo>
                      <a:lnTo>
                        <a:pt x="208" y="34"/>
                      </a:lnTo>
                      <a:lnTo>
                        <a:pt x="202" y="28"/>
                      </a:lnTo>
                      <a:lnTo>
                        <a:pt x="200" y="26"/>
                      </a:lnTo>
                      <a:lnTo>
                        <a:pt x="198" y="24"/>
                      </a:lnTo>
                      <a:lnTo>
                        <a:pt x="198" y="23"/>
                      </a:lnTo>
                      <a:lnTo>
                        <a:pt x="196" y="23"/>
                      </a:lnTo>
                      <a:lnTo>
                        <a:pt x="196" y="23"/>
                      </a:lnTo>
                      <a:lnTo>
                        <a:pt x="194" y="24"/>
                      </a:lnTo>
                      <a:lnTo>
                        <a:pt x="192" y="24"/>
                      </a:lnTo>
                      <a:lnTo>
                        <a:pt x="192" y="24"/>
                      </a:lnTo>
                      <a:lnTo>
                        <a:pt x="192" y="26"/>
                      </a:lnTo>
                      <a:lnTo>
                        <a:pt x="190" y="26"/>
                      </a:lnTo>
                      <a:lnTo>
                        <a:pt x="190" y="28"/>
                      </a:lnTo>
                      <a:lnTo>
                        <a:pt x="189" y="28"/>
                      </a:lnTo>
                      <a:lnTo>
                        <a:pt x="189" y="28"/>
                      </a:lnTo>
                      <a:lnTo>
                        <a:pt x="187" y="28"/>
                      </a:lnTo>
                      <a:lnTo>
                        <a:pt x="185" y="32"/>
                      </a:lnTo>
                      <a:lnTo>
                        <a:pt x="183" y="32"/>
                      </a:lnTo>
                      <a:lnTo>
                        <a:pt x="183" y="34"/>
                      </a:lnTo>
                      <a:lnTo>
                        <a:pt x="181" y="34"/>
                      </a:lnTo>
                      <a:lnTo>
                        <a:pt x="177" y="34"/>
                      </a:lnTo>
                      <a:lnTo>
                        <a:pt x="175" y="36"/>
                      </a:lnTo>
                      <a:lnTo>
                        <a:pt x="171" y="36"/>
                      </a:lnTo>
                      <a:lnTo>
                        <a:pt x="168" y="36"/>
                      </a:lnTo>
                      <a:lnTo>
                        <a:pt x="168" y="38"/>
                      </a:lnTo>
                      <a:lnTo>
                        <a:pt x="166" y="38"/>
                      </a:lnTo>
                      <a:lnTo>
                        <a:pt x="166" y="38"/>
                      </a:lnTo>
                      <a:lnTo>
                        <a:pt x="166" y="40"/>
                      </a:lnTo>
                      <a:lnTo>
                        <a:pt x="164" y="40"/>
                      </a:lnTo>
                      <a:lnTo>
                        <a:pt x="150" y="36"/>
                      </a:lnTo>
                      <a:lnTo>
                        <a:pt x="143" y="32"/>
                      </a:lnTo>
                      <a:lnTo>
                        <a:pt x="139" y="30"/>
                      </a:lnTo>
                      <a:lnTo>
                        <a:pt x="131" y="24"/>
                      </a:lnTo>
                      <a:lnTo>
                        <a:pt x="128" y="23"/>
                      </a:lnTo>
                      <a:lnTo>
                        <a:pt x="126" y="21"/>
                      </a:lnTo>
                      <a:lnTo>
                        <a:pt x="124" y="19"/>
                      </a:lnTo>
                      <a:lnTo>
                        <a:pt x="122" y="17"/>
                      </a:lnTo>
                      <a:lnTo>
                        <a:pt x="116" y="11"/>
                      </a:lnTo>
                      <a:lnTo>
                        <a:pt x="114" y="11"/>
                      </a:lnTo>
                      <a:lnTo>
                        <a:pt x="110" y="4"/>
                      </a:lnTo>
                      <a:lnTo>
                        <a:pt x="109" y="4"/>
                      </a:lnTo>
                      <a:lnTo>
                        <a:pt x="107" y="4"/>
                      </a:lnTo>
                      <a:lnTo>
                        <a:pt x="97" y="4"/>
                      </a:lnTo>
                      <a:lnTo>
                        <a:pt x="95" y="4"/>
                      </a:lnTo>
                      <a:lnTo>
                        <a:pt x="89" y="0"/>
                      </a:lnTo>
                      <a:lnTo>
                        <a:pt x="89" y="0"/>
                      </a:lnTo>
                      <a:lnTo>
                        <a:pt x="86" y="2"/>
                      </a:lnTo>
                      <a:lnTo>
                        <a:pt x="74" y="4"/>
                      </a:lnTo>
                      <a:lnTo>
                        <a:pt x="70" y="5"/>
                      </a:lnTo>
                      <a:lnTo>
                        <a:pt x="67" y="9"/>
                      </a:lnTo>
                      <a:lnTo>
                        <a:pt x="65" y="9"/>
                      </a:lnTo>
                      <a:lnTo>
                        <a:pt x="65" y="11"/>
                      </a:lnTo>
                      <a:lnTo>
                        <a:pt x="65" y="11"/>
                      </a:lnTo>
                      <a:lnTo>
                        <a:pt x="63" y="13"/>
                      </a:lnTo>
                      <a:lnTo>
                        <a:pt x="63" y="15"/>
                      </a:lnTo>
                      <a:lnTo>
                        <a:pt x="61" y="17"/>
                      </a:lnTo>
                      <a:lnTo>
                        <a:pt x="59" y="19"/>
                      </a:lnTo>
                      <a:lnTo>
                        <a:pt x="57" y="21"/>
                      </a:lnTo>
                      <a:lnTo>
                        <a:pt x="53" y="21"/>
                      </a:lnTo>
                      <a:lnTo>
                        <a:pt x="48" y="23"/>
                      </a:lnTo>
                      <a:lnTo>
                        <a:pt x="46" y="24"/>
                      </a:lnTo>
                      <a:lnTo>
                        <a:pt x="46" y="26"/>
                      </a:lnTo>
                      <a:lnTo>
                        <a:pt x="44" y="28"/>
                      </a:lnTo>
                      <a:lnTo>
                        <a:pt x="36" y="34"/>
                      </a:lnTo>
                      <a:lnTo>
                        <a:pt x="34" y="36"/>
                      </a:lnTo>
                      <a:lnTo>
                        <a:pt x="34" y="36"/>
                      </a:lnTo>
                      <a:lnTo>
                        <a:pt x="32" y="36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32"/>
                      </a:lnTo>
                      <a:lnTo>
                        <a:pt x="27" y="32"/>
                      </a:lnTo>
                      <a:lnTo>
                        <a:pt x="25" y="30"/>
                      </a:lnTo>
                      <a:lnTo>
                        <a:pt x="25" y="30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21" y="34"/>
                      </a:lnTo>
                      <a:lnTo>
                        <a:pt x="21" y="34"/>
                      </a:lnTo>
                      <a:lnTo>
                        <a:pt x="21" y="36"/>
                      </a:lnTo>
                      <a:lnTo>
                        <a:pt x="21" y="38"/>
                      </a:lnTo>
                      <a:lnTo>
                        <a:pt x="23" y="40"/>
                      </a:lnTo>
                      <a:lnTo>
                        <a:pt x="25" y="42"/>
                      </a:lnTo>
                      <a:lnTo>
                        <a:pt x="27" y="43"/>
                      </a:lnTo>
                      <a:lnTo>
                        <a:pt x="27" y="45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30" y="49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1"/>
                      </a:lnTo>
                      <a:lnTo>
                        <a:pt x="30" y="53"/>
                      </a:lnTo>
                      <a:lnTo>
                        <a:pt x="30" y="57"/>
                      </a:lnTo>
                      <a:lnTo>
                        <a:pt x="30" y="59"/>
                      </a:lnTo>
                      <a:lnTo>
                        <a:pt x="32" y="63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2" y="66"/>
                      </a:lnTo>
                      <a:lnTo>
                        <a:pt x="30" y="66"/>
                      </a:lnTo>
                      <a:lnTo>
                        <a:pt x="30" y="68"/>
                      </a:lnTo>
                      <a:lnTo>
                        <a:pt x="28" y="68"/>
                      </a:lnTo>
                      <a:lnTo>
                        <a:pt x="27" y="72"/>
                      </a:lnTo>
                      <a:lnTo>
                        <a:pt x="27" y="74"/>
                      </a:lnTo>
                      <a:lnTo>
                        <a:pt x="25" y="76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7" y="80"/>
                      </a:lnTo>
                      <a:lnTo>
                        <a:pt x="27" y="80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9"/>
                      </a:lnTo>
                      <a:lnTo>
                        <a:pt x="30" y="89"/>
                      </a:lnTo>
                      <a:lnTo>
                        <a:pt x="25" y="91"/>
                      </a:lnTo>
                      <a:lnTo>
                        <a:pt x="19" y="97"/>
                      </a:lnTo>
                      <a:lnTo>
                        <a:pt x="15" y="101"/>
                      </a:lnTo>
                      <a:lnTo>
                        <a:pt x="13" y="102"/>
                      </a:lnTo>
                      <a:lnTo>
                        <a:pt x="11" y="104"/>
                      </a:lnTo>
                      <a:lnTo>
                        <a:pt x="9" y="104"/>
                      </a:lnTo>
                      <a:lnTo>
                        <a:pt x="4" y="106"/>
                      </a:lnTo>
                      <a:lnTo>
                        <a:pt x="4" y="106"/>
                      </a:lnTo>
                      <a:lnTo>
                        <a:pt x="4" y="106"/>
                      </a:lnTo>
                      <a:lnTo>
                        <a:pt x="2" y="108"/>
                      </a:lnTo>
                      <a:lnTo>
                        <a:pt x="2" y="110"/>
                      </a:lnTo>
                      <a:lnTo>
                        <a:pt x="2" y="112"/>
                      </a:lnTo>
                      <a:lnTo>
                        <a:pt x="4" y="112"/>
                      </a:lnTo>
                      <a:lnTo>
                        <a:pt x="4" y="114"/>
                      </a:lnTo>
                      <a:lnTo>
                        <a:pt x="4" y="114"/>
                      </a:lnTo>
                      <a:lnTo>
                        <a:pt x="6" y="114"/>
                      </a:lnTo>
                      <a:lnTo>
                        <a:pt x="6" y="112"/>
                      </a:lnTo>
                      <a:lnTo>
                        <a:pt x="6" y="112"/>
                      </a:lnTo>
                      <a:lnTo>
                        <a:pt x="8" y="112"/>
                      </a:lnTo>
                      <a:lnTo>
                        <a:pt x="8" y="112"/>
                      </a:lnTo>
                      <a:lnTo>
                        <a:pt x="8" y="114"/>
                      </a:lnTo>
                      <a:lnTo>
                        <a:pt x="8" y="116"/>
                      </a:lnTo>
                      <a:lnTo>
                        <a:pt x="6" y="116"/>
                      </a:lnTo>
                      <a:lnTo>
                        <a:pt x="6" y="118"/>
                      </a:lnTo>
                      <a:lnTo>
                        <a:pt x="0" y="123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2" y="127"/>
                      </a:lnTo>
                      <a:lnTo>
                        <a:pt x="8" y="127"/>
                      </a:lnTo>
                      <a:lnTo>
                        <a:pt x="9" y="129"/>
                      </a:lnTo>
                      <a:lnTo>
                        <a:pt x="11" y="127"/>
                      </a:lnTo>
                      <a:lnTo>
                        <a:pt x="11" y="129"/>
                      </a:lnTo>
                      <a:lnTo>
                        <a:pt x="15" y="131"/>
                      </a:lnTo>
                      <a:lnTo>
                        <a:pt x="21" y="133"/>
                      </a:lnTo>
                      <a:lnTo>
                        <a:pt x="27" y="137"/>
                      </a:lnTo>
                      <a:lnTo>
                        <a:pt x="27" y="137"/>
                      </a:lnTo>
                      <a:lnTo>
                        <a:pt x="28" y="139"/>
                      </a:lnTo>
                      <a:lnTo>
                        <a:pt x="32" y="144"/>
                      </a:lnTo>
                      <a:lnTo>
                        <a:pt x="36" y="150"/>
                      </a:lnTo>
                      <a:lnTo>
                        <a:pt x="36" y="152"/>
                      </a:lnTo>
                      <a:lnTo>
                        <a:pt x="36" y="152"/>
                      </a:lnTo>
                      <a:lnTo>
                        <a:pt x="34" y="152"/>
                      </a:lnTo>
                      <a:lnTo>
                        <a:pt x="34" y="152"/>
                      </a:lnTo>
                      <a:lnTo>
                        <a:pt x="32" y="152"/>
                      </a:lnTo>
                      <a:lnTo>
                        <a:pt x="32" y="152"/>
                      </a:lnTo>
                      <a:lnTo>
                        <a:pt x="32" y="152"/>
                      </a:lnTo>
                      <a:lnTo>
                        <a:pt x="32" y="154"/>
                      </a:lnTo>
                      <a:lnTo>
                        <a:pt x="30" y="154"/>
                      </a:lnTo>
                      <a:lnTo>
                        <a:pt x="32" y="156"/>
                      </a:lnTo>
                      <a:lnTo>
                        <a:pt x="34" y="160"/>
                      </a:lnTo>
                      <a:lnTo>
                        <a:pt x="46" y="180"/>
                      </a:lnTo>
                      <a:lnTo>
                        <a:pt x="49" y="196"/>
                      </a:lnTo>
                      <a:lnTo>
                        <a:pt x="51" y="201"/>
                      </a:lnTo>
                      <a:lnTo>
                        <a:pt x="51" y="203"/>
                      </a:lnTo>
                      <a:lnTo>
                        <a:pt x="53" y="205"/>
                      </a:lnTo>
                      <a:lnTo>
                        <a:pt x="55" y="207"/>
                      </a:lnTo>
                      <a:lnTo>
                        <a:pt x="57" y="209"/>
                      </a:lnTo>
                      <a:lnTo>
                        <a:pt x="59" y="209"/>
                      </a:lnTo>
                      <a:lnTo>
                        <a:pt x="59" y="207"/>
                      </a:lnTo>
                      <a:lnTo>
                        <a:pt x="61" y="207"/>
                      </a:lnTo>
                      <a:lnTo>
                        <a:pt x="63" y="209"/>
                      </a:lnTo>
                      <a:lnTo>
                        <a:pt x="63" y="209"/>
                      </a:lnTo>
                      <a:lnTo>
                        <a:pt x="65" y="209"/>
                      </a:lnTo>
                      <a:lnTo>
                        <a:pt x="65" y="209"/>
                      </a:lnTo>
                      <a:lnTo>
                        <a:pt x="65" y="207"/>
                      </a:lnTo>
                      <a:lnTo>
                        <a:pt x="65" y="205"/>
                      </a:lnTo>
                      <a:lnTo>
                        <a:pt x="67" y="205"/>
                      </a:lnTo>
                      <a:lnTo>
                        <a:pt x="67" y="203"/>
                      </a:lnTo>
                      <a:lnTo>
                        <a:pt x="69" y="205"/>
                      </a:lnTo>
                      <a:lnTo>
                        <a:pt x="69" y="203"/>
                      </a:lnTo>
                      <a:lnTo>
                        <a:pt x="69" y="203"/>
                      </a:lnTo>
                      <a:lnTo>
                        <a:pt x="69" y="199"/>
                      </a:lnTo>
                      <a:lnTo>
                        <a:pt x="69" y="198"/>
                      </a:lnTo>
                      <a:lnTo>
                        <a:pt x="70" y="198"/>
                      </a:lnTo>
                      <a:lnTo>
                        <a:pt x="70" y="198"/>
                      </a:lnTo>
                      <a:lnTo>
                        <a:pt x="70" y="196"/>
                      </a:lnTo>
                      <a:lnTo>
                        <a:pt x="72" y="196"/>
                      </a:lnTo>
                      <a:lnTo>
                        <a:pt x="72" y="196"/>
                      </a:lnTo>
                      <a:lnTo>
                        <a:pt x="72" y="198"/>
                      </a:lnTo>
                      <a:lnTo>
                        <a:pt x="76" y="203"/>
                      </a:lnTo>
                      <a:lnTo>
                        <a:pt x="78" y="207"/>
                      </a:lnTo>
                      <a:lnTo>
                        <a:pt x="80" y="209"/>
                      </a:lnTo>
                      <a:lnTo>
                        <a:pt x="80" y="211"/>
                      </a:lnTo>
                      <a:lnTo>
                        <a:pt x="80" y="211"/>
                      </a:lnTo>
                      <a:lnTo>
                        <a:pt x="82" y="209"/>
                      </a:lnTo>
                      <a:lnTo>
                        <a:pt x="82" y="209"/>
                      </a:lnTo>
                      <a:lnTo>
                        <a:pt x="82" y="209"/>
                      </a:lnTo>
                      <a:lnTo>
                        <a:pt x="82" y="209"/>
                      </a:lnTo>
                      <a:lnTo>
                        <a:pt x="84" y="211"/>
                      </a:lnTo>
                      <a:lnTo>
                        <a:pt x="84" y="211"/>
                      </a:lnTo>
                      <a:lnTo>
                        <a:pt x="84" y="211"/>
                      </a:lnTo>
                      <a:lnTo>
                        <a:pt x="84" y="211"/>
                      </a:lnTo>
                      <a:lnTo>
                        <a:pt x="86" y="211"/>
                      </a:lnTo>
                      <a:lnTo>
                        <a:pt x="86" y="211"/>
                      </a:lnTo>
                      <a:lnTo>
                        <a:pt x="86" y="211"/>
                      </a:lnTo>
                      <a:lnTo>
                        <a:pt x="86" y="211"/>
                      </a:lnTo>
                      <a:lnTo>
                        <a:pt x="88" y="211"/>
                      </a:lnTo>
                      <a:lnTo>
                        <a:pt x="88" y="213"/>
                      </a:lnTo>
                      <a:lnTo>
                        <a:pt x="88" y="213"/>
                      </a:lnTo>
                      <a:lnTo>
                        <a:pt x="88" y="215"/>
                      </a:lnTo>
                      <a:lnTo>
                        <a:pt x="89" y="215"/>
                      </a:lnTo>
                      <a:lnTo>
                        <a:pt x="89" y="215"/>
                      </a:lnTo>
                      <a:lnTo>
                        <a:pt x="89" y="215"/>
                      </a:lnTo>
                      <a:lnTo>
                        <a:pt x="89" y="213"/>
                      </a:lnTo>
                      <a:lnTo>
                        <a:pt x="89" y="213"/>
                      </a:lnTo>
                      <a:lnTo>
                        <a:pt x="91" y="213"/>
                      </a:lnTo>
                      <a:lnTo>
                        <a:pt x="91" y="213"/>
                      </a:lnTo>
                      <a:lnTo>
                        <a:pt x="91" y="213"/>
                      </a:lnTo>
                      <a:lnTo>
                        <a:pt x="91" y="213"/>
                      </a:lnTo>
                      <a:lnTo>
                        <a:pt x="93" y="215"/>
                      </a:lnTo>
                      <a:lnTo>
                        <a:pt x="93" y="215"/>
                      </a:lnTo>
                      <a:lnTo>
                        <a:pt x="91" y="217"/>
                      </a:lnTo>
                      <a:lnTo>
                        <a:pt x="91" y="218"/>
                      </a:lnTo>
                      <a:lnTo>
                        <a:pt x="93" y="218"/>
                      </a:lnTo>
                      <a:lnTo>
                        <a:pt x="95" y="217"/>
                      </a:lnTo>
                      <a:lnTo>
                        <a:pt x="95" y="218"/>
                      </a:lnTo>
                      <a:lnTo>
                        <a:pt x="97" y="218"/>
                      </a:lnTo>
                      <a:lnTo>
                        <a:pt x="95" y="220"/>
                      </a:lnTo>
                      <a:lnTo>
                        <a:pt x="95" y="220"/>
                      </a:lnTo>
                      <a:lnTo>
                        <a:pt x="93" y="222"/>
                      </a:lnTo>
                      <a:lnTo>
                        <a:pt x="93" y="222"/>
                      </a:lnTo>
                      <a:lnTo>
                        <a:pt x="93" y="228"/>
                      </a:lnTo>
                      <a:lnTo>
                        <a:pt x="93" y="228"/>
                      </a:lnTo>
                      <a:lnTo>
                        <a:pt x="95" y="230"/>
                      </a:lnTo>
                      <a:lnTo>
                        <a:pt x="95" y="230"/>
                      </a:lnTo>
                      <a:lnTo>
                        <a:pt x="95" y="232"/>
                      </a:lnTo>
                      <a:lnTo>
                        <a:pt x="95" y="234"/>
                      </a:lnTo>
                      <a:lnTo>
                        <a:pt x="95" y="234"/>
                      </a:lnTo>
                      <a:lnTo>
                        <a:pt x="95" y="236"/>
                      </a:lnTo>
                      <a:lnTo>
                        <a:pt x="95" y="236"/>
                      </a:lnTo>
                      <a:lnTo>
                        <a:pt x="95" y="237"/>
                      </a:lnTo>
                      <a:lnTo>
                        <a:pt x="95" y="239"/>
                      </a:lnTo>
                      <a:lnTo>
                        <a:pt x="97" y="239"/>
                      </a:lnTo>
                      <a:lnTo>
                        <a:pt x="99" y="241"/>
                      </a:lnTo>
                      <a:lnTo>
                        <a:pt x="103" y="247"/>
                      </a:lnTo>
                      <a:lnTo>
                        <a:pt x="105" y="249"/>
                      </a:lnTo>
                      <a:lnTo>
                        <a:pt x="109" y="253"/>
                      </a:lnTo>
                      <a:lnTo>
                        <a:pt x="110" y="251"/>
                      </a:lnTo>
                      <a:lnTo>
                        <a:pt x="110" y="251"/>
                      </a:lnTo>
                      <a:lnTo>
                        <a:pt x="112" y="249"/>
                      </a:lnTo>
                      <a:lnTo>
                        <a:pt x="112" y="249"/>
                      </a:lnTo>
                      <a:lnTo>
                        <a:pt x="114" y="249"/>
                      </a:lnTo>
                      <a:lnTo>
                        <a:pt x="114" y="249"/>
                      </a:lnTo>
                      <a:lnTo>
                        <a:pt x="114" y="249"/>
                      </a:lnTo>
                      <a:lnTo>
                        <a:pt x="114" y="251"/>
                      </a:lnTo>
                      <a:lnTo>
                        <a:pt x="116" y="253"/>
                      </a:lnTo>
                      <a:lnTo>
                        <a:pt x="116" y="253"/>
                      </a:lnTo>
                      <a:lnTo>
                        <a:pt x="118" y="253"/>
                      </a:lnTo>
                      <a:lnTo>
                        <a:pt x="120" y="253"/>
                      </a:lnTo>
                      <a:lnTo>
                        <a:pt x="120" y="253"/>
                      </a:lnTo>
                      <a:lnTo>
                        <a:pt x="122" y="253"/>
                      </a:lnTo>
                      <a:lnTo>
                        <a:pt x="124" y="255"/>
                      </a:lnTo>
                      <a:lnTo>
                        <a:pt x="126" y="257"/>
                      </a:lnTo>
                      <a:lnTo>
                        <a:pt x="126" y="257"/>
                      </a:lnTo>
                      <a:lnTo>
                        <a:pt x="126" y="258"/>
                      </a:lnTo>
                      <a:lnTo>
                        <a:pt x="126" y="260"/>
                      </a:lnTo>
                      <a:lnTo>
                        <a:pt x="128" y="262"/>
                      </a:lnTo>
                      <a:lnTo>
                        <a:pt x="128" y="262"/>
                      </a:lnTo>
                      <a:lnTo>
                        <a:pt x="129" y="262"/>
                      </a:lnTo>
                      <a:lnTo>
                        <a:pt x="129" y="262"/>
                      </a:lnTo>
                      <a:lnTo>
                        <a:pt x="129" y="264"/>
                      </a:lnTo>
                      <a:lnTo>
                        <a:pt x="131" y="264"/>
                      </a:lnTo>
                      <a:lnTo>
                        <a:pt x="131" y="266"/>
                      </a:lnTo>
                      <a:lnTo>
                        <a:pt x="131" y="266"/>
                      </a:lnTo>
                      <a:lnTo>
                        <a:pt x="131" y="266"/>
                      </a:lnTo>
                      <a:lnTo>
                        <a:pt x="135" y="268"/>
                      </a:lnTo>
                      <a:lnTo>
                        <a:pt x="139" y="270"/>
                      </a:lnTo>
                      <a:lnTo>
                        <a:pt x="141" y="272"/>
                      </a:lnTo>
                      <a:lnTo>
                        <a:pt x="143" y="274"/>
                      </a:lnTo>
                      <a:lnTo>
                        <a:pt x="145" y="276"/>
                      </a:lnTo>
                      <a:lnTo>
                        <a:pt x="145" y="277"/>
                      </a:lnTo>
                      <a:lnTo>
                        <a:pt x="145" y="277"/>
                      </a:lnTo>
                      <a:lnTo>
                        <a:pt x="145" y="281"/>
                      </a:lnTo>
                      <a:lnTo>
                        <a:pt x="145" y="283"/>
                      </a:lnTo>
                      <a:lnTo>
                        <a:pt x="145" y="285"/>
                      </a:lnTo>
                      <a:lnTo>
                        <a:pt x="143" y="287"/>
                      </a:lnTo>
                      <a:lnTo>
                        <a:pt x="143" y="289"/>
                      </a:lnTo>
                      <a:lnTo>
                        <a:pt x="143" y="291"/>
                      </a:lnTo>
                      <a:lnTo>
                        <a:pt x="145" y="291"/>
                      </a:lnTo>
                      <a:lnTo>
                        <a:pt x="149" y="296"/>
                      </a:lnTo>
                      <a:lnTo>
                        <a:pt x="150" y="296"/>
                      </a:lnTo>
                      <a:lnTo>
                        <a:pt x="150" y="298"/>
                      </a:lnTo>
                      <a:lnTo>
                        <a:pt x="150" y="298"/>
                      </a:lnTo>
                      <a:lnTo>
                        <a:pt x="150" y="298"/>
                      </a:lnTo>
                      <a:lnTo>
                        <a:pt x="152" y="296"/>
                      </a:lnTo>
                      <a:lnTo>
                        <a:pt x="156" y="298"/>
                      </a:lnTo>
                      <a:lnTo>
                        <a:pt x="158" y="300"/>
                      </a:lnTo>
                      <a:lnTo>
                        <a:pt x="158" y="300"/>
                      </a:lnTo>
                      <a:lnTo>
                        <a:pt x="164" y="300"/>
                      </a:lnTo>
                      <a:lnTo>
                        <a:pt x="164" y="300"/>
                      </a:lnTo>
                      <a:lnTo>
                        <a:pt x="164" y="302"/>
                      </a:lnTo>
                      <a:lnTo>
                        <a:pt x="166" y="302"/>
                      </a:lnTo>
                      <a:lnTo>
                        <a:pt x="166" y="304"/>
                      </a:lnTo>
                      <a:lnTo>
                        <a:pt x="168" y="304"/>
                      </a:lnTo>
                      <a:lnTo>
                        <a:pt x="170" y="302"/>
                      </a:lnTo>
                      <a:lnTo>
                        <a:pt x="171" y="300"/>
                      </a:lnTo>
                      <a:lnTo>
                        <a:pt x="173" y="300"/>
                      </a:lnTo>
                      <a:lnTo>
                        <a:pt x="173" y="300"/>
                      </a:lnTo>
                      <a:lnTo>
                        <a:pt x="173" y="302"/>
                      </a:lnTo>
                      <a:lnTo>
                        <a:pt x="171" y="304"/>
                      </a:lnTo>
                      <a:lnTo>
                        <a:pt x="171" y="304"/>
                      </a:lnTo>
                      <a:lnTo>
                        <a:pt x="171" y="304"/>
                      </a:lnTo>
                      <a:lnTo>
                        <a:pt x="173" y="304"/>
                      </a:lnTo>
                      <a:lnTo>
                        <a:pt x="175" y="304"/>
                      </a:lnTo>
                      <a:lnTo>
                        <a:pt x="175" y="304"/>
                      </a:lnTo>
                      <a:lnTo>
                        <a:pt x="177" y="304"/>
                      </a:lnTo>
                      <a:lnTo>
                        <a:pt x="179" y="304"/>
                      </a:lnTo>
                      <a:lnTo>
                        <a:pt x="181" y="306"/>
                      </a:lnTo>
                      <a:lnTo>
                        <a:pt x="185" y="308"/>
                      </a:lnTo>
                      <a:lnTo>
                        <a:pt x="185" y="308"/>
                      </a:lnTo>
                      <a:lnTo>
                        <a:pt x="185" y="308"/>
                      </a:lnTo>
                      <a:lnTo>
                        <a:pt x="183" y="306"/>
                      </a:lnTo>
                      <a:lnTo>
                        <a:pt x="183" y="304"/>
                      </a:lnTo>
                      <a:lnTo>
                        <a:pt x="185" y="304"/>
                      </a:lnTo>
                      <a:lnTo>
                        <a:pt x="187" y="302"/>
                      </a:lnTo>
                      <a:lnTo>
                        <a:pt x="189" y="302"/>
                      </a:lnTo>
                      <a:lnTo>
                        <a:pt x="190" y="302"/>
                      </a:lnTo>
                      <a:lnTo>
                        <a:pt x="192" y="302"/>
                      </a:lnTo>
                      <a:lnTo>
                        <a:pt x="194" y="300"/>
                      </a:lnTo>
                      <a:lnTo>
                        <a:pt x="202" y="296"/>
                      </a:lnTo>
                      <a:lnTo>
                        <a:pt x="204" y="295"/>
                      </a:lnTo>
                      <a:lnTo>
                        <a:pt x="206" y="295"/>
                      </a:lnTo>
                      <a:lnTo>
                        <a:pt x="206" y="293"/>
                      </a:lnTo>
                      <a:lnTo>
                        <a:pt x="206" y="293"/>
                      </a:lnTo>
                      <a:lnTo>
                        <a:pt x="206" y="291"/>
                      </a:lnTo>
                      <a:lnTo>
                        <a:pt x="206" y="291"/>
                      </a:lnTo>
                      <a:lnTo>
                        <a:pt x="206" y="291"/>
                      </a:lnTo>
                      <a:lnTo>
                        <a:pt x="204" y="291"/>
                      </a:lnTo>
                      <a:lnTo>
                        <a:pt x="204" y="291"/>
                      </a:lnTo>
                      <a:lnTo>
                        <a:pt x="202" y="289"/>
                      </a:lnTo>
                      <a:lnTo>
                        <a:pt x="202" y="289"/>
                      </a:lnTo>
                      <a:lnTo>
                        <a:pt x="200" y="285"/>
                      </a:lnTo>
                      <a:lnTo>
                        <a:pt x="200" y="285"/>
                      </a:lnTo>
                      <a:lnTo>
                        <a:pt x="202" y="283"/>
                      </a:lnTo>
                      <a:lnTo>
                        <a:pt x="202" y="283"/>
                      </a:lnTo>
                      <a:lnTo>
                        <a:pt x="202" y="281"/>
                      </a:lnTo>
                      <a:lnTo>
                        <a:pt x="202" y="279"/>
                      </a:lnTo>
                      <a:lnTo>
                        <a:pt x="202" y="277"/>
                      </a:lnTo>
                      <a:lnTo>
                        <a:pt x="200" y="276"/>
                      </a:lnTo>
                      <a:lnTo>
                        <a:pt x="200" y="274"/>
                      </a:lnTo>
                      <a:lnTo>
                        <a:pt x="200" y="272"/>
                      </a:lnTo>
                      <a:lnTo>
                        <a:pt x="198" y="270"/>
                      </a:lnTo>
                      <a:lnTo>
                        <a:pt x="196" y="268"/>
                      </a:lnTo>
                      <a:lnTo>
                        <a:pt x="196" y="266"/>
                      </a:lnTo>
                      <a:lnTo>
                        <a:pt x="196" y="264"/>
                      </a:lnTo>
                      <a:lnTo>
                        <a:pt x="198" y="260"/>
                      </a:lnTo>
                      <a:lnTo>
                        <a:pt x="200" y="257"/>
                      </a:lnTo>
                      <a:lnTo>
                        <a:pt x="200" y="255"/>
                      </a:lnTo>
                      <a:lnTo>
                        <a:pt x="202" y="255"/>
                      </a:lnTo>
                      <a:lnTo>
                        <a:pt x="202" y="255"/>
                      </a:lnTo>
                      <a:lnTo>
                        <a:pt x="202" y="257"/>
                      </a:lnTo>
                      <a:lnTo>
                        <a:pt x="204" y="257"/>
                      </a:lnTo>
                      <a:lnTo>
                        <a:pt x="204" y="253"/>
                      </a:lnTo>
                      <a:lnTo>
                        <a:pt x="204" y="251"/>
                      </a:lnTo>
                      <a:lnTo>
                        <a:pt x="204" y="249"/>
                      </a:lnTo>
                      <a:lnTo>
                        <a:pt x="204" y="249"/>
                      </a:lnTo>
                      <a:lnTo>
                        <a:pt x="202" y="249"/>
                      </a:lnTo>
                      <a:lnTo>
                        <a:pt x="202" y="247"/>
                      </a:lnTo>
                      <a:lnTo>
                        <a:pt x="200" y="245"/>
                      </a:lnTo>
                      <a:lnTo>
                        <a:pt x="200" y="245"/>
                      </a:lnTo>
                      <a:lnTo>
                        <a:pt x="200" y="243"/>
                      </a:lnTo>
                      <a:lnTo>
                        <a:pt x="202" y="243"/>
                      </a:lnTo>
                      <a:lnTo>
                        <a:pt x="202" y="245"/>
                      </a:lnTo>
                      <a:lnTo>
                        <a:pt x="204" y="245"/>
                      </a:lnTo>
                      <a:lnTo>
                        <a:pt x="204" y="243"/>
                      </a:lnTo>
                      <a:lnTo>
                        <a:pt x="206" y="243"/>
                      </a:lnTo>
                      <a:lnTo>
                        <a:pt x="206" y="241"/>
                      </a:lnTo>
                      <a:lnTo>
                        <a:pt x="206" y="241"/>
                      </a:lnTo>
                      <a:lnTo>
                        <a:pt x="204" y="239"/>
                      </a:lnTo>
                      <a:lnTo>
                        <a:pt x="204" y="237"/>
                      </a:lnTo>
                      <a:lnTo>
                        <a:pt x="206" y="237"/>
                      </a:lnTo>
                      <a:lnTo>
                        <a:pt x="211" y="232"/>
                      </a:lnTo>
                      <a:lnTo>
                        <a:pt x="213" y="228"/>
                      </a:lnTo>
                      <a:lnTo>
                        <a:pt x="217" y="224"/>
                      </a:lnTo>
                      <a:lnTo>
                        <a:pt x="217" y="224"/>
                      </a:lnTo>
                      <a:lnTo>
                        <a:pt x="219" y="222"/>
                      </a:lnTo>
                      <a:lnTo>
                        <a:pt x="219" y="222"/>
                      </a:lnTo>
                      <a:lnTo>
                        <a:pt x="225" y="224"/>
                      </a:lnTo>
                      <a:lnTo>
                        <a:pt x="227" y="224"/>
                      </a:lnTo>
                      <a:lnTo>
                        <a:pt x="227" y="224"/>
                      </a:lnTo>
                      <a:lnTo>
                        <a:pt x="230" y="222"/>
                      </a:lnTo>
                      <a:lnTo>
                        <a:pt x="234" y="218"/>
                      </a:lnTo>
                      <a:lnTo>
                        <a:pt x="240" y="215"/>
                      </a:lnTo>
                      <a:lnTo>
                        <a:pt x="246" y="215"/>
                      </a:lnTo>
                      <a:lnTo>
                        <a:pt x="250" y="211"/>
                      </a:lnTo>
                      <a:lnTo>
                        <a:pt x="251" y="211"/>
                      </a:lnTo>
                      <a:lnTo>
                        <a:pt x="251" y="211"/>
                      </a:lnTo>
                      <a:lnTo>
                        <a:pt x="255" y="211"/>
                      </a:lnTo>
                      <a:lnTo>
                        <a:pt x="257" y="211"/>
                      </a:lnTo>
                      <a:lnTo>
                        <a:pt x="259" y="211"/>
                      </a:lnTo>
                      <a:lnTo>
                        <a:pt x="259" y="211"/>
                      </a:lnTo>
                      <a:lnTo>
                        <a:pt x="259" y="213"/>
                      </a:lnTo>
                      <a:lnTo>
                        <a:pt x="261" y="213"/>
                      </a:lnTo>
                      <a:lnTo>
                        <a:pt x="261" y="213"/>
                      </a:lnTo>
                      <a:lnTo>
                        <a:pt x="263" y="213"/>
                      </a:lnTo>
                      <a:lnTo>
                        <a:pt x="263" y="213"/>
                      </a:lnTo>
                      <a:lnTo>
                        <a:pt x="265" y="215"/>
                      </a:lnTo>
                      <a:lnTo>
                        <a:pt x="267" y="217"/>
                      </a:lnTo>
                      <a:lnTo>
                        <a:pt x="269" y="218"/>
                      </a:lnTo>
                      <a:lnTo>
                        <a:pt x="269" y="218"/>
                      </a:lnTo>
                      <a:lnTo>
                        <a:pt x="270" y="218"/>
                      </a:lnTo>
                      <a:lnTo>
                        <a:pt x="272" y="218"/>
                      </a:lnTo>
                      <a:lnTo>
                        <a:pt x="276" y="217"/>
                      </a:lnTo>
                      <a:lnTo>
                        <a:pt x="278" y="217"/>
                      </a:lnTo>
                      <a:lnTo>
                        <a:pt x="280" y="218"/>
                      </a:lnTo>
                      <a:lnTo>
                        <a:pt x="282" y="218"/>
                      </a:lnTo>
                      <a:lnTo>
                        <a:pt x="284" y="218"/>
                      </a:lnTo>
                      <a:lnTo>
                        <a:pt x="284" y="218"/>
                      </a:lnTo>
                      <a:lnTo>
                        <a:pt x="286" y="218"/>
                      </a:lnTo>
                      <a:lnTo>
                        <a:pt x="290" y="218"/>
                      </a:lnTo>
                      <a:lnTo>
                        <a:pt x="293" y="220"/>
                      </a:lnTo>
                      <a:lnTo>
                        <a:pt x="295" y="220"/>
                      </a:lnTo>
                      <a:lnTo>
                        <a:pt x="297" y="220"/>
                      </a:lnTo>
                      <a:lnTo>
                        <a:pt x="297" y="220"/>
                      </a:lnTo>
                      <a:lnTo>
                        <a:pt x="299" y="224"/>
                      </a:lnTo>
                      <a:lnTo>
                        <a:pt x="301" y="226"/>
                      </a:lnTo>
                      <a:lnTo>
                        <a:pt x="301" y="228"/>
                      </a:lnTo>
                      <a:lnTo>
                        <a:pt x="303" y="228"/>
                      </a:lnTo>
                      <a:lnTo>
                        <a:pt x="309" y="230"/>
                      </a:lnTo>
                      <a:lnTo>
                        <a:pt x="311" y="230"/>
                      </a:lnTo>
                      <a:lnTo>
                        <a:pt x="312" y="228"/>
                      </a:lnTo>
                      <a:lnTo>
                        <a:pt x="314" y="228"/>
                      </a:lnTo>
                      <a:lnTo>
                        <a:pt x="314" y="226"/>
                      </a:lnTo>
                      <a:lnTo>
                        <a:pt x="314" y="2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g142a8b75624_19_0"/>
                <p:cNvSpPr/>
                <p:nvPr/>
              </p:nvSpPr>
              <p:spPr>
                <a:xfrm>
                  <a:off x="5010150" y="1624013"/>
                  <a:ext cx="498475" cy="48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308" extrusionOk="0">
                      <a:moveTo>
                        <a:pt x="314" y="224"/>
                      </a:moveTo>
                      <a:lnTo>
                        <a:pt x="312" y="220"/>
                      </a:lnTo>
                      <a:lnTo>
                        <a:pt x="311" y="217"/>
                      </a:lnTo>
                      <a:lnTo>
                        <a:pt x="307" y="213"/>
                      </a:lnTo>
                      <a:lnTo>
                        <a:pt x="307" y="213"/>
                      </a:lnTo>
                      <a:lnTo>
                        <a:pt x="305" y="209"/>
                      </a:lnTo>
                      <a:lnTo>
                        <a:pt x="305" y="211"/>
                      </a:lnTo>
                      <a:lnTo>
                        <a:pt x="303" y="211"/>
                      </a:lnTo>
                      <a:lnTo>
                        <a:pt x="301" y="211"/>
                      </a:lnTo>
                      <a:lnTo>
                        <a:pt x="299" y="211"/>
                      </a:lnTo>
                      <a:lnTo>
                        <a:pt x="297" y="211"/>
                      </a:lnTo>
                      <a:lnTo>
                        <a:pt x="295" y="211"/>
                      </a:lnTo>
                      <a:lnTo>
                        <a:pt x="293" y="209"/>
                      </a:lnTo>
                      <a:lnTo>
                        <a:pt x="291" y="209"/>
                      </a:lnTo>
                      <a:lnTo>
                        <a:pt x="291" y="207"/>
                      </a:lnTo>
                      <a:lnTo>
                        <a:pt x="291" y="205"/>
                      </a:lnTo>
                      <a:lnTo>
                        <a:pt x="291" y="201"/>
                      </a:lnTo>
                      <a:lnTo>
                        <a:pt x="293" y="198"/>
                      </a:lnTo>
                      <a:lnTo>
                        <a:pt x="293" y="194"/>
                      </a:lnTo>
                      <a:lnTo>
                        <a:pt x="291" y="192"/>
                      </a:lnTo>
                      <a:lnTo>
                        <a:pt x="288" y="190"/>
                      </a:lnTo>
                      <a:lnTo>
                        <a:pt x="288" y="186"/>
                      </a:lnTo>
                      <a:lnTo>
                        <a:pt x="297" y="180"/>
                      </a:lnTo>
                      <a:lnTo>
                        <a:pt x="299" y="179"/>
                      </a:lnTo>
                      <a:lnTo>
                        <a:pt x="299" y="177"/>
                      </a:lnTo>
                      <a:lnTo>
                        <a:pt x="297" y="173"/>
                      </a:lnTo>
                      <a:lnTo>
                        <a:pt x="293" y="171"/>
                      </a:lnTo>
                      <a:lnTo>
                        <a:pt x="291" y="171"/>
                      </a:lnTo>
                      <a:lnTo>
                        <a:pt x="291" y="169"/>
                      </a:lnTo>
                      <a:lnTo>
                        <a:pt x="290" y="169"/>
                      </a:lnTo>
                      <a:lnTo>
                        <a:pt x="290" y="169"/>
                      </a:lnTo>
                      <a:lnTo>
                        <a:pt x="290" y="167"/>
                      </a:lnTo>
                      <a:lnTo>
                        <a:pt x="288" y="165"/>
                      </a:lnTo>
                      <a:lnTo>
                        <a:pt x="288" y="165"/>
                      </a:lnTo>
                      <a:lnTo>
                        <a:pt x="288" y="163"/>
                      </a:lnTo>
                      <a:lnTo>
                        <a:pt x="288" y="163"/>
                      </a:lnTo>
                      <a:lnTo>
                        <a:pt x="288" y="161"/>
                      </a:lnTo>
                      <a:lnTo>
                        <a:pt x="286" y="160"/>
                      </a:lnTo>
                      <a:lnTo>
                        <a:pt x="286" y="158"/>
                      </a:lnTo>
                      <a:lnTo>
                        <a:pt x="288" y="154"/>
                      </a:lnTo>
                      <a:lnTo>
                        <a:pt x="288" y="152"/>
                      </a:lnTo>
                      <a:lnTo>
                        <a:pt x="290" y="146"/>
                      </a:lnTo>
                      <a:lnTo>
                        <a:pt x="290" y="144"/>
                      </a:lnTo>
                      <a:lnTo>
                        <a:pt x="291" y="140"/>
                      </a:lnTo>
                      <a:lnTo>
                        <a:pt x="291" y="139"/>
                      </a:lnTo>
                      <a:lnTo>
                        <a:pt x="291" y="135"/>
                      </a:lnTo>
                      <a:lnTo>
                        <a:pt x="290" y="135"/>
                      </a:lnTo>
                      <a:lnTo>
                        <a:pt x="286" y="133"/>
                      </a:lnTo>
                      <a:lnTo>
                        <a:pt x="284" y="129"/>
                      </a:lnTo>
                      <a:lnTo>
                        <a:pt x="274" y="118"/>
                      </a:lnTo>
                      <a:lnTo>
                        <a:pt x="272" y="114"/>
                      </a:lnTo>
                      <a:lnTo>
                        <a:pt x="270" y="112"/>
                      </a:lnTo>
                      <a:lnTo>
                        <a:pt x="267" y="110"/>
                      </a:lnTo>
                      <a:lnTo>
                        <a:pt x="267" y="110"/>
                      </a:lnTo>
                      <a:lnTo>
                        <a:pt x="267" y="110"/>
                      </a:lnTo>
                      <a:lnTo>
                        <a:pt x="265" y="108"/>
                      </a:lnTo>
                      <a:lnTo>
                        <a:pt x="265" y="108"/>
                      </a:lnTo>
                      <a:lnTo>
                        <a:pt x="267" y="106"/>
                      </a:lnTo>
                      <a:lnTo>
                        <a:pt x="267" y="102"/>
                      </a:lnTo>
                      <a:lnTo>
                        <a:pt x="263" y="93"/>
                      </a:lnTo>
                      <a:lnTo>
                        <a:pt x="263" y="93"/>
                      </a:lnTo>
                      <a:lnTo>
                        <a:pt x="263" y="93"/>
                      </a:lnTo>
                      <a:lnTo>
                        <a:pt x="263" y="91"/>
                      </a:lnTo>
                      <a:lnTo>
                        <a:pt x="265" y="89"/>
                      </a:lnTo>
                      <a:lnTo>
                        <a:pt x="265" y="89"/>
                      </a:lnTo>
                      <a:lnTo>
                        <a:pt x="265" y="89"/>
                      </a:lnTo>
                      <a:lnTo>
                        <a:pt x="265" y="87"/>
                      </a:lnTo>
                      <a:lnTo>
                        <a:pt x="261" y="82"/>
                      </a:lnTo>
                      <a:lnTo>
                        <a:pt x="259" y="76"/>
                      </a:lnTo>
                      <a:lnTo>
                        <a:pt x="257" y="78"/>
                      </a:lnTo>
                      <a:lnTo>
                        <a:pt x="251" y="83"/>
                      </a:lnTo>
                      <a:lnTo>
                        <a:pt x="251" y="83"/>
                      </a:lnTo>
                      <a:lnTo>
                        <a:pt x="250" y="82"/>
                      </a:lnTo>
                      <a:lnTo>
                        <a:pt x="250" y="82"/>
                      </a:lnTo>
                      <a:lnTo>
                        <a:pt x="248" y="80"/>
                      </a:lnTo>
                      <a:lnTo>
                        <a:pt x="248" y="80"/>
                      </a:lnTo>
                      <a:lnTo>
                        <a:pt x="248" y="78"/>
                      </a:lnTo>
                      <a:lnTo>
                        <a:pt x="250" y="76"/>
                      </a:lnTo>
                      <a:lnTo>
                        <a:pt x="250" y="74"/>
                      </a:lnTo>
                      <a:lnTo>
                        <a:pt x="250" y="72"/>
                      </a:lnTo>
                      <a:lnTo>
                        <a:pt x="251" y="70"/>
                      </a:lnTo>
                      <a:lnTo>
                        <a:pt x="251" y="68"/>
                      </a:lnTo>
                      <a:lnTo>
                        <a:pt x="251" y="68"/>
                      </a:lnTo>
                      <a:lnTo>
                        <a:pt x="253" y="66"/>
                      </a:lnTo>
                      <a:lnTo>
                        <a:pt x="257" y="64"/>
                      </a:lnTo>
                      <a:lnTo>
                        <a:pt x="257" y="64"/>
                      </a:lnTo>
                      <a:lnTo>
                        <a:pt x="257" y="63"/>
                      </a:lnTo>
                      <a:lnTo>
                        <a:pt x="257" y="63"/>
                      </a:lnTo>
                      <a:lnTo>
                        <a:pt x="259" y="61"/>
                      </a:lnTo>
                      <a:lnTo>
                        <a:pt x="259" y="57"/>
                      </a:lnTo>
                      <a:lnTo>
                        <a:pt x="259" y="57"/>
                      </a:lnTo>
                      <a:lnTo>
                        <a:pt x="259" y="55"/>
                      </a:lnTo>
                      <a:lnTo>
                        <a:pt x="257" y="51"/>
                      </a:lnTo>
                      <a:lnTo>
                        <a:pt x="257" y="51"/>
                      </a:lnTo>
                      <a:lnTo>
                        <a:pt x="257" y="51"/>
                      </a:lnTo>
                      <a:lnTo>
                        <a:pt x="257" y="51"/>
                      </a:lnTo>
                      <a:lnTo>
                        <a:pt x="255" y="49"/>
                      </a:lnTo>
                      <a:lnTo>
                        <a:pt x="253" y="51"/>
                      </a:lnTo>
                      <a:lnTo>
                        <a:pt x="253" y="51"/>
                      </a:lnTo>
                      <a:lnTo>
                        <a:pt x="253" y="51"/>
                      </a:lnTo>
                      <a:lnTo>
                        <a:pt x="251" y="51"/>
                      </a:lnTo>
                      <a:lnTo>
                        <a:pt x="253" y="53"/>
                      </a:lnTo>
                      <a:lnTo>
                        <a:pt x="251" y="53"/>
                      </a:lnTo>
                      <a:lnTo>
                        <a:pt x="251" y="55"/>
                      </a:lnTo>
                      <a:lnTo>
                        <a:pt x="250" y="55"/>
                      </a:lnTo>
                      <a:lnTo>
                        <a:pt x="248" y="57"/>
                      </a:lnTo>
                      <a:lnTo>
                        <a:pt x="246" y="59"/>
                      </a:lnTo>
                      <a:lnTo>
                        <a:pt x="246" y="59"/>
                      </a:lnTo>
                      <a:lnTo>
                        <a:pt x="244" y="59"/>
                      </a:lnTo>
                      <a:lnTo>
                        <a:pt x="242" y="59"/>
                      </a:lnTo>
                      <a:lnTo>
                        <a:pt x="240" y="59"/>
                      </a:lnTo>
                      <a:lnTo>
                        <a:pt x="240" y="59"/>
                      </a:lnTo>
                      <a:lnTo>
                        <a:pt x="238" y="61"/>
                      </a:lnTo>
                      <a:lnTo>
                        <a:pt x="236" y="61"/>
                      </a:lnTo>
                      <a:lnTo>
                        <a:pt x="234" y="61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30" y="64"/>
                      </a:lnTo>
                      <a:lnTo>
                        <a:pt x="230" y="64"/>
                      </a:lnTo>
                      <a:lnTo>
                        <a:pt x="230" y="64"/>
                      </a:lnTo>
                      <a:lnTo>
                        <a:pt x="229" y="66"/>
                      </a:lnTo>
                      <a:lnTo>
                        <a:pt x="227" y="68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3"/>
                      </a:lnTo>
                      <a:lnTo>
                        <a:pt x="221" y="63"/>
                      </a:lnTo>
                      <a:lnTo>
                        <a:pt x="219" y="59"/>
                      </a:lnTo>
                      <a:lnTo>
                        <a:pt x="217" y="59"/>
                      </a:lnTo>
                      <a:lnTo>
                        <a:pt x="217" y="57"/>
                      </a:lnTo>
                      <a:lnTo>
                        <a:pt x="217" y="51"/>
                      </a:lnTo>
                      <a:lnTo>
                        <a:pt x="215" y="49"/>
                      </a:lnTo>
                      <a:lnTo>
                        <a:pt x="215" y="47"/>
                      </a:lnTo>
                      <a:lnTo>
                        <a:pt x="213" y="45"/>
                      </a:lnTo>
                      <a:lnTo>
                        <a:pt x="210" y="38"/>
                      </a:lnTo>
                      <a:lnTo>
                        <a:pt x="208" y="34"/>
                      </a:lnTo>
                      <a:lnTo>
                        <a:pt x="202" y="28"/>
                      </a:lnTo>
                      <a:lnTo>
                        <a:pt x="200" y="26"/>
                      </a:lnTo>
                      <a:lnTo>
                        <a:pt x="198" y="24"/>
                      </a:lnTo>
                      <a:lnTo>
                        <a:pt x="198" y="23"/>
                      </a:lnTo>
                      <a:lnTo>
                        <a:pt x="196" y="23"/>
                      </a:lnTo>
                      <a:lnTo>
                        <a:pt x="196" y="23"/>
                      </a:lnTo>
                      <a:lnTo>
                        <a:pt x="194" y="24"/>
                      </a:lnTo>
                      <a:lnTo>
                        <a:pt x="192" y="24"/>
                      </a:lnTo>
                      <a:lnTo>
                        <a:pt x="192" y="24"/>
                      </a:lnTo>
                      <a:lnTo>
                        <a:pt x="192" y="26"/>
                      </a:lnTo>
                      <a:lnTo>
                        <a:pt x="190" y="26"/>
                      </a:lnTo>
                      <a:lnTo>
                        <a:pt x="190" y="28"/>
                      </a:lnTo>
                      <a:lnTo>
                        <a:pt x="189" y="28"/>
                      </a:lnTo>
                      <a:lnTo>
                        <a:pt x="189" y="28"/>
                      </a:lnTo>
                      <a:lnTo>
                        <a:pt x="187" y="28"/>
                      </a:lnTo>
                      <a:lnTo>
                        <a:pt x="185" y="32"/>
                      </a:lnTo>
                      <a:lnTo>
                        <a:pt x="183" y="32"/>
                      </a:lnTo>
                      <a:lnTo>
                        <a:pt x="183" y="34"/>
                      </a:lnTo>
                      <a:lnTo>
                        <a:pt x="181" y="34"/>
                      </a:lnTo>
                      <a:lnTo>
                        <a:pt x="177" y="34"/>
                      </a:lnTo>
                      <a:lnTo>
                        <a:pt x="175" y="36"/>
                      </a:lnTo>
                      <a:lnTo>
                        <a:pt x="171" y="36"/>
                      </a:lnTo>
                      <a:lnTo>
                        <a:pt x="168" y="36"/>
                      </a:lnTo>
                      <a:lnTo>
                        <a:pt x="168" y="38"/>
                      </a:lnTo>
                      <a:lnTo>
                        <a:pt x="166" y="38"/>
                      </a:lnTo>
                      <a:lnTo>
                        <a:pt x="166" y="38"/>
                      </a:lnTo>
                      <a:lnTo>
                        <a:pt x="166" y="40"/>
                      </a:lnTo>
                      <a:lnTo>
                        <a:pt x="164" y="40"/>
                      </a:lnTo>
                      <a:lnTo>
                        <a:pt x="150" y="36"/>
                      </a:lnTo>
                      <a:lnTo>
                        <a:pt x="143" y="32"/>
                      </a:lnTo>
                      <a:lnTo>
                        <a:pt x="139" y="30"/>
                      </a:lnTo>
                      <a:lnTo>
                        <a:pt x="131" y="24"/>
                      </a:lnTo>
                      <a:lnTo>
                        <a:pt x="128" y="23"/>
                      </a:lnTo>
                      <a:lnTo>
                        <a:pt x="126" y="21"/>
                      </a:lnTo>
                      <a:lnTo>
                        <a:pt x="124" y="19"/>
                      </a:lnTo>
                      <a:lnTo>
                        <a:pt x="122" y="17"/>
                      </a:lnTo>
                      <a:lnTo>
                        <a:pt x="116" y="11"/>
                      </a:lnTo>
                      <a:lnTo>
                        <a:pt x="114" y="11"/>
                      </a:lnTo>
                      <a:lnTo>
                        <a:pt x="110" y="4"/>
                      </a:lnTo>
                      <a:lnTo>
                        <a:pt x="109" y="4"/>
                      </a:lnTo>
                      <a:lnTo>
                        <a:pt x="107" y="4"/>
                      </a:lnTo>
                      <a:lnTo>
                        <a:pt x="97" y="4"/>
                      </a:lnTo>
                      <a:lnTo>
                        <a:pt x="95" y="4"/>
                      </a:lnTo>
                      <a:lnTo>
                        <a:pt x="89" y="0"/>
                      </a:lnTo>
                      <a:lnTo>
                        <a:pt x="89" y="0"/>
                      </a:lnTo>
                      <a:lnTo>
                        <a:pt x="86" y="2"/>
                      </a:lnTo>
                      <a:lnTo>
                        <a:pt x="74" y="4"/>
                      </a:lnTo>
                      <a:lnTo>
                        <a:pt x="70" y="5"/>
                      </a:lnTo>
                      <a:lnTo>
                        <a:pt x="67" y="9"/>
                      </a:lnTo>
                      <a:lnTo>
                        <a:pt x="65" y="9"/>
                      </a:lnTo>
                      <a:lnTo>
                        <a:pt x="65" y="11"/>
                      </a:lnTo>
                      <a:lnTo>
                        <a:pt x="65" y="11"/>
                      </a:lnTo>
                      <a:lnTo>
                        <a:pt x="63" y="13"/>
                      </a:lnTo>
                      <a:lnTo>
                        <a:pt x="63" y="15"/>
                      </a:lnTo>
                      <a:lnTo>
                        <a:pt x="61" y="17"/>
                      </a:lnTo>
                      <a:lnTo>
                        <a:pt x="59" y="19"/>
                      </a:lnTo>
                      <a:lnTo>
                        <a:pt x="57" y="21"/>
                      </a:lnTo>
                      <a:lnTo>
                        <a:pt x="53" y="21"/>
                      </a:lnTo>
                      <a:lnTo>
                        <a:pt x="48" y="23"/>
                      </a:lnTo>
                      <a:lnTo>
                        <a:pt x="46" y="24"/>
                      </a:lnTo>
                      <a:lnTo>
                        <a:pt x="46" y="26"/>
                      </a:lnTo>
                      <a:lnTo>
                        <a:pt x="44" y="28"/>
                      </a:lnTo>
                      <a:lnTo>
                        <a:pt x="36" y="34"/>
                      </a:lnTo>
                      <a:lnTo>
                        <a:pt x="34" y="36"/>
                      </a:lnTo>
                      <a:lnTo>
                        <a:pt x="34" y="36"/>
                      </a:lnTo>
                      <a:lnTo>
                        <a:pt x="32" y="36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32"/>
                      </a:lnTo>
                      <a:lnTo>
                        <a:pt x="27" y="32"/>
                      </a:lnTo>
                      <a:lnTo>
                        <a:pt x="25" y="30"/>
                      </a:lnTo>
                      <a:lnTo>
                        <a:pt x="25" y="30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21" y="34"/>
                      </a:lnTo>
                      <a:lnTo>
                        <a:pt x="21" y="34"/>
                      </a:lnTo>
                      <a:lnTo>
                        <a:pt x="21" y="36"/>
                      </a:lnTo>
                      <a:lnTo>
                        <a:pt x="21" y="38"/>
                      </a:lnTo>
                      <a:lnTo>
                        <a:pt x="23" y="40"/>
                      </a:lnTo>
                      <a:lnTo>
                        <a:pt x="25" y="42"/>
                      </a:lnTo>
                      <a:lnTo>
                        <a:pt x="27" y="43"/>
                      </a:lnTo>
                      <a:lnTo>
                        <a:pt x="27" y="45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30" y="49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1"/>
                      </a:lnTo>
                      <a:lnTo>
                        <a:pt x="30" y="53"/>
                      </a:lnTo>
                      <a:lnTo>
                        <a:pt x="30" y="57"/>
                      </a:lnTo>
                      <a:lnTo>
                        <a:pt x="30" y="59"/>
                      </a:lnTo>
                      <a:lnTo>
                        <a:pt x="32" y="63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2" y="66"/>
                      </a:lnTo>
                      <a:lnTo>
                        <a:pt x="30" y="66"/>
                      </a:lnTo>
                      <a:lnTo>
                        <a:pt x="30" y="68"/>
                      </a:lnTo>
                      <a:lnTo>
                        <a:pt x="28" y="68"/>
                      </a:lnTo>
                      <a:lnTo>
                        <a:pt x="27" y="72"/>
                      </a:lnTo>
                      <a:lnTo>
                        <a:pt x="27" y="74"/>
                      </a:lnTo>
                      <a:lnTo>
                        <a:pt x="25" y="76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7" y="80"/>
                      </a:lnTo>
                      <a:lnTo>
                        <a:pt x="27" y="80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9"/>
                      </a:lnTo>
                      <a:lnTo>
                        <a:pt x="30" y="89"/>
                      </a:lnTo>
                      <a:lnTo>
                        <a:pt x="25" y="91"/>
                      </a:lnTo>
                      <a:lnTo>
                        <a:pt x="19" y="97"/>
                      </a:lnTo>
                      <a:lnTo>
                        <a:pt x="15" y="101"/>
                      </a:lnTo>
                      <a:lnTo>
                        <a:pt x="13" y="102"/>
                      </a:lnTo>
                      <a:lnTo>
                        <a:pt x="11" y="104"/>
                      </a:lnTo>
                      <a:lnTo>
                        <a:pt x="9" y="104"/>
                      </a:lnTo>
                      <a:lnTo>
                        <a:pt x="4" y="106"/>
                      </a:lnTo>
                      <a:lnTo>
                        <a:pt x="4" y="106"/>
                      </a:lnTo>
                      <a:lnTo>
                        <a:pt x="4" y="106"/>
                      </a:lnTo>
                      <a:lnTo>
                        <a:pt x="2" y="108"/>
                      </a:lnTo>
                      <a:lnTo>
                        <a:pt x="2" y="110"/>
                      </a:lnTo>
                      <a:lnTo>
                        <a:pt x="2" y="112"/>
                      </a:lnTo>
                      <a:lnTo>
                        <a:pt x="4" y="112"/>
                      </a:lnTo>
                      <a:lnTo>
                        <a:pt x="4" y="114"/>
                      </a:lnTo>
                      <a:lnTo>
                        <a:pt x="4" y="114"/>
                      </a:lnTo>
                      <a:lnTo>
                        <a:pt x="6" y="114"/>
                      </a:lnTo>
                      <a:lnTo>
                        <a:pt x="6" y="112"/>
                      </a:lnTo>
                      <a:lnTo>
                        <a:pt x="6" y="112"/>
                      </a:lnTo>
                      <a:lnTo>
                        <a:pt x="8" y="112"/>
                      </a:lnTo>
                      <a:lnTo>
                        <a:pt x="8" y="112"/>
                      </a:lnTo>
                      <a:lnTo>
                        <a:pt x="8" y="114"/>
                      </a:lnTo>
                      <a:lnTo>
                        <a:pt x="8" y="116"/>
                      </a:lnTo>
                      <a:lnTo>
                        <a:pt x="6" y="116"/>
                      </a:lnTo>
                      <a:lnTo>
                        <a:pt x="6" y="118"/>
                      </a:lnTo>
                      <a:lnTo>
                        <a:pt x="0" y="123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2" y="127"/>
                      </a:lnTo>
                      <a:lnTo>
                        <a:pt x="8" y="127"/>
                      </a:lnTo>
                      <a:lnTo>
                        <a:pt x="9" y="129"/>
                      </a:lnTo>
                      <a:lnTo>
                        <a:pt x="11" y="127"/>
                      </a:lnTo>
                      <a:lnTo>
                        <a:pt x="11" y="129"/>
                      </a:lnTo>
                      <a:lnTo>
                        <a:pt x="15" y="131"/>
                      </a:lnTo>
                      <a:lnTo>
                        <a:pt x="21" y="133"/>
                      </a:lnTo>
                      <a:lnTo>
                        <a:pt x="27" y="137"/>
                      </a:lnTo>
                      <a:lnTo>
                        <a:pt x="27" y="137"/>
                      </a:lnTo>
                      <a:lnTo>
                        <a:pt x="28" y="139"/>
                      </a:lnTo>
                      <a:lnTo>
                        <a:pt x="32" y="144"/>
                      </a:lnTo>
                      <a:lnTo>
                        <a:pt x="36" y="150"/>
                      </a:lnTo>
                      <a:lnTo>
                        <a:pt x="36" y="152"/>
                      </a:lnTo>
                      <a:lnTo>
                        <a:pt x="36" y="152"/>
                      </a:lnTo>
                      <a:lnTo>
                        <a:pt x="34" y="152"/>
                      </a:lnTo>
                      <a:lnTo>
                        <a:pt x="34" y="152"/>
                      </a:lnTo>
                      <a:lnTo>
                        <a:pt x="32" y="152"/>
                      </a:lnTo>
                      <a:lnTo>
                        <a:pt x="32" y="152"/>
                      </a:lnTo>
                      <a:lnTo>
                        <a:pt x="32" y="152"/>
                      </a:lnTo>
                      <a:lnTo>
                        <a:pt x="32" y="154"/>
                      </a:lnTo>
                      <a:lnTo>
                        <a:pt x="30" y="154"/>
                      </a:lnTo>
                      <a:lnTo>
                        <a:pt x="32" y="156"/>
                      </a:lnTo>
                      <a:lnTo>
                        <a:pt x="34" y="160"/>
                      </a:lnTo>
                      <a:lnTo>
                        <a:pt x="46" y="180"/>
                      </a:lnTo>
                      <a:lnTo>
                        <a:pt x="49" y="196"/>
                      </a:lnTo>
                      <a:lnTo>
                        <a:pt x="51" y="201"/>
                      </a:lnTo>
                      <a:lnTo>
                        <a:pt x="51" y="203"/>
                      </a:lnTo>
                      <a:lnTo>
                        <a:pt x="53" y="205"/>
                      </a:lnTo>
                      <a:lnTo>
                        <a:pt x="55" y="207"/>
                      </a:lnTo>
                      <a:lnTo>
                        <a:pt x="57" y="209"/>
                      </a:lnTo>
                      <a:lnTo>
                        <a:pt x="59" y="209"/>
                      </a:lnTo>
                      <a:lnTo>
                        <a:pt x="59" y="207"/>
                      </a:lnTo>
                      <a:lnTo>
                        <a:pt x="61" y="207"/>
                      </a:lnTo>
                      <a:lnTo>
                        <a:pt x="63" y="209"/>
                      </a:lnTo>
                      <a:lnTo>
                        <a:pt x="63" y="209"/>
                      </a:lnTo>
                      <a:lnTo>
                        <a:pt x="65" y="209"/>
                      </a:lnTo>
                      <a:lnTo>
                        <a:pt x="65" y="209"/>
                      </a:lnTo>
                      <a:lnTo>
                        <a:pt x="65" y="207"/>
                      </a:lnTo>
                      <a:lnTo>
                        <a:pt x="65" y="205"/>
                      </a:lnTo>
                      <a:lnTo>
                        <a:pt x="67" y="205"/>
                      </a:lnTo>
                      <a:lnTo>
                        <a:pt x="67" y="203"/>
                      </a:lnTo>
                      <a:lnTo>
                        <a:pt x="69" y="205"/>
                      </a:lnTo>
                      <a:lnTo>
                        <a:pt x="69" y="203"/>
                      </a:lnTo>
                      <a:lnTo>
                        <a:pt x="69" y="203"/>
                      </a:lnTo>
                      <a:lnTo>
                        <a:pt x="69" y="199"/>
                      </a:lnTo>
                      <a:lnTo>
                        <a:pt x="69" y="198"/>
                      </a:lnTo>
                      <a:lnTo>
                        <a:pt x="70" y="198"/>
                      </a:lnTo>
                      <a:lnTo>
                        <a:pt x="70" y="198"/>
                      </a:lnTo>
                      <a:lnTo>
                        <a:pt x="70" y="196"/>
                      </a:lnTo>
                      <a:lnTo>
                        <a:pt x="72" y="196"/>
                      </a:lnTo>
                      <a:lnTo>
                        <a:pt x="72" y="196"/>
                      </a:lnTo>
                      <a:lnTo>
                        <a:pt x="72" y="198"/>
                      </a:lnTo>
                      <a:lnTo>
                        <a:pt x="76" y="203"/>
                      </a:lnTo>
                      <a:lnTo>
                        <a:pt x="78" y="207"/>
                      </a:lnTo>
                      <a:lnTo>
                        <a:pt x="80" y="209"/>
                      </a:lnTo>
                      <a:lnTo>
                        <a:pt x="80" y="211"/>
                      </a:lnTo>
                      <a:lnTo>
                        <a:pt x="80" y="211"/>
                      </a:lnTo>
                      <a:lnTo>
                        <a:pt x="82" y="209"/>
                      </a:lnTo>
                      <a:lnTo>
                        <a:pt x="82" y="209"/>
                      </a:lnTo>
                      <a:lnTo>
                        <a:pt x="82" y="209"/>
                      </a:lnTo>
                      <a:lnTo>
                        <a:pt x="82" y="209"/>
                      </a:lnTo>
                      <a:lnTo>
                        <a:pt x="84" y="211"/>
                      </a:lnTo>
                      <a:lnTo>
                        <a:pt x="84" y="211"/>
                      </a:lnTo>
                      <a:lnTo>
                        <a:pt x="84" y="211"/>
                      </a:lnTo>
                      <a:lnTo>
                        <a:pt x="84" y="211"/>
                      </a:lnTo>
                      <a:lnTo>
                        <a:pt x="86" y="211"/>
                      </a:lnTo>
                      <a:lnTo>
                        <a:pt x="86" y="211"/>
                      </a:lnTo>
                      <a:lnTo>
                        <a:pt x="86" y="211"/>
                      </a:lnTo>
                      <a:lnTo>
                        <a:pt x="86" y="211"/>
                      </a:lnTo>
                      <a:lnTo>
                        <a:pt x="88" y="211"/>
                      </a:lnTo>
                      <a:lnTo>
                        <a:pt x="88" y="213"/>
                      </a:lnTo>
                      <a:lnTo>
                        <a:pt x="88" y="213"/>
                      </a:lnTo>
                      <a:lnTo>
                        <a:pt x="88" y="215"/>
                      </a:lnTo>
                      <a:lnTo>
                        <a:pt x="89" y="215"/>
                      </a:lnTo>
                      <a:lnTo>
                        <a:pt x="89" y="215"/>
                      </a:lnTo>
                      <a:lnTo>
                        <a:pt x="89" y="215"/>
                      </a:lnTo>
                      <a:lnTo>
                        <a:pt x="89" y="213"/>
                      </a:lnTo>
                      <a:lnTo>
                        <a:pt x="89" y="213"/>
                      </a:lnTo>
                      <a:lnTo>
                        <a:pt x="91" y="213"/>
                      </a:lnTo>
                      <a:lnTo>
                        <a:pt x="91" y="213"/>
                      </a:lnTo>
                      <a:lnTo>
                        <a:pt x="91" y="213"/>
                      </a:lnTo>
                      <a:lnTo>
                        <a:pt x="91" y="213"/>
                      </a:lnTo>
                      <a:lnTo>
                        <a:pt x="93" y="215"/>
                      </a:lnTo>
                      <a:lnTo>
                        <a:pt x="93" y="215"/>
                      </a:lnTo>
                      <a:lnTo>
                        <a:pt x="91" y="217"/>
                      </a:lnTo>
                      <a:lnTo>
                        <a:pt x="91" y="218"/>
                      </a:lnTo>
                      <a:lnTo>
                        <a:pt x="93" y="218"/>
                      </a:lnTo>
                      <a:lnTo>
                        <a:pt x="95" y="217"/>
                      </a:lnTo>
                      <a:lnTo>
                        <a:pt x="95" y="218"/>
                      </a:lnTo>
                      <a:lnTo>
                        <a:pt x="97" y="218"/>
                      </a:lnTo>
                      <a:lnTo>
                        <a:pt x="95" y="220"/>
                      </a:lnTo>
                      <a:lnTo>
                        <a:pt x="95" y="220"/>
                      </a:lnTo>
                      <a:lnTo>
                        <a:pt x="93" y="222"/>
                      </a:lnTo>
                      <a:lnTo>
                        <a:pt x="93" y="222"/>
                      </a:lnTo>
                      <a:lnTo>
                        <a:pt x="93" y="228"/>
                      </a:lnTo>
                      <a:lnTo>
                        <a:pt x="93" y="228"/>
                      </a:lnTo>
                      <a:lnTo>
                        <a:pt x="95" y="230"/>
                      </a:lnTo>
                      <a:lnTo>
                        <a:pt x="95" y="230"/>
                      </a:lnTo>
                      <a:lnTo>
                        <a:pt x="95" y="232"/>
                      </a:lnTo>
                      <a:lnTo>
                        <a:pt x="95" y="234"/>
                      </a:lnTo>
                      <a:lnTo>
                        <a:pt x="95" y="234"/>
                      </a:lnTo>
                      <a:lnTo>
                        <a:pt x="95" y="236"/>
                      </a:lnTo>
                      <a:lnTo>
                        <a:pt x="95" y="236"/>
                      </a:lnTo>
                      <a:lnTo>
                        <a:pt x="95" y="237"/>
                      </a:lnTo>
                      <a:lnTo>
                        <a:pt x="95" y="239"/>
                      </a:lnTo>
                      <a:lnTo>
                        <a:pt x="97" y="239"/>
                      </a:lnTo>
                      <a:lnTo>
                        <a:pt x="99" y="241"/>
                      </a:lnTo>
                      <a:lnTo>
                        <a:pt x="103" y="247"/>
                      </a:lnTo>
                      <a:lnTo>
                        <a:pt x="105" y="249"/>
                      </a:lnTo>
                      <a:lnTo>
                        <a:pt x="109" y="253"/>
                      </a:lnTo>
                      <a:lnTo>
                        <a:pt x="110" y="251"/>
                      </a:lnTo>
                      <a:lnTo>
                        <a:pt x="110" y="251"/>
                      </a:lnTo>
                      <a:lnTo>
                        <a:pt x="112" y="249"/>
                      </a:lnTo>
                      <a:lnTo>
                        <a:pt x="112" y="249"/>
                      </a:lnTo>
                      <a:lnTo>
                        <a:pt x="114" y="249"/>
                      </a:lnTo>
                      <a:lnTo>
                        <a:pt x="114" y="249"/>
                      </a:lnTo>
                      <a:lnTo>
                        <a:pt x="114" y="249"/>
                      </a:lnTo>
                      <a:lnTo>
                        <a:pt x="114" y="251"/>
                      </a:lnTo>
                      <a:lnTo>
                        <a:pt x="116" y="253"/>
                      </a:lnTo>
                      <a:lnTo>
                        <a:pt x="116" y="253"/>
                      </a:lnTo>
                      <a:lnTo>
                        <a:pt x="118" y="253"/>
                      </a:lnTo>
                      <a:lnTo>
                        <a:pt x="120" y="253"/>
                      </a:lnTo>
                      <a:lnTo>
                        <a:pt x="120" y="253"/>
                      </a:lnTo>
                      <a:lnTo>
                        <a:pt x="122" y="253"/>
                      </a:lnTo>
                      <a:lnTo>
                        <a:pt x="124" y="255"/>
                      </a:lnTo>
                      <a:lnTo>
                        <a:pt x="126" y="257"/>
                      </a:lnTo>
                      <a:lnTo>
                        <a:pt x="126" y="257"/>
                      </a:lnTo>
                      <a:lnTo>
                        <a:pt x="126" y="258"/>
                      </a:lnTo>
                      <a:lnTo>
                        <a:pt x="126" y="260"/>
                      </a:lnTo>
                      <a:lnTo>
                        <a:pt x="128" y="262"/>
                      </a:lnTo>
                      <a:lnTo>
                        <a:pt x="128" y="262"/>
                      </a:lnTo>
                      <a:lnTo>
                        <a:pt x="129" y="262"/>
                      </a:lnTo>
                      <a:lnTo>
                        <a:pt x="129" y="262"/>
                      </a:lnTo>
                      <a:lnTo>
                        <a:pt x="129" y="264"/>
                      </a:lnTo>
                      <a:lnTo>
                        <a:pt x="131" y="264"/>
                      </a:lnTo>
                      <a:lnTo>
                        <a:pt x="131" y="266"/>
                      </a:lnTo>
                      <a:lnTo>
                        <a:pt x="131" y="266"/>
                      </a:lnTo>
                      <a:lnTo>
                        <a:pt x="131" y="266"/>
                      </a:lnTo>
                      <a:lnTo>
                        <a:pt x="135" y="268"/>
                      </a:lnTo>
                      <a:lnTo>
                        <a:pt x="139" y="270"/>
                      </a:lnTo>
                      <a:lnTo>
                        <a:pt x="141" y="272"/>
                      </a:lnTo>
                      <a:lnTo>
                        <a:pt x="143" y="274"/>
                      </a:lnTo>
                      <a:lnTo>
                        <a:pt x="145" y="276"/>
                      </a:lnTo>
                      <a:lnTo>
                        <a:pt x="145" y="277"/>
                      </a:lnTo>
                      <a:lnTo>
                        <a:pt x="145" y="277"/>
                      </a:lnTo>
                      <a:lnTo>
                        <a:pt x="145" y="281"/>
                      </a:lnTo>
                      <a:lnTo>
                        <a:pt x="145" y="283"/>
                      </a:lnTo>
                      <a:lnTo>
                        <a:pt x="145" y="285"/>
                      </a:lnTo>
                      <a:lnTo>
                        <a:pt x="143" y="287"/>
                      </a:lnTo>
                      <a:lnTo>
                        <a:pt x="143" y="289"/>
                      </a:lnTo>
                      <a:lnTo>
                        <a:pt x="143" y="291"/>
                      </a:lnTo>
                      <a:lnTo>
                        <a:pt x="145" y="291"/>
                      </a:lnTo>
                      <a:lnTo>
                        <a:pt x="149" y="296"/>
                      </a:lnTo>
                      <a:lnTo>
                        <a:pt x="150" y="296"/>
                      </a:lnTo>
                      <a:lnTo>
                        <a:pt x="150" y="298"/>
                      </a:lnTo>
                      <a:lnTo>
                        <a:pt x="150" y="298"/>
                      </a:lnTo>
                      <a:lnTo>
                        <a:pt x="150" y="298"/>
                      </a:lnTo>
                      <a:lnTo>
                        <a:pt x="152" y="296"/>
                      </a:lnTo>
                      <a:lnTo>
                        <a:pt x="156" y="298"/>
                      </a:lnTo>
                      <a:lnTo>
                        <a:pt x="158" y="300"/>
                      </a:lnTo>
                      <a:lnTo>
                        <a:pt x="158" y="300"/>
                      </a:lnTo>
                      <a:lnTo>
                        <a:pt x="164" y="300"/>
                      </a:lnTo>
                      <a:lnTo>
                        <a:pt x="164" y="300"/>
                      </a:lnTo>
                      <a:lnTo>
                        <a:pt x="164" y="302"/>
                      </a:lnTo>
                      <a:lnTo>
                        <a:pt x="166" y="302"/>
                      </a:lnTo>
                      <a:lnTo>
                        <a:pt x="166" y="304"/>
                      </a:lnTo>
                      <a:lnTo>
                        <a:pt x="168" y="304"/>
                      </a:lnTo>
                      <a:lnTo>
                        <a:pt x="170" y="302"/>
                      </a:lnTo>
                      <a:lnTo>
                        <a:pt x="171" y="300"/>
                      </a:lnTo>
                      <a:lnTo>
                        <a:pt x="173" y="300"/>
                      </a:lnTo>
                      <a:lnTo>
                        <a:pt x="173" y="300"/>
                      </a:lnTo>
                      <a:lnTo>
                        <a:pt x="173" y="302"/>
                      </a:lnTo>
                      <a:lnTo>
                        <a:pt x="171" y="304"/>
                      </a:lnTo>
                      <a:lnTo>
                        <a:pt x="171" y="304"/>
                      </a:lnTo>
                      <a:lnTo>
                        <a:pt x="171" y="304"/>
                      </a:lnTo>
                      <a:lnTo>
                        <a:pt x="173" y="304"/>
                      </a:lnTo>
                      <a:lnTo>
                        <a:pt x="175" y="304"/>
                      </a:lnTo>
                      <a:lnTo>
                        <a:pt x="175" y="304"/>
                      </a:lnTo>
                      <a:lnTo>
                        <a:pt x="177" y="304"/>
                      </a:lnTo>
                      <a:lnTo>
                        <a:pt x="179" y="304"/>
                      </a:lnTo>
                      <a:lnTo>
                        <a:pt x="181" y="306"/>
                      </a:lnTo>
                      <a:lnTo>
                        <a:pt x="185" y="308"/>
                      </a:lnTo>
                      <a:lnTo>
                        <a:pt x="185" y="308"/>
                      </a:lnTo>
                      <a:lnTo>
                        <a:pt x="185" y="308"/>
                      </a:lnTo>
                      <a:lnTo>
                        <a:pt x="183" y="306"/>
                      </a:lnTo>
                      <a:lnTo>
                        <a:pt x="183" y="304"/>
                      </a:lnTo>
                      <a:lnTo>
                        <a:pt x="185" y="304"/>
                      </a:lnTo>
                      <a:lnTo>
                        <a:pt x="187" y="302"/>
                      </a:lnTo>
                      <a:lnTo>
                        <a:pt x="189" y="302"/>
                      </a:lnTo>
                      <a:lnTo>
                        <a:pt x="190" y="302"/>
                      </a:lnTo>
                      <a:lnTo>
                        <a:pt x="192" y="302"/>
                      </a:lnTo>
                      <a:lnTo>
                        <a:pt x="194" y="300"/>
                      </a:lnTo>
                      <a:lnTo>
                        <a:pt x="202" y="296"/>
                      </a:lnTo>
                      <a:lnTo>
                        <a:pt x="204" y="295"/>
                      </a:lnTo>
                      <a:lnTo>
                        <a:pt x="206" y="295"/>
                      </a:lnTo>
                      <a:lnTo>
                        <a:pt x="206" y="293"/>
                      </a:lnTo>
                      <a:lnTo>
                        <a:pt x="206" y="293"/>
                      </a:lnTo>
                      <a:lnTo>
                        <a:pt x="206" y="291"/>
                      </a:lnTo>
                      <a:lnTo>
                        <a:pt x="206" y="291"/>
                      </a:lnTo>
                      <a:lnTo>
                        <a:pt x="206" y="291"/>
                      </a:lnTo>
                      <a:lnTo>
                        <a:pt x="204" y="291"/>
                      </a:lnTo>
                      <a:lnTo>
                        <a:pt x="204" y="291"/>
                      </a:lnTo>
                      <a:lnTo>
                        <a:pt x="202" y="289"/>
                      </a:lnTo>
                      <a:lnTo>
                        <a:pt x="202" y="289"/>
                      </a:lnTo>
                      <a:lnTo>
                        <a:pt x="200" y="285"/>
                      </a:lnTo>
                      <a:lnTo>
                        <a:pt x="200" y="285"/>
                      </a:lnTo>
                      <a:lnTo>
                        <a:pt x="202" y="283"/>
                      </a:lnTo>
                      <a:lnTo>
                        <a:pt x="202" y="283"/>
                      </a:lnTo>
                      <a:lnTo>
                        <a:pt x="202" y="281"/>
                      </a:lnTo>
                      <a:lnTo>
                        <a:pt x="202" y="279"/>
                      </a:lnTo>
                      <a:lnTo>
                        <a:pt x="202" y="277"/>
                      </a:lnTo>
                      <a:lnTo>
                        <a:pt x="200" y="276"/>
                      </a:lnTo>
                      <a:lnTo>
                        <a:pt x="200" y="274"/>
                      </a:lnTo>
                      <a:lnTo>
                        <a:pt x="200" y="272"/>
                      </a:lnTo>
                      <a:lnTo>
                        <a:pt x="198" y="270"/>
                      </a:lnTo>
                      <a:lnTo>
                        <a:pt x="196" y="268"/>
                      </a:lnTo>
                      <a:lnTo>
                        <a:pt x="196" y="266"/>
                      </a:lnTo>
                      <a:lnTo>
                        <a:pt x="196" y="264"/>
                      </a:lnTo>
                      <a:lnTo>
                        <a:pt x="198" y="260"/>
                      </a:lnTo>
                      <a:lnTo>
                        <a:pt x="200" y="257"/>
                      </a:lnTo>
                      <a:lnTo>
                        <a:pt x="200" y="255"/>
                      </a:lnTo>
                      <a:lnTo>
                        <a:pt x="202" y="255"/>
                      </a:lnTo>
                      <a:lnTo>
                        <a:pt x="202" y="255"/>
                      </a:lnTo>
                      <a:lnTo>
                        <a:pt x="202" y="257"/>
                      </a:lnTo>
                      <a:lnTo>
                        <a:pt x="204" y="257"/>
                      </a:lnTo>
                      <a:lnTo>
                        <a:pt x="204" y="253"/>
                      </a:lnTo>
                      <a:lnTo>
                        <a:pt x="204" y="251"/>
                      </a:lnTo>
                      <a:lnTo>
                        <a:pt x="204" y="249"/>
                      </a:lnTo>
                      <a:lnTo>
                        <a:pt x="204" y="249"/>
                      </a:lnTo>
                      <a:lnTo>
                        <a:pt x="202" y="249"/>
                      </a:lnTo>
                      <a:lnTo>
                        <a:pt x="202" y="247"/>
                      </a:lnTo>
                      <a:lnTo>
                        <a:pt x="200" y="245"/>
                      </a:lnTo>
                      <a:lnTo>
                        <a:pt x="200" y="245"/>
                      </a:lnTo>
                      <a:lnTo>
                        <a:pt x="200" y="243"/>
                      </a:lnTo>
                      <a:lnTo>
                        <a:pt x="202" y="243"/>
                      </a:lnTo>
                      <a:lnTo>
                        <a:pt x="202" y="245"/>
                      </a:lnTo>
                      <a:lnTo>
                        <a:pt x="204" y="245"/>
                      </a:lnTo>
                      <a:lnTo>
                        <a:pt x="204" y="243"/>
                      </a:lnTo>
                      <a:lnTo>
                        <a:pt x="206" y="243"/>
                      </a:lnTo>
                      <a:lnTo>
                        <a:pt x="206" y="241"/>
                      </a:lnTo>
                      <a:lnTo>
                        <a:pt x="206" y="241"/>
                      </a:lnTo>
                      <a:lnTo>
                        <a:pt x="204" y="239"/>
                      </a:lnTo>
                      <a:lnTo>
                        <a:pt x="204" y="237"/>
                      </a:lnTo>
                      <a:lnTo>
                        <a:pt x="206" y="237"/>
                      </a:lnTo>
                      <a:lnTo>
                        <a:pt x="211" y="232"/>
                      </a:lnTo>
                      <a:lnTo>
                        <a:pt x="213" y="228"/>
                      </a:lnTo>
                      <a:lnTo>
                        <a:pt x="217" y="224"/>
                      </a:lnTo>
                      <a:lnTo>
                        <a:pt x="217" y="224"/>
                      </a:lnTo>
                      <a:lnTo>
                        <a:pt x="219" y="222"/>
                      </a:lnTo>
                      <a:lnTo>
                        <a:pt x="219" y="222"/>
                      </a:lnTo>
                      <a:lnTo>
                        <a:pt x="225" y="224"/>
                      </a:lnTo>
                      <a:lnTo>
                        <a:pt x="227" y="224"/>
                      </a:lnTo>
                      <a:lnTo>
                        <a:pt x="227" y="224"/>
                      </a:lnTo>
                      <a:lnTo>
                        <a:pt x="230" y="222"/>
                      </a:lnTo>
                      <a:lnTo>
                        <a:pt x="234" y="218"/>
                      </a:lnTo>
                      <a:lnTo>
                        <a:pt x="240" y="215"/>
                      </a:lnTo>
                      <a:lnTo>
                        <a:pt x="246" y="215"/>
                      </a:lnTo>
                      <a:lnTo>
                        <a:pt x="250" y="211"/>
                      </a:lnTo>
                      <a:lnTo>
                        <a:pt x="251" y="211"/>
                      </a:lnTo>
                      <a:lnTo>
                        <a:pt x="251" y="211"/>
                      </a:lnTo>
                      <a:lnTo>
                        <a:pt x="255" y="211"/>
                      </a:lnTo>
                      <a:lnTo>
                        <a:pt x="257" y="211"/>
                      </a:lnTo>
                      <a:lnTo>
                        <a:pt x="259" y="211"/>
                      </a:lnTo>
                      <a:lnTo>
                        <a:pt x="259" y="211"/>
                      </a:lnTo>
                      <a:lnTo>
                        <a:pt x="259" y="213"/>
                      </a:lnTo>
                      <a:lnTo>
                        <a:pt x="261" y="213"/>
                      </a:lnTo>
                      <a:lnTo>
                        <a:pt x="261" y="213"/>
                      </a:lnTo>
                      <a:lnTo>
                        <a:pt x="263" y="213"/>
                      </a:lnTo>
                      <a:lnTo>
                        <a:pt x="263" y="213"/>
                      </a:lnTo>
                      <a:lnTo>
                        <a:pt x="265" y="215"/>
                      </a:lnTo>
                      <a:lnTo>
                        <a:pt x="267" y="217"/>
                      </a:lnTo>
                      <a:lnTo>
                        <a:pt x="269" y="218"/>
                      </a:lnTo>
                      <a:lnTo>
                        <a:pt x="269" y="218"/>
                      </a:lnTo>
                      <a:lnTo>
                        <a:pt x="270" y="218"/>
                      </a:lnTo>
                      <a:lnTo>
                        <a:pt x="272" y="218"/>
                      </a:lnTo>
                      <a:lnTo>
                        <a:pt x="276" y="217"/>
                      </a:lnTo>
                      <a:lnTo>
                        <a:pt x="278" y="217"/>
                      </a:lnTo>
                      <a:lnTo>
                        <a:pt x="280" y="218"/>
                      </a:lnTo>
                      <a:lnTo>
                        <a:pt x="282" y="218"/>
                      </a:lnTo>
                      <a:lnTo>
                        <a:pt x="284" y="218"/>
                      </a:lnTo>
                      <a:lnTo>
                        <a:pt x="284" y="218"/>
                      </a:lnTo>
                      <a:lnTo>
                        <a:pt x="286" y="218"/>
                      </a:lnTo>
                      <a:lnTo>
                        <a:pt x="290" y="218"/>
                      </a:lnTo>
                      <a:lnTo>
                        <a:pt x="293" y="220"/>
                      </a:lnTo>
                      <a:lnTo>
                        <a:pt x="295" y="220"/>
                      </a:lnTo>
                      <a:lnTo>
                        <a:pt x="297" y="220"/>
                      </a:lnTo>
                      <a:lnTo>
                        <a:pt x="297" y="220"/>
                      </a:lnTo>
                      <a:lnTo>
                        <a:pt x="299" y="224"/>
                      </a:lnTo>
                      <a:lnTo>
                        <a:pt x="301" y="226"/>
                      </a:lnTo>
                      <a:lnTo>
                        <a:pt x="301" y="228"/>
                      </a:lnTo>
                      <a:lnTo>
                        <a:pt x="303" y="228"/>
                      </a:lnTo>
                      <a:lnTo>
                        <a:pt x="309" y="230"/>
                      </a:lnTo>
                      <a:lnTo>
                        <a:pt x="311" y="230"/>
                      </a:lnTo>
                      <a:lnTo>
                        <a:pt x="312" y="228"/>
                      </a:lnTo>
                      <a:lnTo>
                        <a:pt x="314" y="228"/>
                      </a:lnTo>
                      <a:lnTo>
                        <a:pt x="314" y="226"/>
                      </a:lnTo>
                      <a:lnTo>
                        <a:pt x="314" y="2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g142a8b75624_19_0"/>
                <p:cNvSpPr/>
                <p:nvPr/>
              </p:nvSpPr>
              <p:spPr>
                <a:xfrm>
                  <a:off x="4846638" y="2019300"/>
                  <a:ext cx="4572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344" extrusionOk="0">
                      <a:moveTo>
                        <a:pt x="288" y="59"/>
                      </a:moveTo>
                      <a:lnTo>
                        <a:pt x="288" y="59"/>
                      </a:lnTo>
                      <a:lnTo>
                        <a:pt x="288" y="59"/>
                      </a:lnTo>
                      <a:lnTo>
                        <a:pt x="284" y="57"/>
                      </a:lnTo>
                      <a:lnTo>
                        <a:pt x="282" y="55"/>
                      </a:lnTo>
                      <a:lnTo>
                        <a:pt x="280" y="55"/>
                      </a:lnTo>
                      <a:lnTo>
                        <a:pt x="278" y="55"/>
                      </a:lnTo>
                      <a:lnTo>
                        <a:pt x="278" y="55"/>
                      </a:lnTo>
                      <a:lnTo>
                        <a:pt x="276" y="55"/>
                      </a:lnTo>
                      <a:lnTo>
                        <a:pt x="274" y="55"/>
                      </a:lnTo>
                      <a:lnTo>
                        <a:pt x="274" y="55"/>
                      </a:lnTo>
                      <a:lnTo>
                        <a:pt x="274" y="55"/>
                      </a:lnTo>
                      <a:lnTo>
                        <a:pt x="276" y="53"/>
                      </a:lnTo>
                      <a:lnTo>
                        <a:pt x="276" y="51"/>
                      </a:lnTo>
                      <a:lnTo>
                        <a:pt x="276" y="51"/>
                      </a:lnTo>
                      <a:lnTo>
                        <a:pt x="274" y="51"/>
                      </a:lnTo>
                      <a:lnTo>
                        <a:pt x="273" y="53"/>
                      </a:lnTo>
                      <a:lnTo>
                        <a:pt x="271" y="55"/>
                      </a:lnTo>
                      <a:lnTo>
                        <a:pt x="269" y="55"/>
                      </a:lnTo>
                      <a:lnTo>
                        <a:pt x="269" y="53"/>
                      </a:lnTo>
                      <a:lnTo>
                        <a:pt x="267" y="53"/>
                      </a:lnTo>
                      <a:lnTo>
                        <a:pt x="267" y="51"/>
                      </a:lnTo>
                      <a:lnTo>
                        <a:pt x="267" y="51"/>
                      </a:lnTo>
                      <a:lnTo>
                        <a:pt x="261" y="51"/>
                      </a:lnTo>
                      <a:lnTo>
                        <a:pt x="261" y="51"/>
                      </a:lnTo>
                      <a:lnTo>
                        <a:pt x="259" y="49"/>
                      </a:lnTo>
                      <a:lnTo>
                        <a:pt x="255" y="47"/>
                      </a:lnTo>
                      <a:lnTo>
                        <a:pt x="253" y="49"/>
                      </a:lnTo>
                      <a:lnTo>
                        <a:pt x="253" y="49"/>
                      </a:lnTo>
                      <a:lnTo>
                        <a:pt x="253" y="49"/>
                      </a:lnTo>
                      <a:lnTo>
                        <a:pt x="253" y="47"/>
                      </a:lnTo>
                      <a:lnTo>
                        <a:pt x="252" y="47"/>
                      </a:lnTo>
                      <a:lnTo>
                        <a:pt x="248" y="42"/>
                      </a:lnTo>
                      <a:lnTo>
                        <a:pt x="246" y="42"/>
                      </a:lnTo>
                      <a:lnTo>
                        <a:pt x="246" y="40"/>
                      </a:lnTo>
                      <a:lnTo>
                        <a:pt x="246" y="38"/>
                      </a:lnTo>
                      <a:lnTo>
                        <a:pt x="248" y="36"/>
                      </a:lnTo>
                      <a:lnTo>
                        <a:pt x="248" y="34"/>
                      </a:lnTo>
                      <a:lnTo>
                        <a:pt x="248" y="32"/>
                      </a:lnTo>
                      <a:lnTo>
                        <a:pt x="248" y="28"/>
                      </a:lnTo>
                      <a:lnTo>
                        <a:pt x="248" y="28"/>
                      </a:lnTo>
                      <a:lnTo>
                        <a:pt x="248" y="27"/>
                      </a:lnTo>
                      <a:lnTo>
                        <a:pt x="246" y="25"/>
                      </a:lnTo>
                      <a:lnTo>
                        <a:pt x="244" y="23"/>
                      </a:lnTo>
                      <a:lnTo>
                        <a:pt x="242" y="21"/>
                      </a:lnTo>
                      <a:lnTo>
                        <a:pt x="238" y="19"/>
                      </a:lnTo>
                      <a:lnTo>
                        <a:pt x="234" y="17"/>
                      </a:lnTo>
                      <a:lnTo>
                        <a:pt x="234" y="17"/>
                      </a:lnTo>
                      <a:lnTo>
                        <a:pt x="234" y="17"/>
                      </a:lnTo>
                      <a:lnTo>
                        <a:pt x="234" y="15"/>
                      </a:lnTo>
                      <a:lnTo>
                        <a:pt x="232" y="15"/>
                      </a:lnTo>
                      <a:lnTo>
                        <a:pt x="232" y="13"/>
                      </a:lnTo>
                      <a:lnTo>
                        <a:pt x="232" y="13"/>
                      </a:lnTo>
                      <a:lnTo>
                        <a:pt x="231" y="13"/>
                      </a:lnTo>
                      <a:lnTo>
                        <a:pt x="231" y="13"/>
                      </a:lnTo>
                      <a:lnTo>
                        <a:pt x="229" y="11"/>
                      </a:lnTo>
                      <a:lnTo>
                        <a:pt x="229" y="9"/>
                      </a:lnTo>
                      <a:lnTo>
                        <a:pt x="229" y="8"/>
                      </a:lnTo>
                      <a:lnTo>
                        <a:pt x="229" y="8"/>
                      </a:lnTo>
                      <a:lnTo>
                        <a:pt x="227" y="6"/>
                      </a:lnTo>
                      <a:lnTo>
                        <a:pt x="225" y="4"/>
                      </a:lnTo>
                      <a:lnTo>
                        <a:pt x="223" y="4"/>
                      </a:lnTo>
                      <a:lnTo>
                        <a:pt x="223" y="4"/>
                      </a:lnTo>
                      <a:lnTo>
                        <a:pt x="221" y="4"/>
                      </a:lnTo>
                      <a:lnTo>
                        <a:pt x="219" y="4"/>
                      </a:lnTo>
                      <a:lnTo>
                        <a:pt x="219" y="4"/>
                      </a:lnTo>
                      <a:lnTo>
                        <a:pt x="217" y="2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5" y="0"/>
                      </a:lnTo>
                      <a:lnTo>
                        <a:pt x="215" y="0"/>
                      </a:lnTo>
                      <a:lnTo>
                        <a:pt x="213" y="2"/>
                      </a:lnTo>
                      <a:lnTo>
                        <a:pt x="213" y="2"/>
                      </a:lnTo>
                      <a:lnTo>
                        <a:pt x="212" y="4"/>
                      </a:lnTo>
                      <a:lnTo>
                        <a:pt x="213" y="4"/>
                      </a:lnTo>
                      <a:lnTo>
                        <a:pt x="213" y="6"/>
                      </a:lnTo>
                      <a:lnTo>
                        <a:pt x="215" y="8"/>
                      </a:lnTo>
                      <a:lnTo>
                        <a:pt x="215" y="9"/>
                      </a:lnTo>
                      <a:lnTo>
                        <a:pt x="215" y="9"/>
                      </a:lnTo>
                      <a:lnTo>
                        <a:pt x="217" y="9"/>
                      </a:lnTo>
                      <a:lnTo>
                        <a:pt x="217" y="9"/>
                      </a:lnTo>
                      <a:lnTo>
                        <a:pt x="219" y="9"/>
                      </a:lnTo>
                      <a:lnTo>
                        <a:pt x="219" y="11"/>
                      </a:lnTo>
                      <a:lnTo>
                        <a:pt x="219" y="11"/>
                      </a:lnTo>
                      <a:lnTo>
                        <a:pt x="219" y="11"/>
                      </a:lnTo>
                      <a:lnTo>
                        <a:pt x="217" y="13"/>
                      </a:lnTo>
                      <a:lnTo>
                        <a:pt x="217" y="15"/>
                      </a:lnTo>
                      <a:lnTo>
                        <a:pt x="217" y="17"/>
                      </a:lnTo>
                      <a:lnTo>
                        <a:pt x="217" y="17"/>
                      </a:lnTo>
                      <a:lnTo>
                        <a:pt x="217" y="19"/>
                      </a:lnTo>
                      <a:lnTo>
                        <a:pt x="217" y="21"/>
                      </a:lnTo>
                      <a:lnTo>
                        <a:pt x="217" y="21"/>
                      </a:lnTo>
                      <a:lnTo>
                        <a:pt x="217" y="21"/>
                      </a:lnTo>
                      <a:lnTo>
                        <a:pt x="217" y="23"/>
                      </a:lnTo>
                      <a:lnTo>
                        <a:pt x="217" y="25"/>
                      </a:lnTo>
                      <a:lnTo>
                        <a:pt x="217" y="27"/>
                      </a:lnTo>
                      <a:lnTo>
                        <a:pt x="219" y="28"/>
                      </a:lnTo>
                      <a:lnTo>
                        <a:pt x="219" y="27"/>
                      </a:lnTo>
                      <a:lnTo>
                        <a:pt x="219" y="27"/>
                      </a:lnTo>
                      <a:lnTo>
                        <a:pt x="219" y="27"/>
                      </a:lnTo>
                      <a:lnTo>
                        <a:pt x="221" y="27"/>
                      </a:lnTo>
                      <a:lnTo>
                        <a:pt x="221" y="28"/>
                      </a:lnTo>
                      <a:lnTo>
                        <a:pt x="221" y="28"/>
                      </a:lnTo>
                      <a:lnTo>
                        <a:pt x="221" y="30"/>
                      </a:lnTo>
                      <a:lnTo>
                        <a:pt x="221" y="32"/>
                      </a:lnTo>
                      <a:lnTo>
                        <a:pt x="223" y="32"/>
                      </a:lnTo>
                      <a:lnTo>
                        <a:pt x="223" y="32"/>
                      </a:lnTo>
                      <a:lnTo>
                        <a:pt x="223" y="32"/>
                      </a:lnTo>
                      <a:lnTo>
                        <a:pt x="223" y="32"/>
                      </a:lnTo>
                      <a:lnTo>
                        <a:pt x="225" y="34"/>
                      </a:lnTo>
                      <a:lnTo>
                        <a:pt x="225" y="36"/>
                      </a:lnTo>
                      <a:lnTo>
                        <a:pt x="225" y="36"/>
                      </a:lnTo>
                      <a:lnTo>
                        <a:pt x="225" y="36"/>
                      </a:lnTo>
                      <a:lnTo>
                        <a:pt x="225" y="40"/>
                      </a:lnTo>
                      <a:lnTo>
                        <a:pt x="225" y="42"/>
                      </a:lnTo>
                      <a:lnTo>
                        <a:pt x="225" y="44"/>
                      </a:lnTo>
                      <a:lnTo>
                        <a:pt x="225" y="44"/>
                      </a:lnTo>
                      <a:lnTo>
                        <a:pt x="225" y="44"/>
                      </a:lnTo>
                      <a:lnTo>
                        <a:pt x="225" y="46"/>
                      </a:lnTo>
                      <a:lnTo>
                        <a:pt x="225" y="46"/>
                      </a:lnTo>
                      <a:lnTo>
                        <a:pt x="225" y="47"/>
                      </a:lnTo>
                      <a:lnTo>
                        <a:pt x="225" y="47"/>
                      </a:lnTo>
                      <a:lnTo>
                        <a:pt x="225" y="47"/>
                      </a:lnTo>
                      <a:lnTo>
                        <a:pt x="225" y="51"/>
                      </a:lnTo>
                      <a:lnTo>
                        <a:pt x="225" y="53"/>
                      </a:lnTo>
                      <a:lnTo>
                        <a:pt x="225" y="57"/>
                      </a:lnTo>
                      <a:lnTo>
                        <a:pt x="225" y="57"/>
                      </a:lnTo>
                      <a:lnTo>
                        <a:pt x="225" y="59"/>
                      </a:lnTo>
                      <a:lnTo>
                        <a:pt x="225" y="61"/>
                      </a:lnTo>
                      <a:lnTo>
                        <a:pt x="223" y="61"/>
                      </a:lnTo>
                      <a:lnTo>
                        <a:pt x="223" y="63"/>
                      </a:lnTo>
                      <a:lnTo>
                        <a:pt x="221" y="61"/>
                      </a:lnTo>
                      <a:lnTo>
                        <a:pt x="221" y="61"/>
                      </a:lnTo>
                      <a:lnTo>
                        <a:pt x="221" y="57"/>
                      </a:lnTo>
                      <a:lnTo>
                        <a:pt x="219" y="55"/>
                      </a:lnTo>
                      <a:lnTo>
                        <a:pt x="219" y="55"/>
                      </a:lnTo>
                      <a:lnTo>
                        <a:pt x="217" y="55"/>
                      </a:lnTo>
                      <a:lnTo>
                        <a:pt x="215" y="55"/>
                      </a:lnTo>
                      <a:lnTo>
                        <a:pt x="213" y="55"/>
                      </a:lnTo>
                      <a:lnTo>
                        <a:pt x="212" y="53"/>
                      </a:lnTo>
                      <a:lnTo>
                        <a:pt x="212" y="53"/>
                      </a:lnTo>
                      <a:lnTo>
                        <a:pt x="210" y="55"/>
                      </a:lnTo>
                      <a:lnTo>
                        <a:pt x="208" y="55"/>
                      </a:lnTo>
                      <a:lnTo>
                        <a:pt x="208" y="57"/>
                      </a:lnTo>
                      <a:lnTo>
                        <a:pt x="208" y="59"/>
                      </a:lnTo>
                      <a:lnTo>
                        <a:pt x="208" y="61"/>
                      </a:lnTo>
                      <a:lnTo>
                        <a:pt x="208" y="61"/>
                      </a:lnTo>
                      <a:lnTo>
                        <a:pt x="208" y="61"/>
                      </a:lnTo>
                      <a:lnTo>
                        <a:pt x="210" y="61"/>
                      </a:lnTo>
                      <a:lnTo>
                        <a:pt x="210" y="61"/>
                      </a:lnTo>
                      <a:lnTo>
                        <a:pt x="210" y="61"/>
                      </a:lnTo>
                      <a:lnTo>
                        <a:pt x="210" y="63"/>
                      </a:lnTo>
                      <a:lnTo>
                        <a:pt x="210" y="63"/>
                      </a:lnTo>
                      <a:lnTo>
                        <a:pt x="208" y="65"/>
                      </a:lnTo>
                      <a:lnTo>
                        <a:pt x="202" y="68"/>
                      </a:lnTo>
                      <a:lnTo>
                        <a:pt x="200" y="68"/>
                      </a:lnTo>
                      <a:lnTo>
                        <a:pt x="198" y="70"/>
                      </a:lnTo>
                      <a:lnTo>
                        <a:pt x="198" y="70"/>
                      </a:lnTo>
                      <a:lnTo>
                        <a:pt x="194" y="72"/>
                      </a:lnTo>
                      <a:lnTo>
                        <a:pt x="192" y="72"/>
                      </a:lnTo>
                      <a:lnTo>
                        <a:pt x="191" y="74"/>
                      </a:lnTo>
                      <a:lnTo>
                        <a:pt x="191" y="74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2" y="76"/>
                      </a:lnTo>
                      <a:lnTo>
                        <a:pt x="192" y="76"/>
                      </a:lnTo>
                      <a:lnTo>
                        <a:pt x="192" y="76"/>
                      </a:lnTo>
                      <a:lnTo>
                        <a:pt x="192" y="76"/>
                      </a:lnTo>
                      <a:lnTo>
                        <a:pt x="194" y="74"/>
                      </a:lnTo>
                      <a:lnTo>
                        <a:pt x="194" y="74"/>
                      </a:lnTo>
                      <a:lnTo>
                        <a:pt x="196" y="74"/>
                      </a:lnTo>
                      <a:lnTo>
                        <a:pt x="196" y="74"/>
                      </a:lnTo>
                      <a:lnTo>
                        <a:pt x="196" y="74"/>
                      </a:lnTo>
                      <a:lnTo>
                        <a:pt x="196" y="74"/>
                      </a:lnTo>
                      <a:lnTo>
                        <a:pt x="196" y="74"/>
                      </a:lnTo>
                      <a:lnTo>
                        <a:pt x="196" y="76"/>
                      </a:lnTo>
                      <a:lnTo>
                        <a:pt x="196" y="76"/>
                      </a:lnTo>
                      <a:lnTo>
                        <a:pt x="198" y="76"/>
                      </a:lnTo>
                      <a:lnTo>
                        <a:pt x="198" y="76"/>
                      </a:lnTo>
                      <a:lnTo>
                        <a:pt x="198" y="78"/>
                      </a:lnTo>
                      <a:lnTo>
                        <a:pt x="200" y="78"/>
                      </a:lnTo>
                      <a:lnTo>
                        <a:pt x="200" y="78"/>
                      </a:lnTo>
                      <a:lnTo>
                        <a:pt x="200" y="78"/>
                      </a:lnTo>
                      <a:lnTo>
                        <a:pt x="200" y="78"/>
                      </a:lnTo>
                      <a:lnTo>
                        <a:pt x="200" y="80"/>
                      </a:lnTo>
                      <a:lnTo>
                        <a:pt x="200" y="80"/>
                      </a:lnTo>
                      <a:lnTo>
                        <a:pt x="200" y="80"/>
                      </a:lnTo>
                      <a:lnTo>
                        <a:pt x="200" y="82"/>
                      </a:lnTo>
                      <a:lnTo>
                        <a:pt x="200" y="84"/>
                      </a:lnTo>
                      <a:lnTo>
                        <a:pt x="200" y="84"/>
                      </a:lnTo>
                      <a:lnTo>
                        <a:pt x="200" y="85"/>
                      </a:lnTo>
                      <a:lnTo>
                        <a:pt x="196" y="87"/>
                      </a:lnTo>
                      <a:lnTo>
                        <a:pt x="191" y="91"/>
                      </a:lnTo>
                      <a:lnTo>
                        <a:pt x="187" y="91"/>
                      </a:lnTo>
                      <a:lnTo>
                        <a:pt x="187" y="91"/>
                      </a:lnTo>
                      <a:lnTo>
                        <a:pt x="185" y="89"/>
                      </a:lnTo>
                      <a:lnTo>
                        <a:pt x="183" y="89"/>
                      </a:lnTo>
                      <a:lnTo>
                        <a:pt x="183" y="89"/>
                      </a:lnTo>
                      <a:lnTo>
                        <a:pt x="181" y="87"/>
                      </a:lnTo>
                      <a:lnTo>
                        <a:pt x="181" y="85"/>
                      </a:lnTo>
                      <a:lnTo>
                        <a:pt x="181" y="82"/>
                      </a:lnTo>
                      <a:lnTo>
                        <a:pt x="179" y="80"/>
                      </a:lnTo>
                      <a:lnTo>
                        <a:pt x="179" y="80"/>
                      </a:lnTo>
                      <a:lnTo>
                        <a:pt x="179" y="80"/>
                      </a:lnTo>
                      <a:lnTo>
                        <a:pt x="177" y="80"/>
                      </a:lnTo>
                      <a:lnTo>
                        <a:pt x="177" y="82"/>
                      </a:lnTo>
                      <a:lnTo>
                        <a:pt x="177" y="82"/>
                      </a:lnTo>
                      <a:lnTo>
                        <a:pt x="177" y="82"/>
                      </a:lnTo>
                      <a:lnTo>
                        <a:pt x="177" y="84"/>
                      </a:lnTo>
                      <a:lnTo>
                        <a:pt x="177" y="84"/>
                      </a:lnTo>
                      <a:lnTo>
                        <a:pt x="177" y="84"/>
                      </a:lnTo>
                      <a:lnTo>
                        <a:pt x="177" y="85"/>
                      </a:lnTo>
                      <a:lnTo>
                        <a:pt x="177" y="87"/>
                      </a:lnTo>
                      <a:lnTo>
                        <a:pt x="177" y="87"/>
                      </a:lnTo>
                      <a:lnTo>
                        <a:pt x="175" y="87"/>
                      </a:lnTo>
                      <a:lnTo>
                        <a:pt x="175" y="87"/>
                      </a:lnTo>
                      <a:lnTo>
                        <a:pt x="175" y="87"/>
                      </a:lnTo>
                      <a:lnTo>
                        <a:pt x="175" y="87"/>
                      </a:lnTo>
                      <a:lnTo>
                        <a:pt x="173" y="85"/>
                      </a:lnTo>
                      <a:lnTo>
                        <a:pt x="173" y="85"/>
                      </a:lnTo>
                      <a:lnTo>
                        <a:pt x="172" y="85"/>
                      </a:lnTo>
                      <a:lnTo>
                        <a:pt x="172" y="85"/>
                      </a:lnTo>
                      <a:lnTo>
                        <a:pt x="172" y="85"/>
                      </a:lnTo>
                      <a:lnTo>
                        <a:pt x="172" y="87"/>
                      </a:lnTo>
                      <a:lnTo>
                        <a:pt x="172" y="87"/>
                      </a:lnTo>
                      <a:lnTo>
                        <a:pt x="172" y="87"/>
                      </a:lnTo>
                      <a:lnTo>
                        <a:pt x="172" y="89"/>
                      </a:lnTo>
                      <a:lnTo>
                        <a:pt x="170" y="89"/>
                      </a:lnTo>
                      <a:lnTo>
                        <a:pt x="170" y="89"/>
                      </a:lnTo>
                      <a:lnTo>
                        <a:pt x="168" y="87"/>
                      </a:lnTo>
                      <a:lnTo>
                        <a:pt x="168" y="87"/>
                      </a:lnTo>
                      <a:lnTo>
                        <a:pt x="166" y="87"/>
                      </a:lnTo>
                      <a:lnTo>
                        <a:pt x="166" y="87"/>
                      </a:lnTo>
                      <a:lnTo>
                        <a:pt x="162" y="85"/>
                      </a:lnTo>
                      <a:lnTo>
                        <a:pt x="162" y="85"/>
                      </a:lnTo>
                      <a:lnTo>
                        <a:pt x="162" y="85"/>
                      </a:lnTo>
                      <a:lnTo>
                        <a:pt x="160" y="85"/>
                      </a:lnTo>
                      <a:lnTo>
                        <a:pt x="160" y="87"/>
                      </a:lnTo>
                      <a:lnTo>
                        <a:pt x="160" y="87"/>
                      </a:lnTo>
                      <a:lnTo>
                        <a:pt x="160" y="87"/>
                      </a:lnTo>
                      <a:lnTo>
                        <a:pt x="162" y="89"/>
                      </a:lnTo>
                      <a:lnTo>
                        <a:pt x="162" y="89"/>
                      </a:lnTo>
                      <a:lnTo>
                        <a:pt x="164" y="89"/>
                      </a:lnTo>
                      <a:lnTo>
                        <a:pt x="164" y="89"/>
                      </a:lnTo>
                      <a:lnTo>
                        <a:pt x="166" y="91"/>
                      </a:lnTo>
                      <a:lnTo>
                        <a:pt x="164" y="91"/>
                      </a:lnTo>
                      <a:lnTo>
                        <a:pt x="162" y="91"/>
                      </a:lnTo>
                      <a:lnTo>
                        <a:pt x="162" y="91"/>
                      </a:lnTo>
                      <a:lnTo>
                        <a:pt x="162" y="91"/>
                      </a:lnTo>
                      <a:lnTo>
                        <a:pt x="162" y="93"/>
                      </a:lnTo>
                      <a:lnTo>
                        <a:pt x="162" y="93"/>
                      </a:lnTo>
                      <a:lnTo>
                        <a:pt x="162" y="93"/>
                      </a:lnTo>
                      <a:lnTo>
                        <a:pt x="162" y="95"/>
                      </a:lnTo>
                      <a:lnTo>
                        <a:pt x="162" y="95"/>
                      </a:lnTo>
                      <a:lnTo>
                        <a:pt x="162" y="95"/>
                      </a:lnTo>
                      <a:lnTo>
                        <a:pt x="162" y="95"/>
                      </a:lnTo>
                      <a:lnTo>
                        <a:pt x="160" y="97"/>
                      </a:lnTo>
                      <a:lnTo>
                        <a:pt x="160" y="97"/>
                      </a:lnTo>
                      <a:lnTo>
                        <a:pt x="158" y="103"/>
                      </a:lnTo>
                      <a:lnTo>
                        <a:pt x="158" y="104"/>
                      </a:lnTo>
                      <a:lnTo>
                        <a:pt x="158" y="106"/>
                      </a:lnTo>
                      <a:lnTo>
                        <a:pt x="158" y="106"/>
                      </a:lnTo>
                      <a:lnTo>
                        <a:pt x="158" y="108"/>
                      </a:lnTo>
                      <a:lnTo>
                        <a:pt x="158" y="108"/>
                      </a:lnTo>
                      <a:lnTo>
                        <a:pt x="158" y="110"/>
                      </a:lnTo>
                      <a:lnTo>
                        <a:pt x="160" y="110"/>
                      </a:lnTo>
                      <a:lnTo>
                        <a:pt x="160" y="110"/>
                      </a:lnTo>
                      <a:lnTo>
                        <a:pt x="162" y="112"/>
                      </a:lnTo>
                      <a:lnTo>
                        <a:pt x="162" y="112"/>
                      </a:lnTo>
                      <a:lnTo>
                        <a:pt x="162" y="114"/>
                      </a:lnTo>
                      <a:lnTo>
                        <a:pt x="162" y="116"/>
                      </a:lnTo>
                      <a:lnTo>
                        <a:pt x="158" y="116"/>
                      </a:lnTo>
                      <a:lnTo>
                        <a:pt x="156" y="118"/>
                      </a:lnTo>
                      <a:lnTo>
                        <a:pt x="154" y="120"/>
                      </a:lnTo>
                      <a:lnTo>
                        <a:pt x="152" y="120"/>
                      </a:lnTo>
                      <a:lnTo>
                        <a:pt x="149" y="122"/>
                      </a:lnTo>
                      <a:lnTo>
                        <a:pt x="147" y="125"/>
                      </a:lnTo>
                      <a:lnTo>
                        <a:pt x="145" y="125"/>
                      </a:lnTo>
                      <a:lnTo>
                        <a:pt x="145" y="125"/>
                      </a:lnTo>
                      <a:lnTo>
                        <a:pt x="141" y="125"/>
                      </a:lnTo>
                      <a:lnTo>
                        <a:pt x="141" y="125"/>
                      </a:lnTo>
                      <a:lnTo>
                        <a:pt x="139" y="127"/>
                      </a:lnTo>
                      <a:lnTo>
                        <a:pt x="137" y="127"/>
                      </a:lnTo>
                      <a:lnTo>
                        <a:pt x="135" y="127"/>
                      </a:lnTo>
                      <a:lnTo>
                        <a:pt x="133" y="127"/>
                      </a:lnTo>
                      <a:lnTo>
                        <a:pt x="131" y="127"/>
                      </a:lnTo>
                      <a:lnTo>
                        <a:pt x="130" y="125"/>
                      </a:lnTo>
                      <a:lnTo>
                        <a:pt x="130" y="125"/>
                      </a:lnTo>
                      <a:lnTo>
                        <a:pt x="128" y="122"/>
                      </a:lnTo>
                      <a:lnTo>
                        <a:pt x="128" y="122"/>
                      </a:lnTo>
                      <a:lnTo>
                        <a:pt x="126" y="120"/>
                      </a:lnTo>
                      <a:lnTo>
                        <a:pt x="126" y="118"/>
                      </a:lnTo>
                      <a:lnTo>
                        <a:pt x="124" y="118"/>
                      </a:lnTo>
                      <a:lnTo>
                        <a:pt x="122" y="118"/>
                      </a:lnTo>
                      <a:lnTo>
                        <a:pt x="122" y="118"/>
                      </a:lnTo>
                      <a:lnTo>
                        <a:pt x="120" y="118"/>
                      </a:lnTo>
                      <a:lnTo>
                        <a:pt x="116" y="120"/>
                      </a:lnTo>
                      <a:lnTo>
                        <a:pt x="116" y="122"/>
                      </a:lnTo>
                      <a:lnTo>
                        <a:pt x="116" y="122"/>
                      </a:lnTo>
                      <a:lnTo>
                        <a:pt x="116" y="124"/>
                      </a:lnTo>
                      <a:lnTo>
                        <a:pt x="116" y="124"/>
                      </a:lnTo>
                      <a:lnTo>
                        <a:pt x="114" y="124"/>
                      </a:lnTo>
                      <a:lnTo>
                        <a:pt x="114" y="125"/>
                      </a:lnTo>
                      <a:lnTo>
                        <a:pt x="111" y="124"/>
                      </a:lnTo>
                      <a:lnTo>
                        <a:pt x="109" y="124"/>
                      </a:lnTo>
                      <a:lnTo>
                        <a:pt x="107" y="125"/>
                      </a:lnTo>
                      <a:lnTo>
                        <a:pt x="105" y="125"/>
                      </a:lnTo>
                      <a:lnTo>
                        <a:pt x="103" y="125"/>
                      </a:lnTo>
                      <a:lnTo>
                        <a:pt x="99" y="124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97" y="122"/>
                      </a:lnTo>
                      <a:lnTo>
                        <a:pt x="93" y="122"/>
                      </a:lnTo>
                      <a:lnTo>
                        <a:pt x="91" y="120"/>
                      </a:lnTo>
                      <a:lnTo>
                        <a:pt x="91" y="120"/>
                      </a:lnTo>
                      <a:lnTo>
                        <a:pt x="90" y="120"/>
                      </a:lnTo>
                      <a:lnTo>
                        <a:pt x="90" y="124"/>
                      </a:lnTo>
                      <a:lnTo>
                        <a:pt x="88" y="125"/>
                      </a:lnTo>
                      <a:lnTo>
                        <a:pt x="84" y="129"/>
                      </a:lnTo>
                      <a:lnTo>
                        <a:pt x="84" y="131"/>
                      </a:lnTo>
                      <a:lnTo>
                        <a:pt x="82" y="133"/>
                      </a:lnTo>
                      <a:lnTo>
                        <a:pt x="82" y="133"/>
                      </a:lnTo>
                      <a:lnTo>
                        <a:pt x="82" y="135"/>
                      </a:lnTo>
                      <a:lnTo>
                        <a:pt x="82" y="135"/>
                      </a:lnTo>
                      <a:lnTo>
                        <a:pt x="80" y="135"/>
                      </a:lnTo>
                      <a:lnTo>
                        <a:pt x="80" y="137"/>
                      </a:lnTo>
                      <a:lnTo>
                        <a:pt x="80" y="135"/>
                      </a:lnTo>
                      <a:lnTo>
                        <a:pt x="78" y="135"/>
                      </a:lnTo>
                      <a:lnTo>
                        <a:pt x="78" y="137"/>
                      </a:lnTo>
                      <a:lnTo>
                        <a:pt x="76" y="139"/>
                      </a:lnTo>
                      <a:lnTo>
                        <a:pt x="76" y="141"/>
                      </a:lnTo>
                      <a:lnTo>
                        <a:pt x="76" y="141"/>
                      </a:lnTo>
                      <a:lnTo>
                        <a:pt x="76" y="143"/>
                      </a:lnTo>
                      <a:lnTo>
                        <a:pt x="76" y="143"/>
                      </a:lnTo>
                      <a:lnTo>
                        <a:pt x="78" y="144"/>
                      </a:lnTo>
                      <a:lnTo>
                        <a:pt x="76" y="144"/>
                      </a:lnTo>
                      <a:lnTo>
                        <a:pt x="76" y="144"/>
                      </a:lnTo>
                      <a:lnTo>
                        <a:pt x="74" y="146"/>
                      </a:lnTo>
                      <a:lnTo>
                        <a:pt x="72" y="146"/>
                      </a:lnTo>
                      <a:lnTo>
                        <a:pt x="71" y="146"/>
                      </a:lnTo>
                      <a:lnTo>
                        <a:pt x="71" y="144"/>
                      </a:lnTo>
                      <a:lnTo>
                        <a:pt x="71" y="143"/>
                      </a:lnTo>
                      <a:lnTo>
                        <a:pt x="71" y="143"/>
                      </a:lnTo>
                      <a:lnTo>
                        <a:pt x="69" y="143"/>
                      </a:lnTo>
                      <a:lnTo>
                        <a:pt x="69" y="141"/>
                      </a:lnTo>
                      <a:lnTo>
                        <a:pt x="69" y="141"/>
                      </a:lnTo>
                      <a:lnTo>
                        <a:pt x="69" y="141"/>
                      </a:lnTo>
                      <a:lnTo>
                        <a:pt x="69" y="139"/>
                      </a:lnTo>
                      <a:lnTo>
                        <a:pt x="67" y="139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5"/>
                      </a:lnTo>
                      <a:lnTo>
                        <a:pt x="65" y="135"/>
                      </a:lnTo>
                      <a:lnTo>
                        <a:pt x="65" y="133"/>
                      </a:lnTo>
                      <a:lnTo>
                        <a:pt x="65" y="133"/>
                      </a:lnTo>
                      <a:lnTo>
                        <a:pt x="65" y="133"/>
                      </a:lnTo>
                      <a:lnTo>
                        <a:pt x="67" y="133"/>
                      </a:lnTo>
                      <a:lnTo>
                        <a:pt x="67" y="133"/>
                      </a:lnTo>
                      <a:lnTo>
                        <a:pt x="67" y="131"/>
                      </a:lnTo>
                      <a:lnTo>
                        <a:pt x="69" y="131"/>
                      </a:lnTo>
                      <a:lnTo>
                        <a:pt x="69" y="131"/>
                      </a:lnTo>
                      <a:lnTo>
                        <a:pt x="69" y="131"/>
                      </a:lnTo>
                      <a:lnTo>
                        <a:pt x="69" y="129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71" y="127"/>
                      </a:lnTo>
                      <a:lnTo>
                        <a:pt x="71" y="127"/>
                      </a:lnTo>
                      <a:lnTo>
                        <a:pt x="71" y="127"/>
                      </a:lnTo>
                      <a:lnTo>
                        <a:pt x="71" y="127"/>
                      </a:lnTo>
                      <a:lnTo>
                        <a:pt x="71" y="127"/>
                      </a:lnTo>
                      <a:lnTo>
                        <a:pt x="71" y="125"/>
                      </a:lnTo>
                      <a:lnTo>
                        <a:pt x="71" y="125"/>
                      </a:lnTo>
                      <a:lnTo>
                        <a:pt x="71" y="125"/>
                      </a:lnTo>
                      <a:lnTo>
                        <a:pt x="69" y="124"/>
                      </a:lnTo>
                      <a:lnTo>
                        <a:pt x="69" y="122"/>
                      </a:lnTo>
                      <a:lnTo>
                        <a:pt x="69" y="120"/>
                      </a:lnTo>
                      <a:lnTo>
                        <a:pt x="67" y="120"/>
                      </a:lnTo>
                      <a:lnTo>
                        <a:pt x="67" y="118"/>
                      </a:lnTo>
                      <a:lnTo>
                        <a:pt x="67" y="118"/>
                      </a:lnTo>
                      <a:lnTo>
                        <a:pt x="67" y="118"/>
                      </a:lnTo>
                      <a:lnTo>
                        <a:pt x="67" y="118"/>
                      </a:lnTo>
                      <a:lnTo>
                        <a:pt x="65" y="118"/>
                      </a:lnTo>
                      <a:lnTo>
                        <a:pt x="65" y="118"/>
                      </a:lnTo>
                      <a:lnTo>
                        <a:pt x="63" y="120"/>
                      </a:lnTo>
                      <a:lnTo>
                        <a:pt x="63" y="120"/>
                      </a:lnTo>
                      <a:lnTo>
                        <a:pt x="63" y="122"/>
                      </a:lnTo>
                      <a:lnTo>
                        <a:pt x="63" y="122"/>
                      </a:lnTo>
                      <a:lnTo>
                        <a:pt x="63" y="122"/>
                      </a:lnTo>
                      <a:lnTo>
                        <a:pt x="63" y="122"/>
                      </a:lnTo>
                      <a:lnTo>
                        <a:pt x="63" y="122"/>
                      </a:lnTo>
                      <a:lnTo>
                        <a:pt x="61" y="120"/>
                      </a:lnTo>
                      <a:lnTo>
                        <a:pt x="61" y="120"/>
                      </a:lnTo>
                      <a:lnTo>
                        <a:pt x="59" y="120"/>
                      </a:lnTo>
                      <a:lnTo>
                        <a:pt x="59" y="118"/>
                      </a:lnTo>
                      <a:lnTo>
                        <a:pt x="59" y="118"/>
                      </a:lnTo>
                      <a:lnTo>
                        <a:pt x="59" y="116"/>
                      </a:lnTo>
                      <a:lnTo>
                        <a:pt x="59" y="116"/>
                      </a:lnTo>
                      <a:lnTo>
                        <a:pt x="59" y="114"/>
                      </a:lnTo>
                      <a:lnTo>
                        <a:pt x="57" y="114"/>
                      </a:lnTo>
                      <a:lnTo>
                        <a:pt x="57" y="114"/>
                      </a:lnTo>
                      <a:lnTo>
                        <a:pt x="57" y="114"/>
                      </a:lnTo>
                      <a:lnTo>
                        <a:pt x="57" y="114"/>
                      </a:lnTo>
                      <a:lnTo>
                        <a:pt x="59" y="114"/>
                      </a:lnTo>
                      <a:lnTo>
                        <a:pt x="59" y="112"/>
                      </a:lnTo>
                      <a:lnTo>
                        <a:pt x="59" y="112"/>
                      </a:lnTo>
                      <a:lnTo>
                        <a:pt x="59" y="112"/>
                      </a:lnTo>
                      <a:lnTo>
                        <a:pt x="59" y="110"/>
                      </a:lnTo>
                      <a:lnTo>
                        <a:pt x="59" y="110"/>
                      </a:lnTo>
                      <a:lnTo>
                        <a:pt x="59" y="108"/>
                      </a:lnTo>
                      <a:lnTo>
                        <a:pt x="59" y="108"/>
                      </a:lnTo>
                      <a:lnTo>
                        <a:pt x="57" y="108"/>
                      </a:lnTo>
                      <a:lnTo>
                        <a:pt x="57" y="108"/>
                      </a:lnTo>
                      <a:lnTo>
                        <a:pt x="57" y="108"/>
                      </a:lnTo>
                      <a:lnTo>
                        <a:pt x="57" y="108"/>
                      </a:lnTo>
                      <a:lnTo>
                        <a:pt x="57" y="110"/>
                      </a:lnTo>
                      <a:lnTo>
                        <a:pt x="57" y="110"/>
                      </a:lnTo>
                      <a:lnTo>
                        <a:pt x="57" y="110"/>
                      </a:lnTo>
                      <a:lnTo>
                        <a:pt x="55" y="112"/>
                      </a:lnTo>
                      <a:lnTo>
                        <a:pt x="55" y="112"/>
                      </a:lnTo>
                      <a:lnTo>
                        <a:pt x="55" y="112"/>
                      </a:lnTo>
                      <a:lnTo>
                        <a:pt x="53" y="112"/>
                      </a:lnTo>
                      <a:lnTo>
                        <a:pt x="51" y="114"/>
                      </a:lnTo>
                      <a:lnTo>
                        <a:pt x="50" y="114"/>
                      </a:lnTo>
                      <a:lnTo>
                        <a:pt x="50" y="114"/>
                      </a:lnTo>
                      <a:lnTo>
                        <a:pt x="48" y="112"/>
                      </a:lnTo>
                      <a:lnTo>
                        <a:pt x="48" y="112"/>
                      </a:lnTo>
                      <a:lnTo>
                        <a:pt x="48" y="112"/>
                      </a:lnTo>
                      <a:lnTo>
                        <a:pt x="46" y="112"/>
                      </a:lnTo>
                      <a:lnTo>
                        <a:pt x="44" y="110"/>
                      </a:lnTo>
                      <a:lnTo>
                        <a:pt x="44" y="110"/>
                      </a:lnTo>
                      <a:lnTo>
                        <a:pt x="44" y="108"/>
                      </a:lnTo>
                      <a:lnTo>
                        <a:pt x="44" y="108"/>
                      </a:lnTo>
                      <a:lnTo>
                        <a:pt x="44" y="106"/>
                      </a:lnTo>
                      <a:lnTo>
                        <a:pt x="42" y="106"/>
                      </a:lnTo>
                      <a:lnTo>
                        <a:pt x="42" y="106"/>
                      </a:lnTo>
                      <a:lnTo>
                        <a:pt x="42" y="106"/>
                      </a:lnTo>
                      <a:lnTo>
                        <a:pt x="42" y="104"/>
                      </a:lnTo>
                      <a:lnTo>
                        <a:pt x="40" y="104"/>
                      </a:lnTo>
                      <a:lnTo>
                        <a:pt x="36" y="104"/>
                      </a:lnTo>
                      <a:lnTo>
                        <a:pt x="34" y="104"/>
                      </a:lnTo>
                      <a:lnTo>
                        <a:pt x="34" y="103"/>
                      </a:lnTo>
                      <a:lnTo>
                        <a:pt x="34" y="103"/>
                      </a:lnTo>
                      <a:lnTo>
                        <a:pt x="32" y="103"/>
                      </a:lnTo>
                      <a:lnTo>
                        <a:pt x="32" y="101"/>
                      </a:lnTo>
                      <a:lnTo>
                        <a:pt x="32" y="101"/>
                      </a:lnTo>
                      <a:lnTo>
                        <a:pt x="30" y="101"/>
                      </a:lnTo>
                      <a:lnTo>
                        <a:pt x="29" y="103"/>
                      </a:lnTo>
                      <a:lnTo>
                        <a:pt x="25" y="103"/>
                      </a:lnTo>
                      <a:lnTo>
                        <a:pt x="25" y="103"/>
                      </a:lnTo>
                      <a:lnTo>
                        <a:pt x="23" y="103"/>
                      </a:lnTo>
                      <a:lnTo>
                        <a:pt x="23" y="103"/>
                      </a:lnTo>
                      <a:lnTo>
                        <a:pt x="19" y="106"/>
                      </a:lnTo>
                      <a:lnTo>
                        <a:pt x="19" y="106"/>
                      </a:lnTo>
                      <a:lnTo>
                        <a:pt x="19" y="106"/>
                      </a:lnTo>
                      <a:lnTo>
                        <a:pt x="17" y="108"/>
                      </a:lnTo>
                      <a:lnTo>
                        <a:pt x="17" y="108"/>
                      </a:lnTo>
                      <a:lnTo>
                        <a:pt x="17" y="108"/>
                      </a:lnTo>
                      <a:lnTo>
                        <a:pt x="15" y="108"/>
                      </a:lnTo>
                      <a:lnTo>
                        <a:pt x="10" y="106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4" y="110"/>
                      </a:lnTo>
                      <a:lnTo>
                        <a:pt x="6" y="110"/>
                      </a:lnTo>
                      <a:lnTo>
                        <a:pt x="6" y="110"/>
                      </a:lnTo>
                      <a:lnTo>
                        <a:pt x="8" y="112"/>
                      </a:lnTo>
                      <a:lnTo>
                        <a:pt x="8" y="112"/>
                      </a:lnTo>
                      <a:lnTo>
                        <a:pt x="8" y="114"/>
                      </a:lnTo>
                      <a:lnTo>
                        <a:pt x="8" y="114"/>
                      </a:lnTo>
                      <a:lnTo>
                        <a:pt x="8" y="116"/>
                      </a:lnTo>
                      <a:lnTo>
                        <a:pt x="6" y="116"/>
                      </a:lnTo>
                      <a:lnTo>
                        <a:pt x="6" y="118"/>
                      </a:lnTo>
                      <a:lnTo>
                        <a:pt x="2" y="118"/>
                      </a:lnTo>
                      <a:lnTo>
                        <a:pt x="2" y="118"/>
                      </a:lnTo>
                      <a:lnTo>
                        <a:pt x="2" y="118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4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7"/>
                      </a:lnTo>
                      <a:lnTo>
                        <a:pt x="2" y="127"/>
                      </a:lnTo>
                      <a:lnTo>
                        <a:pt x="2" y="127"/>
                      </a:lnTo>
                      <a:lnTo>
                        <a:pt x="4" y="127"/>
                      </a:lnTo>
                      <a:lnTo>
                        <a:pt x="4" y="127"/>
                      </a:lnTo>
                      <a:lnTo>
                        <a:pt x="4" y="127"/>
                      </a:lnTo>
                      <a:lnTo>
                        <a:pt x="6" y="127"/>
                      </a:lnTo>
                      <a:lnTo>
                        <a:pt x="6" y="127"/>
                      </a:lnTo>
                      <a:lnTo>
                        <a:pt x="8" y="125"/>
                      </a:lnTo>
                      <a:lnTo>
                        <a:pt x="8" y="125"/>
                      </a:lnTo>
                      <a:lnTo>
                        <a:pt x="10" y="125"/>
                      </a:lnTo>
                      <a:lnTo>
                        <a:pt x="10" y="125"/>
                      </a:lnTo>
                      <a:lnTo>
                        <a:pt x="10" y="125"/>
                      </a:lnTo>
                      <a:lnTo>
                        <a:pt x="10" y="125"/>
                      </a:lnTo>
                      <a:lnTo>
                        <a:pt x="10" y="125"/>
                      </a:lnTo>
                      <a:lnTo>
                        <a:pt x="11" y="124"/>
                      </a:lnTo>
                      <a:lnTo>
                        <a:pt x="11" y="125"/>
                      </a:lnTo>
                      <a:lnTo>
                        <a:pt x="11" y="125"/>
                      </a:lnTo>
                      <a:lnTo>
                        <a:pt x="13" y="125"/>
                      </a:lnTo>
                      <a:lnTo>
                        <a:pt x="13" y="127"/>
                      </a:lnTo>
                      <a:lnTo>
                        <a:pt x="13" y="129"/>
                      </a:lnTo>
                      <a:lnTo>
                        <a:pt x="11" y="133"/>
                      </a:lnTo>
                      <a:lnTo>
                        <a:pt x="11" y="135"/>
                      </a:lnTo>
                      <a:lnTo>
                        <a:pt x="10" y="144"/>
                      </a:lnTo>
                      <a:lnTo>
                        <a:pt x="10" y="144"/>
                      </a:lnTo>
                      <a:lnTo>
                        <a:pt x="11" y="146"/>
                      </a:lnTo>
                      <a:lnTo>
                        <a:pt x="13" y="148"/>
                      </a:lnTo>
                      <a:lnTo>
                        <a:pt x="13" y="150"/>
                      </a:lnTo>
                      <a:lnTo>
                        <a:pt x="13" y="150"/>
                      </a:lnTo>
                      <a:lnTo>
                        <a:pt x="13" y="154"/>
                      </a:lnTo>
                      <a:lnTo>
                        <a:pt x="13" y="156"/>
                      </a:lnTo>
                      <a:lnTo>
                        <a:pt x="13" y="156"/>
                      </a:lnTo>
                      <a:lnTo>
                        <a:pt x="11" y="156"/>
                      </a:lnTo>
                      <a:lnTo>
                        <a:pt x="11" y="156"/>
                      </a:lnTo>
                      <a:lnTo>
                        <a:pt x="8" y="156"/>
                      </a:lnTo>
                      <a:lnTo>
                        <a:pt x="8" y="156"/>
                      </a:lnTo>
                      <a:lnTo>
                        <a:pt x="8" y="158"/>
                      </a:lnTo>
                      <a:lnTo>
                        <a:pt x="6" y="158"/>
                      </a:lnTo>
                      <a:lnTo>
                        <a:pt x="6" y="160"/>
                      </a:lnTo>
                      <a:lnTo>
                        <a:pt x="8" y="160"/>
                      </a:lnTo>
                      <a:lnTo>
                        <a:pt x="8" y="160"/>
                      </a:lnTo>
                      <a:lnTo>
                        <a:pt x="8" y="162"/>
                      </a:lnTo>
                      <a:lnTo>
                        <a:pt x="10" y="163"/>
                      </a:lnTo>
                      <a:lnTo>
                        <a:pt x="10" y="163"/>
                      </a:lnTo>
                      <a:lnTo>
                        <a:pt x="11" y="165"/>
                      </a:lnTo>
                      <a:lnTo>
                        <a:pt x="11" y="167"/>
                      </a:lnTo>
                      <a:lnTo>
                        <a:pt x="11" y="169"/>
                      </a:lnTo>
                      <a:lnTo>
                        <a:pt x="13" y="171"/>
                      </a:lnTo>
                      <a:lnTo>
                        <a:pt x="13" y="171"/>
                      </a:lnTo>
                      <a:lnTo>
                        <a:pt x="15" y="171"/>
                      </a:lnTo>
                      <a:lnTo>
                        <a:pt x="15" y="171"/>
                      </a:lnTo>
                      <a:lnTo>
                        <a:pt x="15" y="171"/>
                      </a:lnTo>
                      <a:lnTo>
                        <a:pt x="15" y="169"/>
                      </a:lnTo>
                      <a:lnTo>
                        <a:pt x="17" y="169"/>
                      </a:lnTo>
                      <a:lnTo>
                        <a:pt x="17" y="167"/>
                      </a:lnTo>
                      <a:lnTo>
                        <a:pt x="17" y="167"/>
                      </a:lnTo>
                      <a:lnTo>
                        <a:pt x="17" y="167"/>
                      </a:lnTo>
                      <a:lnTo>
                        <a:pt x="17" y="167"/>
                      </a:lnTo>
                      <a:lnTo>
                        <a:pt x="19" y="167"/>
                      </a:lnTo>
                      <a:lnTo>
                        <a:pt x="21" y="167"/>
                      </a:lnTo>
                      <a:lnTo>
                        <a:pt x="23" y="167"/>
                      </a:lnTo>
                      <a:lnTo>
                        <a:pt x="25" y="167"/>
                      </a:lnTo>
                      <a:lnTo>
                        <a:pt x="27" y="167"/>
                      </a:lnTo>
                      <a:lnTo>
                        <a:pt x="29" y="167"/>
                      </a:lnTo>
                      <a:lnTo>
                        <a:pt x="29" y="167"/>
                      </a:lnTo>
                      <a:lnTo>
                        <a:pt x="29" y="165"/>
                      </a:lnTo>
                      <a:lnTo>
                        <a:pt x="30" y="165"/>
                      </a:lnTo>
                      <a:lnTo>
                        <a:pt x="32" y="163"/>
                      </a:lnTo>
                      <a:lnTo>
                        <a:pt x="32" y="163"/>
                      </a:lnTo>
                      <a:lnTo>
                        <a:pt x="34" y="163"/>
                      </a:lnTo>
                      <a:lnTo>
                        <a:pt x="34" y="163"/>
                      </a:lnTo>
                      <a:lnTo>
                        <a:pt x="36" y="163"/>
                      </a:lnTo>
                      <a:lnTo>
                        <a:pt x="36" y="165"/>
                      </a:lnTo>
                      <a:lnTo>
                        <a:pt x="38" y="165"/>
                      </a:lnTo>
                      <a:lnTo>
                        <a:pt x="40" y="165"/>
                      </a:lnTo>
                      <a:lnTo>
                        <a:pt x="40" y="165"/>
                      </a:lnTo>
                      <a:lnTo>
                        <a:pt x="42" y="167"/>
                      </a:lnTo>
                      <a:lnTo>
                        <a:pt x="42" y="167"/>
                      </a:lnTo>
                      <a:lnTo>
                        <a:pt x="44" y="169"/>
                      </a:lnTo>
                      <a:lnTo>
                        <a:pt x="44" y="169"/>
                      </a:lnTo>
                      <a:lnTo>
                        <a:pt x="44" y="171"/>
                      </a:lnTo>
                      <a:lnTo>
                        <a:pt x="46" y="175"/>
                      </a:lnTo>
                      <a:lnTo>
                        <a:pt x="46" y="175"/>
                      </a:lnTo>
                      <a:lnTo>
                        <a:pt x="46" y="177"/>
                      </a:lnTo>
                      <a:lnTo>
                        <a:pt x="48" y="177"/>
                      </a:lnTo>
                      <a:lnTo>
                        <a:pt x="48" y="177"/>
                      </a:lnTo>
                      <a:lnTo>
                        <a:pt x="50" y="177"/>
                      </a:lnTo>
                      <a:lnTo>
                        <a:pt x="50" y="177"/>
                      </a:lnTo>
                      <a:lnTo>
                        <a:pt x="51" y="175"/>
                      </a:lnTo>
                      <a:lnTo>
                        <a:pt x="51" y="175"/>
                      </a:lnTo>
                      <a:lnTo>
                        <a:pt x="53" y="175"/>
                      </a:lnTo>
                      <a:lnTo>
                        <a:pt x="53" y="177"/>
                      </a:lnTo>
                      <a:lnTo>
                        <a:pt x="55" y="177"/>
                      </a:lnTo>
                      <a:lnTo>
                        <a:pt x="55" y="181"/>
                      </a:lnTo>
                      <a:lnTo>
                        <a:pt x="55" y="181"/>
                      </a:lnTo>
                      <a:lnTo>
                        <a:pt x="57" y="181"/>
                      </a:lnTo>
                      <a:lnTo>
                        <a:pt x="57" y="181"/>
                      </a:lnTo>
                      <a:lnTo>
                        <a:pt x="59" y="181"/>
                      </a:lnTo>
                      <a:lnTo>
                        <a:pt x="59" y="181"/>
                      </a:lnTo>
                      <a:lnTo>
                        <a:pt x="61" y="181"/>
                      </a:lnTo>
                      <a:lnTo>
                        <a:pt x="61" y="179"/>
                      </a:lnTo>
                      <a:lnTo>
                        <a:pt x="63" y="179"/>
                      </a:lnTo>
                      <a:lnTo>
                        <a:pt x="65" y="179"/>
                      </a:lnTo>
                      <a:lnTo>
                        <a:pt x="65" y="177"/>
                      </a:lnTo>
                      <a:lnTo>
                        <a:pt x="67" y="177"/>
                      </a:lnTo>
                      <a:lnTo>
                        <a:pt x="67" y="177"/>
                      </a:lnTo>
                      <a:lnTo>
                        <a:pt x="67" y="179"/>
                      </a:lnTo>
                      <a:lnTo>
                        <a:pt x="69" y="179"/>
                      </a:lnTo>
                      <a:lnTo>
                        <a:pt x="71" y="179"/>
                      </a:lnTo>
                      <a:lnTo>
                        <a:pt x="72" y="179"/>
                      </a:lnTo>
                      <a:lnTo>
                        <a:pt x="74" y="179"/>
                      </a:lnTo>
                      <a:lnTo>
                        <a:pt x="74" y="179"/>
                      </a:lnTo>
                      <a:lnTo>
                        <a:pt x="74" y="177"/>
                      </a:lnTo>
                      <a:lnTo>
                        <a:pt x="74" y="177"/>
                      </a:lnTo>
                      <a:lnTo>
                        <a:pt x="74" y="177"/>
                      </a:lnTo>
                      <a:lnTo>
                        <a:pt x="74" y="177"/>
                      </a:lnTo>
                      <a:lnTo>
                        <a:pt x="78" y="175"/>
                      </a:lnTo>
                      <a:lnTo>
                        <a:pt x="78" y="175"/>
                      </a:lnTo>
                      <a:lnTo>
                        <a:pt x="80" y="175"/>
                      </a:lnTo>
                      <a:lnTo>
                        <a:pt x="80" y="175"/>
                      </a:lnTo>
                      <a:lnTo>
                        <a:pt x="80" y="177"/>
                      </a:lnTo>
                      <a:lnTo>
                        <a:pt x="80" y="179"/>
                      </a:lnTo>
                      <a:lnTo>
                        <a:pt x="78" y="179"/>
                      </a:lnTo>
                      <a:lnTo>
                        <a:pt x="80" y="181"/>
                      </a:lnTo>
                      <a:lnTo>
                        <a:pt x="80" y="181"/>
                      </a:lnTo>
                      <a:lnTo>
                        <a:pt x="80" y="181"/>
                      </a:lnTo>
                      <a:lnTo>
                        <a:pt x="80" y="181"/>
                      </a:lnTo>
                      <a:lnTo>
                        <a:pt x="82" y="181"/>
                      </a:lnTo>
                      <a:lnTo>
                        <a:pt x="82" y="181"/>
                      </a:lnTo>
                      <a:lnTo>
                        <a:pt x="82" y="179"/>
                      </a:lnTo>
                      <a:lnTo>
                        <a:pt x="84" y="179"/>
                      </a:lnTo>
                      <a:lnTo>
                        <a:pt x="86" y="179"/>
                      </a:lnTo>
                      <a:lnTo>
                        <a:pt x="86" y="179"/>
                      </a:lnTo>
                      <a:lnTo>
                        <a:pt x="86" y="181"/>
                      </a:lnTo>
                      <a:lnTo>
                        <a:pt x="88" y="182"/>
                      </a:lnTo>
                      <a:lnTo>
                        <a:pt x="88" y="184"/>
                      </a:lnTo>
                      <a:lnTo>
                        <a:pt x="88" y="184"/>
                      </a:lnTo>
                      <a:lnTo>
                        <a:pt x="88" y="184"/>
                      </a:lnTo>
                      <a:lnTo>
                        <a:pt x="88" y="186"/>
                      </a:lnTo>
                      <a:lnTo>
                        <a:pt x="86" y="186"/>
                      </a:lnTo>
                      <a:lnTo>
                        <a:pt x="86" y="186"/>
                      </a:lnTo>
                      <a:lnTo>
                        <a:pt x="86" y="186"/>
                      </a:lnTo>
                      <a:lnTo>
                        <a:pt x="84" y="186"/>
                      </a:lnTo>
                      <a:lnTo>
                        <a:pt x="84" y="188"/>
                      </a:lnTo>
                      <a:lnTo>
                        <a:pt x="84" y="188"/>
                      </a:lnTo>
                      <a:lnTo>
                        <a:pt x="84" y="188"/>
                      </a:lnTo>
                      <a:lnTo>
                        <a:pt x="84" y="190"/>
                      </a:lnTo>
                      <a:lnTo>
                        <a:pt x="86" y="190"/>
                      </a:lnTo>
                      <a:lnTo>
                        <a:pt x="86" y="192"/>
                      </a:lnTo>
                      <a:lnTo>
                        <a:pt x="86" y="192"/>
                      </a:lnTo>
                      <a:lnTo>
                        <a:pt x="86" y="192"/>
                      </a:lnTo>
                      <a:lnTo>
                        <a:pt x="86" y="194"/>
                      </a:lnTo>
                      <a:lnTo>
                        <a:pt x="86" y="194"/>
                      </a:lnTo>
                      <a:lnTo>
                        <a:pt x="86" y="196"/>
                      </a:lnTo>
                      <a:lnTo>
                        <a:pt x="88" y="198"/>
                      </a:lnTo>
                      <a:lnTo>
                        <a:pt x="88" y="200"/>
                      </a:lnTo>
                      <a:lnTo>
                        <a:pt x="91" y="203"/>
                      </a:lnTo>
                      <a:lnTo>
                        <a:pt x="91" y="203"/>
                      </a:lnTo>
                      <a:lnTo>
                        <a:pt x="95" y="205"/>
                      </a:lnTo>
                      <a:lnTo>
                        <a:pt x="97" y="205"/>
                      </a:lnTo>
                      <a:lnTo>
                        <a:pt x="97" y="205"/>
                      </a:lnTo>
                      <a:lnTo>
                        <a:pt x="97" y="207"/>
                      </a:lnTo>
                      <a:lnTo>
                        <a:pt x="97" y="209"/>
                      </a:lnTo>
                      <a:lnTo>
                        <a:pt x="97" y="209"/>
                      </a:lnTo>
                      <a:lnTo>
                        <a:pt x="97" y="211"/>
                      </a:lnTo>
                      <a:lnTo>
                        <a:pt x="95" y="211"/>
                      </a:lnTo>
                      <a:lnTo>
                        <a:pt x="95" y="211"/>
                      </a:lnTo>
                      <a:lnTo>
                        <a:pt x="95" y="213"/>
                      </a:lnTo>
                      <a:lnTo>
                        <a:pt x="93" y="213"/>
                      </a:lnTo>
                      <a:lnTo>
                        <a:pt x="93" y="213"/>
                      </a:lnTo>
                      <a:lnTo>
                        <a:pt x="95" y="215"/>
                      </a:lnTo>
                      <a:lnTo>
                        <a:pt x="95" y="219"/>
                      </a:lnTo>
                      <a:lnTo>
                        <a:pt x="95" y="221"/>
                      </a:lnTo>
                      <a:lnTo>
                        <a:pt x="97" y="222"/>
                      </a:lnTo>
                      <a:lnTo>
                        <a:pt x="97" y="224"/>
                      </a:lnTo>
                      <a:lnTo>
                        <a:pt x="97" y="226"/>
                      </a:lnTo>
                      <a:lnTo>
                        <a:pt x="99" y="228"/>
                      </a:lnTo>
                      <a:lnTo>
                        <a:pt x="99" y="232"/>
                      </a:lnTo>
                      <a:lnTo>
                        <a:pt x="103" y="241"/>
                      </a:lnTo>
                      <a:lnTo>
                        <a:pt x="105" y="243"/>
                      </a:lnTo>
                      <a:lnTo>
                        <a:pt x="105" y="245"/>
                      </a:lnTo>
                      <a:lnTo>
                        <a:pt x="107" y="247"/>
                      </a:lnTo>
                      <a:lnTo>
                        <a:pt x="109" y="251"/>
                      </a:lnTo>
                      <a:lnTo>
                        <a:pt x="111" y="251"/>
                      </a:lnTo>
                      <a:lnTo>
                        <a:pt x="111" y="251"/>
                      </a:lnTo>
                      <a:lnTo>
                        <a:pt x="111" y="253"/>
                      </a:lnTo>
                      <a:lnTo>
                        <a:pt x="114" y="257"/>
                      </a:lnTo>
                      <a:lnTo>
                        <a:pt x="118" y="260"/>
                      </a:lnTo>
                      <a:lnTo>
                        <a:pt x="120" y="260"/>
                      </a:lnTo>
                      <a:lnTo>
                        <a:pt x="120" y="262"/>
                      </a:lnTo>
                      <a:lnTo>
                        <a:pt x="120" y="262"/>
                      </a:lnTo>
                      <a:lnTo>
                        <a:pt x="120" y="262"/>
                      </a:lnTo>
                      <a:lnTo>
                        <a:pt x="120" y="264"/>
                      </a:lnTo>
                      <a:lnTo>
                        <a:pt x="120" y="266"/>
                      </a:lnTo>
                      <a:lnTo>
                        <a:pt x="122" y="266"/>
                      </a:lnTo>
                      <a:lnTo>
                        <a:pt x="122" y="266"/>
                      </a:lnTo>
                      <a:lnTo>
                        <a:pt x="124" y="266"/>
                      </a:lnTo>
                      <a:lnTo>
                        <a:pt x="124" y="266"/>
                      </a:lnTo>
                      <a:lnTo>
                        <a:pt x="124" y="266"/>
                      </a:lnTo>
                      <a:lnTo>
                        <a:pt x="126" y="266"/>
                      </a:lnTo>
                      <a:lnTo>
                        <a:pt x="128" y="268"/>
                      </a:lnTo>
                      <a:lnTo>
                        <a:pt x="130" y="268"/>
                      </a:lnTo>
                      <a:lnTo>
                        <a:pt x="131" y="268"/>
                      </a:lnTo>
                      <a:lnTo>
                        <a:pt x="133" y="270"/>
                      </a:lnTo>
                      <a:lnTo>
                        <a:pt x="137" y="276"/>
                      </a:lnTo>
                      <a:lnTo>
                        <a:pt x="145" y="283"/>
                      </a:lnTo>
                      <a:lnTo>
                        <a:pt x="145" y="285"/>
                      </a:lnTo>
                      <a:lnTo>
                        <a:pt x="147" y="287"/>
                      </a:lnTo>
                      <a:lnTo>
                        <a:pt x="147" y="289"/>
                      </a:lnTo>
                      <a:lnTo>
                        <a:pt x="147" y="289"/>
                      </a:lnTo>
                      <a:lnTo>
                        <a:pt x="149" y="291"/>
                      </a:lnTo>
                      <a:lnTo>
                        <a:pt x="149" y="293"/>
                      </a:lnTo>
                      <a:lnTo>
                        <a:pt x="149" y="293"/>
                      </a:lnTo>
                      <a:lnTo>
                        <a:pt x="149" y="295"/>
                      </a:lnTo>
                      <a:lnTo>
                        <a:pt x="147" y="295"/>
                      </a:lnTo>
                      <a:lnTo>
                        <a:pt x="147" y="293"/>
                      </a:lnTo>
                      <a:lnTo>
                        <a:pt x="145" y="291"/>
                      </a:lnTo>
                      <a:lnTo>
                        <a:pt x="145" y="291"/>
                      </a:lnTo>
                      <a:lnTo>
                        <a:pt x="145" y="291"/>
                      </a:lnTo>
                      <a:lnTo>
                        <a:pt x="143" y="293"/>
                      </a:lnTo>
                      <a:lnTo>
                        <a:pt x="143" y="295"/>
                      </a:lnTo>
                      <a:lnTo>
                        <a:pt x="141" y="295"/>
                      </a:lnTo>
                      <a:lnTo>
                        <a:pt x="141" y="295"/>
                      </a:lnTo>
                      <a:lnTo>
                        <a:pt x="139" y="297"/>
                      </a:lnTo>
                      <a:lnTo>
                        <a:pt x="137" y="297"/>
                      </a:lnTo>
                      <a:lnTo>
                        <a:pt x="137" y="297"/>
                      </a:lnTo>
                      <a:lnTo>
                        <a:pt x="137" y="297"/>
                      </a:lnTo>
                      <a:lnTo>
                        <a:pt x="135" y="298"/>
                      </a:lnTo>
                      <a:lnTo>
                        <a:pt x="137" y="298"/>
                      </a:lnTo>
                      <a:lnTo>
                        <a:pt x="137" y="300"/>
                      </a:lnTo>
                      <a:lnTo>
                        <a:pt x="139" y="302"/>
                      </a:lnTo>
                      <a:lnTo>
                        <a:pt x="139" y="302"/>
                      </a:lnTo>
                      <a:lnTo>
                        <a:pt x="141" y="302"/>
                      </a:lnTo>
                      <a:lnTo>
                        <a:pt x="141" y="300"/>
                      </a:lnTo>
                      <a:lnTo>
                        <a:pt x="141" y="300"/>
                      </a:lnTo>
                      <a:lnTo>
                        <a:pt x="141" y="300"/>
                      </a:lnTo>
                      <a:lnTo>
                        <a:pt x="143" y="298"/>
                      </a:lnTo>
                      <a:lnTo>
                        <a:pt x="143" y="298"/>
                      </a:lnTo>
                      <a:lnTo>
                        <a:pt x="143" y="298"/>
                      </a:lnTo>
                      <a:lnTo>
                        <a:pt x="145" y="300"/>
                      </a:lnTo>
                      <a:lnTo>
                        <a:pt x="145" y="300"/>
                      </a:lnTo>
                      <a:lnTo>
                        <a:pt x="145" y="302"/>
                      </a:lnTo>
                      <a:lnTo>
                        <a:pt x="143" y="304"/>
                      </a:lnTo>
                      <a:lnTo>
                        <a:pt x="141" y="306"/>
                      </a:lnTo>
                      <a:lnTo>
                        <a:pt x="141" y="306"/>
                      </a:lnTo>
                      <a:lnTo>
                        <a:pt x="141" y="308"/>
                      </a:lnTo>
                      <a:lnTo>
                        <a:pt x="139" y="308"/>
                      </a:lnTo>
                      <a:lnTo>
                        <a:pt x="139" y="310"/>
                      </a:lnTo>
                      <a:lnTo>
                        <a:pt x="139" y="310"/>
                      </a:lnTo>
                      <a:lnTo>
                        <a:pt x="139" y="310"/>
                      </a:lnTo>
                      <a:lnTo>
                        <a:pt x="139" y="310"/>
                      </a:lnTo>
                      <a:lnTo>
                        <a:pt x="139" y="310"/>
                      </a:lnTo>
                      <a:lnTo>
                        <a:pt x="139" y="312"/>
                      </a:lnTo>
                      <a:lnTo>
                        <a:pt x="139" y="312"/>
                      </a:lnTo>
                      <a:lnTo>
                        <a:pt x="141" y="314"/>
                      </a:lnTo>
                      <a:lnTo>
                        <a:pt x="141" y="314"/>
                      </a:lnTo>
                      <a:lnTo>
                        <a:pt x="139" y="314"/>
                      </a:lnTo>
                      <a:lnTo>
                        <a:pt x="139" y="316"/>
                      </a:lnTo>
                      <a:lnTo>
                        <a:pt x="139" y="316"/>
                      </a:lnTo>
                      <a:lnTo>
                        <a:pt x="137" y="316"/>
                      </a:lnTo>
                      <a:lnTo>
                        <a:pt x="135" y="316"/>
                      </a:lnTo>
                      <a:lnTo>
                        <a:pt x="135" y="316"/>
                      </a:lnTo>
                      <a:lnTo>
                        <a:pt x="135" y="318"/>
                      </a:lnTo>
                      <a:lnTo>
                        <a:pt x="135" y="319"/>
                      </a:lnTo>
                      <a:lnTo>
                        <a:pt x="139" y="321"/>
                      </a:lnTo>
                      <a:lnTo>
                        <a:pt x="139" y="321"/>
                      </a:lnTo>
                      <a:lnTo>
                        <a:pt x="139" y="323"/>
                      </a:lnTo>
                      <a:lnTo>
                        <a:pt x="139" y="323"/>
                      </a:lnTo>
                      <a:lnTo>
                        <a:pt x="139" y="325"/>
                      </a:lnTo>
                      <a:lnTo>
                        <a:pt x="139" y="325"/>
                      </a:lnTo>
                      <a:lnTo>
                        <a:pt x="141" y="327"/>
                      </a:lnTo>
                      <a:lnTo>
                        <a:pt x="141" y="327"/>
                      </a:lnTo>
                      <a:lnTo>
                        <a:pt x="151" y="325"/>
                      </a:lnTo>
                      <a:lnTo>
                        <a:pt x="152" y="327"/>
                      </a:lnTo>
                      <a:lnTo>
                        <a:pt x="154" y="329"/>
                      </a:lnTo>
                      <a:lnTo>
                        <a:pt x="158" y="331"/>
                      </a:lnTo>
                      <a:lnTo>
                        <a:pt x="160" y="329"/>
                      </a:lnTo>
                      <a:lnTo>
                        <a:pt x="162" y="327"/>
                      </a:lnTo>
                      <a:lnTo>
                        <a:pt x="162" y="327"/>
                      </a:lnTo>
                      <a:lnTo>
                        <a:pt x="162" y="327"/>
                      </a:lnTo>
                      <a:lnTo>
                        <a:pt x="160" y="325"/>
                      </a:lnTo>
                      <a:lnTo>
                        <a:pt x="160" y="325"/>
                      </a:lnTo>
                      <a:lnTo>
                        <a:pt x="160" y="323"/>
                      </a:lnTo>
                      <a:lnTo>
                        <a:pt x="160" y="323"/>
                      </a:lnTo>
                      <a:lnTo>
                        <a:pt x="160" y="321"/>
                      </a:lnTo>
                      <a:lnTo>
                        <a:pt x="158" y="321"/>
                      </a:lnTo>
                      <a:lnTo>
                        <a:pt x="158" y="319"/>
                      </a:lnTo>
                      <a:lnTo>
                        <a:pt x="158" y="319"/>
                      </a:lnTo>
                      <a:lnTo>
                        <a:pt x="158" y="318"/>
                      </a:lnTo>
                      <a:lnTo>
                        <a:pt x="158" y="316"/>
                      </a:lnTo>
                      <a:lnTo>
                        <a:pt x="156" y="312"/>
                      </a:lnTo>
                      <a:lnTo>
                        <a:pt x="156" y="308"/>
                      </a:lnTo>
                      <a:lnTo>
                        <a:pt x="156" y="308"/>
                      </a:lnTo>
                      <a:lnTo>
                        <a:pt x="156" y="306"/>
                      </a:lnTo>
                      <a:lnTo>
                        <a:pt x="156" y="304"/>
                      </a:lnTo>
                      <a:lnTo>
                        <a:pt x="156" y="304"/>
                      </a:lnTo>
                      <a:lnTo>
                        <a:pt x="158" y="304"/>
                      </a:lnTo>
                      <a:lnTo>
                        <a:pt x="158" y="302"/>
                      </a:lnTo>
                      <a:lnTo>
                        <a:pt x="158" y="302"/>
                      </a:lnTo>
                      <a:lnTo>
                        <a:pt x="158" y="302"/>
                      </a:lnTo>
                      <a:lnTo>
                        <a:pt x="160" y="304"/>
                      </a:lnTo>
                      <a:lnTo>
                        <a:pt x="162" y="304"/>
                      </a:lnTo>
                      <a:lnTo>
                        <a:pt x="162" y="304"/>
                      </a:lnTo>
                      <a:lnTo>
                        <a:pt x="164" y="304"/>
                      </a:lnTo>
                      <a:lnTo>
                        <a:pt x="164" y="302"/>
                      </a:lnTo>
                      <a:lnTo>
                        <a:pt x="164" y="302"/>
                      </a:lnTo>
                      <a:lnTo>
                        <a:pt x="166" y="302"/>
                      </a:lnTo>
                      <a:lnTo>
                        <a:pt x="166" y="302"/>
                      </a:lnTo>
                      <a:lnTo>
                        <a:pt x="170" y="306"/>
                      </a:lnTo>
                      <a:lnTo>
                        <a:pt x="172" y="306"/>
                      </a:lnTo>
                      <a:lnTo>
                        <a:pt x="172" y="306"/>
                      </a:lnTo>
                      <a:lnTo>
                        <a:pt x="173" y="304"/>
                      </a:lnTo>
                      <a:lnTo>
                        <a:pt x="173" y="302"/>
                      </a:lnTo>
                      <a:lnTo>
                        <a:pt x="173" y="302"/>
                      </a:lnTo>
                      <a:lnTo>
                        <a:pt x="173" y="300"/>
                      </a:lnTo>
                      <a:lnTo>
                        <a:pt x="172" y="300"/>
                      </a:lnTo>
                      <a:lnTo>
                        <a:pt x="170" y="300"/>
                      </a:lnTo>
                      <a:lnTo>
                        <a:pt x="170" y="298"/>
                      </a:lnTo>
                      <a:lnTo>
                        <a:pt x="170" y="298"/>
                      </a:lnTo>
                      <a:lnTo>
                        <a:pt x="170" y="298"/>
                      </a:lnTo>
                      <a:lnTo>
                        <a:pt x="172" y="298"/>
                      </a:lnTo>
                      <a:lnTo>
                        <a:pt x="172" y="297"/>
                      </a:lnTo>
                      <a:lnTo>
                        <a:pt x="173" y="297"/>
                      </a:lnTo>
                      <a:lnTo>
                        <a:pt x="173" y="297"/>
                      </a:lnTo>
                      <a:lnTo>
                        <a:pt x="173" y="295"/>
                      </a:lnTo>
                      <a:lnTo>
                        <a:pt x="172" y="295"/>
                      </a:lnTo>
                      <a:lnTo>
                        <a:pt x="170" y="295"/>
                      </a:lnTo>
                      <a:lnTo>
                        <a:pt x="170" y="293"/>
                      </a:lnTo>
                      <a:lnTo>
                        <a:pt x="170" y="293"/>
                      </a:lnTo>
                      <a:lnTo>
                        <a:pt x="170" y="291"/>
                      </a:lnTo>
                      <a:lnTo>
                        <a:pt x="170" y="289"/>
                      </a:lnTo>
                      <a:lnTo>
                        <a:pt x="170" y="289"/>
                      </a:lnTo>
                      <a:lnTo>
                        <a:pt x="172" y="291"/>
                      </a:lnTo>
                      <a:lnTo>
                        <a:pt x="172" y="291"/>
                      </a:lnTo>
                      <a:lnTo>
                        <a:pt x="173" y="291"/>
                      </a:lnTo>
                      <a:lnTo>
                        <a:pt x="173" y="291"/>
                      </a:lnTo>
                      <a:lnTo>
                        <a:pt x="173" y="293"/>
                      </a:lnTo>
                      <a:lnTo>
                        <a:pt x="173" y="293"/>
                      </a:lnTo>
                      <a:lnTo>
                        <a:pt x="173" y="293"/>
                      </a:lnTo>
                      <a:lnTo>
                        <a:pt x="175" y="295"/>
                      </a:lnTo>
                      <a:lnTo>
                        <a:pt x="175" y="295"/>
                      </a:lnTo>
                      <a:lnTo>
                        <a:pt x="175" y="295"/>
                      </a:lnTo>
                      <a:lnTo>
                        <a:pt x="179" y="293"/>
                      </a:lnTo>
                      <a:lnTo>
                        <a:pt x="181" y="293"/>
                      </a:lnTo>
                      <a:lnTo>
                        <a:pt x="183" y="293"/>
                      </a:lnTo>
                      <a:lnTo>
                        <a:pt x="183" y="293"/>
                      </a:lnTo>
                      <a:lnTo>
                        <a:pt x="185" y="297"/>
                      </a:lnTo>
                      <a:lnTo>
                        <a:pt x="187" y="298"/>
                      </a:lnTo>
                      <a:lnTo>
                        <a:pt x="187" y="298"/>
                      </a:lnTo>
                      <a:lnTo>
                        <a:pt x="187" y="298"/>
                      </a:lnTo>
                      <a:lnTo>
                        <a:pt x="185" y="298"/>
                      </a:lnTo>
                      <a:lnTo>
                        <a:pt x="185" y="298"/>
                      </a:lnTo>
                      <a:lnTo>
                        <a:pt x="183" y="298"/>
                      </a:lnTo>
                      <a:lnTo>
                        <a:pt x="183" y="298"/>
                      </a:lnTo>
                      <a:lnTo>
                        <a:pt x="183" y="298"/>
                      </a:lnTo>
                      <a:lnTo>
                        <a:pt x="183" y="298"/>
                      </a:lnTo>
                      <a:lnTo>
                        <a:pt x="183" y="298"/>
                      </a:lnTo>
                      <a:lnTo>
                        <a:pt x="183" y="300"/>
                      </a:lnTo>
                      <a:lnTo>
                        <a:pt x="185" y="300"/>
                      </a:lnTo>
                      <a:lnTo>
                        <a:pt x="185" y="302"/>
                      </a:lnTo>
                      <a:lnTo>
                        <a:pt x="185" y="302"/>
                      </a:lnTo>
                      <a:lnTo>
                        <a:pt x="185" y="302"/>
                      </a:lnTo>
                      <a:lnTo>
                        <a:pt x="185" y="302"/>
                      </a:lnTo>
                      <a:lnTo>
                        <a:pt x="183" y="302"/>
                      </a:lnTo>
                      <a:lnTo>
                        <a:pt x="183" y="304"/>
                      </a:lnTo>
                      <a:lnTo>
                        <a:pt x="183" y="304"/>
                      </a:lnTo>
                      <a:lnTo>
                        <a:pt x="183" y="304"/>
                      </a:lnTo>
                      <a:lnTo>
                        <a:pt x="187" y="306"/>
                      </a:lnTo>
                      <a:lnTo>
                        <a:pt x="187" y="306"/>
                      </a:lnTo>
                      <a:lnTo>
                        <a:pt x="189" y="306"/>
                      </a:lnTo>
                      <a:lnTo>
                        <a:pt x="189" y="306"/>
                      </a:lnTo>
                      <a:lnTo>
                        <a:pt x="191" y="306"/>
                      </a:lnTo>
                      <a:lnTo>
                        <a:pt x="191" y="308"/>
                      </a:lnTo>
                      <a:lnTo>
                        <a:pt x="191" y="312"/>
                      </a:lnTo>
                      <a:lnTo>
                        <a:pt x="191" y="312"/>
                      </a:lnTo>
                      <a:lnTo>
                        <a:pt x="192" y="314"/>
                      </a:lnTo>
                      <a:lnTo>
                        <a:pt x="192" y="314"/>
                      </a:lnTo>
                      <a:lnTo>
                        <a:pt x="192" y="314"/>
                      </a:lnTo>
                      <a:lnTo>
                        <a:pt x="194" y="314"/>
                      </a:lnTo>
                      <a:lnTo>
                        <a:pt x="196" y="312"/>
                      </a:lnTo>
                      <a:lnTo>
                        <a:pt x="196" y="310"/>
                      </a:lnTo>
                      <a:lnTo>
                        <a:pt x="196" y="310"/>
                      </a:lnTo>
                      <a:lnTo>
                        <a:pt x="198" y="310"/>
                      </a:lnTo>
                      <a:lnTo>
                        <a:pt x="198" y="310"/>
                      </a:lnTo>
                      <a:lnTo>
                        <a:pt x="200" y="310"/>
                      </a:lnTo>
                      <a:lnTo>
                        <a:pt x="202" y="310"/>
                      </a:lnTo>
                      <a:lnTo>
                        <a:pt x="202" y="308"/>
                      </a:lnTo>
                      <a:lnTo>
                        <a:pt x="202" y="308"/>
                      </a:lnTo>
                      <a:lnTo>
                        <a:pt x="202" y="308"/>
                      </a:lnTo>
                      <a:lnTo>
                        <a:pt x="202" y="306"/>
                      </a:lnTo>
                      <a:lnTo>
                        <a:pt x="200" y="304"/>
                      </a:lnTo>
                      <a:lnTo>
                        <a:pt x="200" y="304"/>
                      </a:lnTo>
                      <a:lnTo>
                        <a:pt x="200" y="302"/>
                      </a:lnTo>
                      <a:lnTo>
                        <a:pt x="200" y="302"/>
                      </a:lnTo>
                      <a:lnTo>
                        <a:pt x="202" y="302"/>
                      </a:lnTo>
                      <a:lnTo>
                        <a:pt x="202" y="300"/>
                      </a:lnTo>
                      <a:lnTo>
                        <a:pt x="202" y="300"/>
                      </a:lnTo>
                      <a:lnTo>
                        <a:pt x="204" y="300"/>
                      </a:lnTo>
                      <a:lnTo>
                        <a:pt x="204" y="298"/>
                      </a:lnTo>
                      <a:lnTo>
                        <a:pt x="206" y="298"/>
                      </a:lnTo>
                      <a:lnTo>
                        <a:pt x="206" y="298"/>
                      </a:lnTo>
                      <a:lnTo>
                        <a:pt x="208" y="297"/>
                      </a:lnTo>
                      <a:lnTo>
                        <a:pt x="210" y="297"/>
                      </a:lnTo>
                      <a:lnTo>
                        <a:pt x="210" y="295"/>
                      </a:lnTo>
                      <a:lnTo>
                        <a:pt x="212" y="295"/>
                      </a:lnTo>
                      <a:lnTo>
                        <a:pt x="213" y="291"/>
                      </a:lnTo>
                      <a:lnTo>
                        <a:pt x="215" y="289"/>
                      </a:lnTo>
                      <a:lnTo>
                        <a:pt x="215" y="289"/>
                      </a:lnTo>
                      <a:lnTo>
                        <a:pt x="215" y="287"/>
                      </a:lnTo>
                      <a:lnTo>
                        <a:pt x="217" y="287"/>
                      </a:lnTo>
                      <a:lnTo>
                        <a:pt x="219" y="287"/>
                      </a:lnTo>
                      <a:lnTo>
                        <a:pt x="219" y="287"/>
                      </a:lnTo>
                      <a:lnTo>
                        <a:pt x="219" y="287"/>
                      </a:lnTo>
                      <a:lnTo>
                        <a:pt x="221" y="287"/>
                      </a:lnTo>
                      <a:lnTo>
                        <a:pt x="221" y="287"/>
                      </a:lnTo>
                      <a:lnTo>
                        <a:pt x="221" y="287"/>
                      </a:lnTo>
                      <a:lnTo>
                        <a:pt x="223" y="289"/>
                      </a:lnTo>
                      <a:lnTo>
                        <a:pt x="223" y="291"/>
                      </a:lnTo>
                      <a:lnTo>
                        <a:pt x="227" y="293"/>
                      </a:lnTo>
                      <a:lnTo>
                        <a:pt x="229" y="295"/>
                      </a:lnTo>
                      <a:lnTo>
                        <a:pt x="229" y="295"/>
                      </a:lnTo>
                      <a:lnTo>
                        <a:pt x="229" y="297"/>
                      </a:lnTo>
                      <a:lnTo>
                        <a:pt x="229" y="298"/>
                      </a:lnTo>
                      <a:lnTo>
                        <a:pt x="227" y="304"/>
                      </a:lnTo>
                      <a:lnTo>
                        <a:pt x="227" y="306"/>
                      </a:lnTo>
                      <a:lnTo>
                        <a:pt x="227" y="308"/>
                      </a:lnTo>
                      <a:lnTo>
                        <a:pt x="227" y="310"/>
                      </a:lnTo>
                      <a:lnTo>
                        <a:pt x="227" y="312"/>
                      </a:lnTo>
                      <a:lnTo>
                        <a:pt x="229" y="312"/>
                      </a:lnTo>
                      <a:lnTo>
                        <a:pt x="229" y="312"/>
                      </a:lnTo>
                      <a:lnTo>
                        <a:pt x="229" y="314"/>
                      </a:lnTo>
                      <a:lnTo>
                        <a:pt x="229" y="314"/>
                      </a:lnTo>
                      <a:lnTo>
                        <a:pt x="229" y="316"/>
                      </a:lnTo>
                      <a:lnTo>
                        <a:pt x="229" y="316"/>
                      </a:lnTo>
                      <a:lnTo>
                        <a:pt x="229" y="318"/>
                      </a:lnTo>
                      <a:lnTo>
                        <a:pt x="229" y="319"/>
                      </a:lnTo>
                      <a:lnTo>
                        <a:pt x="229" y="319"/>
                      </a:lnTo>
                      <a:lnTo>
                        <a:pt x="229" y="321"/>
                      </a:lnTo>
                      <a:lnTo>
                        <a:pt x="229" y="325"/>
                      </a:lnTo>
                      <a:lnTo>
                        <a:pt x="229" y="325"/>
                      </a:lnTo>
                      <a:lnTo>
                        <a:pt x="229" y="327"/>
                      </a:lnTo>
                      <a:lnTo>
                        <a:pt x="229" y="327"/>
                      </a:lnTo>
                      <a:lnTo>
                        <a:pt x="227" y="329"/>
                      </a:lnTo>
                      <a:lnTo>
                        <a:pt x="227" y="331"/>
                      </a:lnTo>
                      <a:lnTo>
                        <a:pt x="225" y="337"/>
                      </a:lnTo>
                      <a:lnTo>
                        <a:pt x="225" y="338"/>
                      </a:lnTo>
                      <a:lnTo>
                        <a:pt x="225" y="338"/>
                      </a:lnTo>
                      <a:lnTo>
                        <a:pt x="225" y="340"/>
                      </a:lnTo>
                      <a:lnTo>
                        <a:pt x="227" y="340"/>
                      </a:lnTo>
                      <a:lnTo>
                        <a:pt x="227" y="340"/>
                      </a:lnTo>
                      <a:lnTo>
                        <a:pt x="227" y="340"/>
                      </a:lnTo>
                      <a:lnTo>
                        <a:pt x="227" y="342"/>
                      </a:lnTo>
                      <a:lnTo>
                        <a:pt x="225" y="342"/>
                      </a:lnTo>
                      <a:lnTo>
                        <a:pt x="225" y="342"/>
                      </a:lnTo>
                      <a:lnTo>
                        <a:pt x="223" y="342"/>
                      </a:lnTo>
                      <a:lnTo>
                        <a:pt x="223" y="344"/>
                      </a:lnTo>
                      <a:lnTo>
                        <a:pt x="225" y="344"/>
                      </a:lnTo>
                      <a:lnTo>
                        <a:pt x="225" y="344"/>
                      </a:lnTo>
                      <a:lnTo>
                        <a:pt x="225" y="344"/>
                      </a:lnTo>
                      <a:lnTo>
                        <a:pt x="229" y="344"/>
                      </a:lnTo>
                      <a:lnTo>
                        <a:pt x="231" y="344"/>
                      </a:lnTo>
                      <a:lnTo>
                        <a:pt x="232" y="342"/>
                      </a:lnTo>
                      <a:lnTo>
                        <a:pt x="232" y="340"/>
                      </a:lnTo>
                      <a:lnTo>
                        <a:pt x="234" y="338"/>
                      </a:lnTo>
                      <a:lnTo>
                        <a:pt x="236" y="338"/>
                      </a:lnTo>
                      <a:lnTo>
                        <a:pt x="240" y="338"/>
                      </a:lnTo>
                      <a:lnTo>
                        <a:pt x="240" y="337"/>
                      </a:lnTo>
                      <a:lnTo>
                        <a:pt x="240" y="337"/>
                      </a:lnTo>
                      <a:lnTo>
                        <a:pt x="240" y="337"/>
                      </a:lnTo>
                      <a:lnTo>
                        <a:pt x="238" y="335"/>
                      </a:lnTo>
                      <a:lnTo>
                        <a:pt x="236" y="333"/>
                      </a:lnTo>
                      <a:lnTo>
                        <a:pt x="236" y="333"/>
                      </a:lnTo>
                      <a:lnTo>
                        <a:pt x="238" y="331"/>
                      </a:lnTo>
                      <a:lnTo>
                        <a:pt x="238" y="331"/>
                      </a:lnTo>
                      <a:lnTo>
                        <a:pt x="240" y="331"/>
                      </a:lnTo>
                      <a:lnTo>
                        <a:pt x="244" y="333"/>
                      </a:lnTo>
                      <a:lnTo>
                        <a:pt x="244" y="333"/>
                      </a:lnTo>
                      <a:lnTo>
                        <a:pt x="246" y="333"/>
                      </a:lnTo>
                      <a:lnTo>
                        <a:pt x="248" y="331"/>
                      </a:lnTo>
                      <a:lnTo>
                        <a:pt x="248" y="329"/>
                      </a:lnTo>
                      <a:lnTo>
                        <a:pt x="250" y="329"/>
                      </a:lnTo>
                      <a:lnTo>
                        <a:pt x="250" y="331"/>
                      </a:lnTo>
                      <a:lnTo>
                        <a:pt x="250" y="331"/>
                      </a:lnTo>
                      <a:lnTo>
                        <a:pt x="250" y="331"/>
                      </a:lnTo>
                      <a:lnTo>
                        <a:pt x="252" y="331"/>
                      </a:lnTo>
                      <a:lnTo>
                        <a:pt x="252" y="331"/>
                      </a:lnTo>
                      <a:lnTo>
                        <a:pt x="252" y="329"/>
                      </a:lnTo>
                      <a:lnTo>
                        <a:pt x="253" y="329"/>
                      </a:lnTo>
                      <a:lnTo>
                        <a:pt x="253" y="331"/>
                      </a:lnTo>
                      <a:lnTo>
                        <a:pt x="253" y="331"/>
                      </a:lnTo>
                      <a:lnTo>
                        <a:pt x="255" y="333"/>
                      </a:lnTo>
                      <a:lnTo>
                        <a:pt x="255" y="333"/>
                      </a:lnTo>
                      <a:lnTo>
                        <a:pt x="255" y="333"/>
                      </a:lnTo>
                      <a:lnTo>
                        <a:pt x="255" y="333"/>
                      </a:lnTo>
                      <a:lnTo>
                        <a:pt x="257" y="331"/>
                      </a:lnTo>
                      <a:lnTo>
                        <a:pt x="259" y="331"/>
                      </a:lnTo>
                      <a:lnTo>
                        <a:pt x="263" y="329"/>
                      </a:lnTo>
                      <a:lnTo>
                        <a:pt x="263" y="327"/>
                      </a:lnTo>
                      <a:lnTo>
                        <a:pt x="263" y="327"/>
                      </a:lnTo>
                      <a:lnTo>
                        <a:pt x="265" y="327"/>
                      </a:lnTo>
                      <a:lnTo>
                        <a:pt x="265" y="327"/>
                      </a:lnTo>
                      <a:lnTo>
                        <a:pt x="265" y="327"/>
                      </a:lnTo>
                      <a:lnTo>
                        <a:pt x="267" y="325"/>
                      </a:lnTo>
                      <a:lnTo>
                        <a:pt x="271" y="325"/>
                      </a:lnTo>
                      <a:lnTo>
                        <a:pt x="271" y="325"/>
                      </a:lnTo>
                      <a:lnTo>
                        <a:pt x="273" y="321"/>
                      </a:lnTo>
                      <a:lnTo>
                        <a:pt x="274" y="321"/>
                      </a:lnTo>
                      <a:lnTo>
                        <a:pt x="274" y="321"/>
                      </a:lnTo>
                      <a:lnTo>
                        <a:pt x="276" y="323"/>
                      </a:lnTo>
                      <a:lnTo>
                        <a:pt x="276" y="323"/>
                      </a:lnTo>
                      <a:lnTo>
                        <a:pt x="278" y="321"/>
                      </a:lnTo>
                      <a:lnTo>
                        <a:pt x="278" y="319"/>
                      </a:lnTo>
                      <a:lnTo>
                        <a:pt x="280" y="318"/>
                      </a:lnTo>
                      <a:lnTo>
                        <a:pt x="280" y="318"/>
                      </a:lnTo>
                      <a:lnTo>
                        <a:pt x="282" y="316"/>
                      </a:lnTo>
                      <a:lnTo>
                        <a:pt x="282" y="314"/>
                      </a:lnTo>
                      <a:lnTo>
                        <a:pt x="282" y="310"/>
                      </a:lnTo>
                      <a:lnTo>
                        <a:pt x="280" y="308"/>
                      </a:lnTo>
                      <a:lnTo>
                        <a:pt x="280" y="308"/>
                      </a:lnTo>
                      <a:lnTo>
                        <a:pt x="278" y="306"/>
                      </a:lnTo>
                      <a:lnTo>
                        <a:pt x="276" y="306"/>
                      </a:lnTo>
                      <a:lnTo>
                        <a:pt x="278" y="302"/>
                      </a:lnTo>
                      <a:lnTo>
                        <a:pt x="278" y="300"/>
                      </a:lnTo>
                      <a:lnTo>
                        <a:pt x="276" y="298"/>
                      </a:lnTo>
                      <a:lnTo>
                        <a:pt x="280" y="300"/>
                      </a:lnTo>
                      <a:lnTo>
                        <a:pt x="280" y="298"/>
                      </a:lnTo>
                      <a:lnTo>
                        <a:pt x="280" y="295"/>
                      </a:lnTo>
                      <a:lnTo>
                        <a:pt x="280" y="293"/>
                      </a:lnTo>
                      <a:lnTo>
                        <a:pt x="284" y="291"/>
                      </a:lnTo>
                      <a:lnTo>
                        <a:pt x="282" y="291"/>
                      </a:lnTo>
                      <a:lnTo>
                        <a:pt x="280" y="291"/>
                      </a:lnTo>
                      <a:lnTo>
                        <a:pt x="280" y="289"/>
                      </a:lnTo>
                      <a:lnTo>
                        <a:pt x="280" y="289"/>
                      </a:lnTo>
                      <a:lnTo>
                        <a:pt x="280" y="289"/>
                      </a:lnTo>
                      <a:lnTo>
                        <a:pt x="282" y="287"/>
                      </a:lnTo>
                      <a:lnTo>
                        <a:pt x="282" y="287"/>
                      </a:lnTo>
                      <a:lnTo>
                        <a:pt x="282" y="287"/>
                      </a:lnTo>
                      <a:lnTo>
                        <a:pt x="282" y="285"/>
                      </a:lnTo>
                      <a:lnTo>
                        <a:pt x="284" y="285"/>
                      </a:lnTo>
                      <a:lnTo>
                        <a:pt x="284" y="285"/>
                      </a:lnTo>
                      <a:lnTo>
                        <a:pt x="282" y="283"/>
                      </a:lnTo>
                      <a:lnTo>
                        <a:pt x="280" y="283"/>
                      </a:lnTo>
                      <a:lnTo>
                        <a:pt x="280" y="283"/>
                      </a:lnTo>
                      <a:lnTo>
                        <a:pt x="278" y="281"/>
                      </a:lnTo>
                      <a:lnTo>
                        <a:pt x="278" y="281"/>
                      </a:lnTo>
                      <a:lnTo>
                        <a:pt x="278" y="279"/>
                      </a:lnTo>
                      <a:lnTo>
                        <a:pt x="276" y="278"/>
                      </a:lnTo>
                      <a:lnTo>
                        <a:pt x="278" y="276"/>
                      </a:lnTo>
                      <a:lnTo>
                        <a:pt x="280" y="270"/>
                      </a:lnTo>
                      <a:lnTo>
                        <a:pt x="278" y="270"/>
                      </a:lnTo>
                      <a:lnTo>
                        <a:pt x="276" y="270"/>
                      </a:lnTo>
                      <a:lnTo>
                        <a:pt x="276" y="266"/>
                      </a:lnTo>
                      <a:lnTo>
                        <a:pt x="276" y="266"/>
                      </a:lnTo>
                      <a:lnTo>
                        <a:pt x="276" y="266"/>
                      </a:lnTo>
                      <a:lnTo>
                        <a:pt x="274" y="266"/>
                      </a:lnTo>
                      <a:lnTo>
                        <a:pt x="273" y="266"/>
                      </a:lnTo>
                      <a:lnTo>
                        <a:pt x="273" y="264"/>
                      </a:lnTo>
                      <a:lnTo>
                        <a:pt x="273" y="264"/>
                      </a:lnTo>
                      <a:lnTo>
                        <a:pt x="273" y="262"/>
                      </a:lnTo>
                      <a:lnTo>
                        <a:pt x="273" y="262"/>
                      </a:lnTo>
                      <a:lnTo>
                        <a:pt x="273" y="262"/>
                      </a:lnTo>
                      <a:lnTo>
                        <a:pt x="271" y="262"/>
                      </a:lnTo>
                      <a:lnTo>
                        <a:pt x="271" y="262"/>
                      </a:lnTo>
                      <a:lnTo>
                        <a:pt x="269" y="262"/>
                      </a:lnTo>
                      <a:lnTo>
                        <a:pt x="269" y="262"/>
                      </a:lnTo>
                      <a:lnTo>
                        <a:pt x="269" y="262"/>
                      </a:lnTo>
                      <a:lnTo>
                        <a:pt x="269" y="260"/>
                      </a:lnTo>
                      <a:lnTo>
                        <a:pt x="269" y="260"/>
                      </a:lnTo>
                      <a:lnTo>
                        <a:pt x="267" y="260"/>
                      </a:lnTo>
                      <a:lnTo>
                        <a:pt x="267" y="259"/>
                      </a:lnTo>
                      <a:lnTo>
                        <a:pt x="265" y="259"/>
                      </a:lnTo>
                      <a:lnTo>
                        <a:pt x="265" y="257"/>
                      </a:lnTo>
                      <a:lnTo>
                        <a:pt x="265" y="257"/>
                      </a:lnTo>
                      <a:lnTo>
                        <a:pt x="259" y="257"/>
                      </a:lnTo>
                      <a:lnTo>
                        <a:pt x="257" y="259"/>
                      </a:lnTo>
                      <a:lnTo>
                        <a:pt x="255" y="259"/>
                      </a:lnTo>
                      <a:lnTo>
                        <a:pt x="255" y="260"/>
                      </a:lnTo>
                      <a:lnTo>
                        <a:pt x="255" y="260"/>
                      </a:lnTo>
                      <a:lnTo>
                        <a:pt x="255" y="262"/>
                      </a:lnTo>
                      <a:lnTo>
                        <a:pt x="255" y="262"/>
                      </a:lnTo>
                      <a:lnTo>
                        <a:pt x="255" y="262"/>
                      </a:lnTo>
                      <a:lnTo>
                        <a:pt x="255" y="264"/>
                      </a:lnTo>
                      <a:lnTo>
                        <a:pt x="255" y="264"/>
                      </a:lnTo>
                      <a:lnTo>
                        <a:pt x="255" y="264"/>
                      </a:lnTo>
                      <a:lnTo>
                        <a:pt x="255" y="264"/>
                      </a:lnTo>
                      <a:lnTo>
                        <a:pt x="252" y="266"/>
                      </a:lnTo>
                      <a:lnTo>
                        <a:pt x="248" y="264"/>
                      </a:lnTo>
                      <a:lnTo>
                        <a:pt x="246" y="262"/>
                      </a:lnTo>
                      <a:lnTo>
                        <a:pt x="244" y="262"/>
                      </a:lnTo>
                      <a:lnTo>
                        <a:pt x="244" y="260"/>
                      </a:lnTo>
                      <a:lnTo>
                        <a:pt x="242" y="260"/>
                      </a:lnTo>
                      <a:lnTo>
                        <a:pt x="242" y="259"/>
                      </a:lnTo>
                      <a:lnTo>
                        <a:pt x="242" y="257"/>
                      </a:lnTo>
                      <a:lnTo>
                        <a:pt x="240" y="257"/>
                      </a:lnTo>
                      <a:lnTo>
                        <a:pt x="240" y="255"/>
                      </a:lnTo>
                      <a:lnTo>
                        <a:pt x="234" y="253"/>
                      </a:lnTo>
                      <a:lnTo>
                        <a:pt x="234" y="253"/>
                      </a:lnTo>
                      <a:lnTo>
                        <a:pt x="232" y="253"/>
                      </a:lnTo>
                      <a:lnTo>
                        <a:pt x="232" y="253"/>
                      </a:lnTo>
                      <a:lnTo>
                        <a:pt x="232" y="255"/>
                      </a:lnTo>
                      <a:lnTo>
                        <a:pt x="232" y="255"/>
                      </a:lnTo>
                      <a:lnTo>
                        <a:pt x="231" y="255"/>
                      </a:lnTo>
                      <a:lnTo>
                        <a:pt x="225" y="255"/>
                      </a:lnTo>
                      <a:lnTo>
                        <a:pt x="223" y="257"/>
                      </a:lnTo>
                      <a:lnTo>
                        <a:pt x="221" y="255"/>
                      </a:lnTo>
                      <a:lnTo>
                        <a:pt x="221" y="255"/>
                      </a:lnTo>
                      <a:lnTo>
                        <a:pt x="221" y="255"/>
                      </a:lnTo>
                      <a:lnTo>
                        <a:pt x="221" y="253"/>
                      </a:lnTo>
                      <a:lnTo>
                        <a:pt x="221" y="253"/>
                      </a:lnTo>
                      <a:lnTo>
                        <a:pt x="219" y="251"/>
                      </a:lnTo>
                      <a:lnTo>
                        <a:pt x="219" y="251"/>
                      </a:lnTo>
                      <a:lnTo>
                        <a:pt x="219" y="251"/>
                      </a:lnTo>
                      <a:lnTo>
                        <a:pt x="219" y="249"/>
                      </a:lnTo>
                      <a:lnTo>
                        <a:pt x="221" y="247"/>
                      </a:lnTo>
                      <a:lnTo>
                        <a:pt x="221" y="245"/>
                      </a:lnTo>
                      <a:lnTo>
                        <a:pt x="223" y="245"/>
                      </a:lnTo>
                      <a:lnTo>
                        <a:pt x="223" y="245"/>
                      </a:lnTo>
                      <a:lnTo>
                        <a:pt x="225" y="243"/>
                      </a:lnTo>
                      <a:lnTo>
                        <a:pt x="225" y="243"/>
                      </a:lnTo>
                      <a:lnTo>
                        <a:pt x="227" y="243"/>
                      </a:lnTo>
                      <a:lnTo>
                        <a:pt x="227" y="241"/>
                      </a:lnTo>
                      <a:lnTo>
                        <a:pt x="227" y="240"/>
                      </a:lnTo>
                      <a:lnTo>
                        <a:pt x="229" y="240"/>
                      </a:lnTo>
                      <a:lnTo>
                        <a:pt x="229" y="238"/>
                      </a:lnTo>
                      <a:lnTo>
                        <a:pt x="229" y="236"/>
                      </a:lnTo>
                      <a:lnTo>
                        <a:pt x="229" y="236"/>
                      </a:lnTo>
                      <a:lnTo>
                        <a:pt x="229" y="234"/>
                      </a:lnTo>
                      <a:lnTo>
                        <a:pt x="229" y="234"/>
                      </a:lnTo>
                      <a:lnTo>
                        <a:pt x="229" y="228"/>
                      </a:lnTo>
                      <a:lnTo>
                        <a:pt x="229" y="226"/>
                      </a:lnTo>
                      <a:lnTo>
                        <a:pt x="229" y="226"/>
                      </a:lnTo>
                      <a:lnTo>
                        <a:pt x="229" y="224"/>
                      </a:lnTo>
                      <a:lnTo>
                        <a:pt x="231" y="222"/>
                      </a:lnTo>
                      <a:lnTo>
                        <a:pt x="232" y="222"/>
                      </a:lnTo>
                      <a:lnTo>
                        <a:pt x="234" y="221"/>
                      </a:lnTo>
                      <a:lnTo>
                        <a:pt x="236" y="221"/>
                      </a:lnTo>
                      <a:lnTo>
                        <a:pt x="238" y="221"/>
                      </a:lnTo>
                      <a:lnTo>
                        <a:pt x="240" y="219"/>
                      </a:lnTo>
                      <a:lnTo>
                        <a:pt x="240" y="219"/>
                      </a:lnTo>
                      <a:lnTo>
                        <a:pt x="240" y="219"/>
                      </a:lnTo>
                      <a:lnTo>
                        <a:pt x="246" y="219"/>
                      </a:lnTo>
                      <a:lnTo>
                        <a:pt x="246" y="221"/>
                      </a:lnTo>
                      <a:lnTo>
                        <a:pt x="248" y="221"/>
                      </a:lnTo>
                      <a:lnTo>
                        <a:pt x="248" y="221"/>
                      </a:lnTo>
                      <a:lnTo>
                        <a:pt x="252" y="219"/>
                      </a:lnTo>
                      <a:lnTo>
                        <a:pt x="253" y="217"/>
                      </a:lnTo>
                      <a:lnTo>
                        <a:pt x="253" y="215"/>
                      </a:lnTo>
                      <a:lnTo>
                        <a:pt x="253" y="215"/>
                      </a:lnTo>
                      <a:lnTo>
                        <a:pt x="253" y="215"/>
                      </a:lnTo>
                      <a:lnTo>
                        <a:pt x="253" y="213"/>
                      </a:lnTo>
                      <a:lnTo>
                        <a:pt x="253" y="211"/>
                      </a:lnTo>
                      <a:lnTo>
                        <a:pt x="250" y="209"/>
                      </a:lnTo>
                      <a:lnTo>
                        <a:pt x="250" y="207"/>
                      </a:lnTo>
                      <a:lnTo>
                        <a:pt x="252" y="207"/>
                      </a:lnTo>
                      <a:lnTo>
                        <a:pt x="252" y="205"/>
                      </a:lnTo>
                      <a:lnTo>
                        <a:pt x="250" y="201"/>
                      </a:lnTo>
                      <a:lnTo>
                        <a:pt x="248" y="196"/>
                      </a:lnTo>
                      <a:lnTo>
                        <a:pt x="248" y="196"/>
                      </a:lnTo>
                      <a:lnTo>
                        <a:pt x="248" y="194"/>
                      </a:lnTo>
                      <a:lnTo>
                        <a:pt x="246" y="194"/>
                      </a:lnTo>
                      <a:lnTo>
                        <a:pt x="246" y="194"/>
                      </a:lnTo>
                      <a:lnTo>
                        <a:pt x="246" y="194"/>
                      </a:lnTo>
                      <a:lnTo>
                        <a:pt x="246" y="194"/>
                      </a:lnTo>
                      <a:lnTo>
                        <a:pt x="248" y="192"/>
                      </a:lnTo>
                      <a:lnTo>
                        <a:pt x="248" y="192"/>
                      </a:lnTo>
                      <a:lnTo>
                        <a:pt x="246" y="177"/>
                      </a:lnTo>
                      <a:lnTo>
                        <a:pt x="246" y="175"/>
                      </a:lnTo>
                      <a:lnTo>
                        <a:pt x="248" y="175"/>
                      </a:lnTo>
                      <a:lnTo>
                        <a:pt x="248" y="173"/>
                      </a:lnTo>
                      <a:lnTo>
                        <a:pt x="248" y="171"/>
                      </a:lnTo>
                      <a:lnTo>
                        <a:pt x="246" y="171"/>
                      </a:lnTo>
                      <a:lnTo>
                        <a:pt x="246" y="169"/>
                      </a:lnTo>
                      <a:lnTo>
                        <a:pt x="246" y="167"/>
                      </a:lnTo>
                      <a:lnTo>
                        <a:pt x="246" y="165"/>
                      </a:lnTo>
                      <a:lnTo>
                        <a:pt x="246" y="165"/>
                      </a:lnTo>
                      <a:lnTo>
                        <a:pt x="248" y="163"/>
                      </a:lnTo>
                      <a:lnTo>
                        <a:pt x="248" y="163"/>
                      </a:lnTo>
                      <a:lnTo>
                        <a:pt x="248" y="162"/>
                      </a:lnTo>
                      <a:lnTo>
                        <a:pt x="246" y="162"/>
                      </a:lnTo>
                      <a:lnTo>
                        <a:pt x="244" y="162"/>
                      </a:lnTo>
                      <a:lnTo>
                        <a:pt x="240" y="162"/>
                      </a:lnTo>
                      <a:lnTo>
                        <a:pt x="240" y="162"/>
                      </a:lnTo>
                      <a:lnTo>
                        <a:pt x="240" y="160"/>
                      </a:lnTo>
                      <a:lnTo>
                        <a:pt x="244" y="156"/>
                      </a:lnTo>
                      <a:lnTo>
                        <a:pt x="246" y="154"/>
                      </a:lnTo>
                      <a:lnTo>
                        <a:pt x="244" y="154"/>
                      </a:lnTo>
                      <a:lnTo>
                        <a:pt x="240" y="154"/>
                      </a:lnTo>
                      <a:lnTo>
                        <a:pt x="240" y="152"/>
                      </a:lnTo>
                      <a:lnTo>
                        <a:pt x="240" y="152"/>
                      </a:lnTo>
                      <a:lnTo>
                        <a:pt x="240" y="152"/>
                      </a:lnTo>
                      <a:lnTo>
                        <a:pt x="240" y="150"/>
                      </a:lnTo>
                      <a:lnTo>
                        <a:pt x="240" y="148"/>
                      </a:lnTo>
                      <a:lnTo>
                        <a:pt x="240" y="148"/>
                      </a:lnTo>
                      <a:lnTo>
                        <a:pt x="240" y="146"/>
                      </a:lnTo>
                      <a:lnTo>
                        <a:pt x="240" y="146"/>
                      </a:lnTo>
                      <a:lnTo>
                        <a:pt x="242" y="144"/>
                      </a:lnTo>
                      <a:lnTo>
                        <a:pt x="242" y="144"/>
                      </a:lnTo>
                      <a:lnTo>
                        <a:pt x="244" y="144"/>
                      </a:lnTo>
                      <a:lnTo>
                        <a:pt x="242" y="143"/>
                      </a:lnTo>
                      <a:lnTo>
                        <a:pt x="242" y="141"/>
                      </a:lnTo>
                      <a:lnTo>
                        <a:pt x="242" y="141"/>
                      </a:lnTo>
                      <a:lnTo>
                        <a:pt x="242" y="139"/>
                      </a:lnTo>
                      <a:lnTo>
                        <a:pt x="242" y="137"/>
                      </a:lnTo>
                      <a:lnTo>
                        <a:pt x="244" y="133"/>
                      </a:lnTo>
                      <a:lnTo>
                        <a:pt x="244" y="131"/>
                      </a:lnTo>
                      <a:lnTo>
                        <a:pt x="246" y="131"/>
                      </a:lnTo>
                      <a:lnTo>
                        <a:pt x="246" y="129"/>
                      </a:lnTo>
                      <a:lnTo>
                        <a:pt x="248" y="129"/>
                      </a:lnTo>
                      <a:lnTo>
                        <a:pt x="246" y="127"/>
                      </a:lnTo>
                      <a:lnTo>
                        <a:pt x="246" y="127"/>
                      </a:lnTo>
                      <a:lnTo>
                        <a:pt x="246" y="125"/>
                      </a:lnTo>
                      <a:lnTo>
                        <a:pt x="246" y="125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5"/>
                      </a:lnTo>
                      <a:lnTo>
                        <a:pt x="250" y="124"/>
                      </a:lnTo>
                      <a:lnTo>
                        <a:pt x="250" y="122"/>
                      </a:lnTo>
                      <a:lnTo>
                        <a:pt x="253" y="108"/>
                      </a:lnTo>
                      <a:lnTo>
                        <a:pt x="253" y="104"/>
                      </a:lnTo>
                      <a:lnTo>
                        <a:pt x="255" y="103"/>
                      </a:lnTo>
                      <a:lnTo>
                        <a:pt x="255" y="103"/>
                      </a:lnTo>
                      <a:lnTo>
                        <a:pt x="259" y="99"/>
                      </a:lnTo>
                      <a:lnTo>
                        <a:pt x="259" y="97"/>
                      </a:lnTo>
                      <a:lnTo>
                        <a:pt x="259" y="97"/>
                      </a:lnTo>
                      <a:lnTo>
                        <a:pt x="259" y="97"/>
                      </a:lnTo>
                      <a:lnTo>
                        <a:pt x="261" y="95"/>
                      </a:lnTo>
                      <a:lnTo>
                        <a:pt x="261" y="95"/>
                      </a:lnTo>
                      <a:lnTo>
                        <a:pt x="261" y="97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3" y="93"/>
                      </a:lnTo>
                      <a:lnTo>
                        <a:pt x="263" y="93"/>
                      </a:lnTo>
                      <a:lnTo>
                        <a:pt x="265" y="93"/>
                      </a:lnTo>
                      <a:lnTo>
                        <a:pt x="269" y="89"/>
                      </a:lnTo>
                      <a:lnTo>
                        <a:pt x="271" y="87"/>
                      </a:lnTo>
                      <a:lnTo>
                        <a:pt x="271" y="85"/>
                      </a:lnTo>
                      <a:lnTo>
                        <a:pt x="273" y="84"/>
                      </a:lnTo>
                      <a:lnTo>
                        <a:pt x="274" y="82"/>
                      </a:lnTo>
                      <a:lnTo>
                        <a:pt x="280" y="76"/>
                      </a:lnTo>
                      <a:lnTo>
                        <a:pt x="284" y="72"/>
                      </a:lnTo>
                      <a:lnTo>
                        <a:pt x="286" y="70"/>
                      </a:lnTo>
                      <a:lnTo>
                        <a:pt x="288" y="65"/>
                      </a:lnTo>
                      <a:lnTo>
                        <a:pt x="288" y="61"/>
                      </a:lnTo>
                      <a:lnTo>
                        <a:pt x="288" y="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g142a8b75624_19_0"/>
                <p:cNvSpPr/>
                <p:nvPr/>
              </p:nvSpPr>
              <p:spPr>
                <a:xfrm>
                  <a:off x="4846638" y="2019300"/>
                  <a:ext cx="4572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344" extrusionOk="0">
                      <a:moveTo>
                        <a:pt x="288" y="59"/>
                      </a:moveTo>
                      <a:lnTo>
                        <a:pt x="288" y="59"/>
                      </a:lnTo>
                      <a:lnTo>
                        <a:pt x="288" y="59"/>
                      </a:lnTo>
                      <a:lnTo>
                        <a:pt x="284" y="57"/>
                      </a:lnTo>
                      <a:lnTo>
                        <a:pt x="282" y="55"/>
                      </a:lnTo>
                      <a:lnTo>
                        <a:pt x="280" y="55"/>
                      </a:lnTo>
                      <a:lnTo>
                        <a:pt x="278" y="55"/>
                      </a:lnTo>
                      <a:lnTo>
                        <a:pt x="278" y="55"/>
                      </a:lnTo>
                      <a:lnTo>
                        <a:pt x="276" y="55"/>
                      </a:lnTo>
                      <a:lnTo>
                        <a:pt x="274" y="55"/>
                      </a:lnTo>
                      <a:lnTo>
                        <a:pt x="274" y="55"/>
                      </a:lnTo>
                      <a:lnTo>
                        <a:pt x="274" y="55"/>
                      </a:lnTo>
                      <a:lnTo>
                        <a:pt x="276" y="53"/>
                      </a:lnTo>
                      <a:lnTo>
                        <a:pt x="276" y="51"/>
                      </a:lnTo>
                      <a:lnTo>
                        <a:pt x="276" y="51"/>
                      </a:lnTo>
                      <a:lnTo>
                        <a:pt x="274" y="51"/>
                      </a:lnTo>
                      <a:lnTo>
                        <a:pt x="273" y="53"/>
                      </a:lnTo>
                      <a:lnTo>
                        <a:pt x="271" y="55"/>
                      </a:lnTo>
                      <a:lnTo>
                        <a:pt x="269" y="55"/>
                      </a:lnTo>
                      <a:lnTo>
                        <a:pt x="269" y="53"/>
                      </a:lnTo>
                      <a:lnTo>
                        <a:pt x="267" y="53"/>
                      </a:lnTo>
                      <a:lnTo>
                        <a:pt x="267" y="51"/>
                      </a:lnTo>
                      <a:lnTo>
                        <a:pt x="267" y="51"/>
                      </a:lnTo>
                      <a:lnTo>
                        <a:pt x="261" y="51"/>
                      </a:lnTo>
                      <a:lnTo>
                        <a:pt x="261" y="51"/>
                      </a:lnTo>
                      <a:lnTo>
                        <a:pt x="259" y="49"/>
                      </a:lnTo>
                      <a:lnTo>
                        <a:pt x="255" y="47"/>
                      </a:lnTo>
                      <a:lnTo>
                        <a:pt x="253" y="49"/>
                      </a:lnTo>
                      <a:lnTo>
                        <a:pt x="253" y="49"/>
                      </a:lnTo>
                      <a:lnTo>
                        <a:pt x="253" y="49"/>
                      </a:lnTo>
                      <a:lnTo>
                        <a:pt x="253" y="47"/>
                      </a:lnTo>
                      <a:lnTo>
                        <a:pt x="252" y="47"/>
                      </a:lnTo>
                      <a:lnTo>
                        <a:pt x="248" y="42"/>
                      </a:lnTo>
                      <a:lnTo>
                        <a:pt x="246" y="42"/>
                      </a:lnTo>
                      <a:lnTo>
                        <a:pt x="246" y="40"/>
                      </a:lnTo>
                      <a:lnTo>
                        <a:pt x="246" y="38"/>
                      </a:lnTo>
                      <a:lnTo>
                        <a:pt x="248" y="36"/>
                      </a:lnTo>
                      <a:lnTo>
                        <a:pt x="248" y="34"/>
                      </a:lnTo>
                      <a:lnTo>
                        <a:pt x="248" y="32"/>
                      </a:lnTo>
                      <a:lnTo>
                        <a:pt x="248" y="28"/>
                      </a:lnTo>
                      <a:lnTo>
                        <a:pt x="248" y="28"/>
                      </a:lnTo>
                      <a:lnTo>
                        <a:pt x="248" y="27"/>
                      </a:lnTo>
                      <a:lnTo>
                        <a:pt x="246" y="25"/>
                      </a:lnTo>
                      <a:lnTo>
                        <a:pt x="244" y="23"/>
                      </a:lnTo>
                      <a:lnTo>
                        <a:pt x="242" y="21"/>
                      </a:lnTo>
                      <a:lnTo>
                        <a:pt x="238" y="19"/>
                      </a:lnTo>
                      <a:lnTo>
                        <a:pt x="234" y="17"/>
                      </a:lnTo>
                      <a:lnTo>
                        <a:pt x="234" y="17"/>
                      </a:lnTo>
                      <a:lnTo>
                        <a:pt x="234" y="17"/>
                      </a:lnTo>
                      <a:lnTo>
                        <a:pt x="234" y="15"/>
                      </a:lnTo>
                      <a:lnTo>
                        <a:pt x="232" y="15"/>
                      </a:lnTo>
                      <a:lnTo>
                        <a:pt x="232" y="13"/>
                      </a:lnTo>
                      <a:lnTo>
                        <a:pt x="232" y="13"/>
                      </a:lnTo>
                      <a:lnTo>
                        <a:pt x="231" y="13"/>
                      </a:lnTo>
                      <a:lnTo>
                        <a:pt x="231" y="13"/>
                      </a:lnTo>
                      <a:lnTo>
                        <a:pt x="229" y="11"/>
                      </a:lnTo>
                      <a:lnTo>
                        <a:pt x="229" y="9"/>
                      </a:lnTo>
                      <a:lnTo>
                        <a:pt x="229" y="8"/>
                      </a:lnTo>
                      <a:lnTo>
                        <a:pt x="229" y="8"/>
                      </a:lnTo>
                      <a:lnTo>
                        <a:pt x="227" y="6"/>
                      </a:lnTo>
                      <a:lnTo>
                        <a:pt x="225" y="4"/>
                      </a:lnTo>
                      <a:lnTo>
                        <a:pt x="223" y="4"/>
                      </a:lnTo>
                      <a:lnTo>
                        <a:pt x="223" y="4"/>
                      </a:lnTo>
                      <a:lnTo>
                        <a:pt x="221" y="4"/>
                      </a:lnTo>
                      <a:lnTo>
                        <a:pt x="219" y="4"/>
                      </a:lnTo>
                      <a:lnTo>
                        <a:pt x="219" y="4"/>
                      </a:lnTo>
                      <a:lnTo>
                        <a:pt x="217" y="2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5" y="0"/>
                      </a:lnTo>
                      <a:lnTo>
                        <a:pt x="215" y="0"/>
                      </a:lnTo>
                      <a:lnTo>
                        <a:pt x="213" y="2"/>
                      </a:lnTo>
                      <a:lnTo>
                        <a:pt x="213" y="2"/>
                      </a:lnTo>
                      <a:lnTo>
                        <a:pt x="212" y="4"/>
                      </a:lnTo>
                      <a:lnTo>
                        <a:pt x="213" y="4"/>
                      </a:lnTo>
                      <a:lnTo>
                        <a:pt x="213" y="6"/>
                      </a:lnTo>
                      <a:lnTo>
                        <a:pt x="215" y="8"/>
                      </a:lnTo>
                      <a:lnTo>
                        <a:pt x="215" y="9"/>
                      </a:lnTo>
                      <a:lnTo>
                        <a:pt x="215" y="9"/>
                      </a:lnTo>
                      <a:lnTo>
                        <a:pt x="217" y="9"/>
                      </a:lnTo>
                      <a:lnTo>
                        <a:pt x="217" y="9"/>
                      </a:lnTo>
                      <a:lnTo>
                        <a:pt x="219" y="9"/>
                      </a:lnTo>
                      <a:lnTo>
                        <a:pt x="219" y="11"/>
                      </a:lnTo>
                      <a:lnTo>
                        <a:pt x="219" y="11"/>
                      </a:lnTo>
                      <a:lnTo>
                        <a:pt x="219" y="11"/>
                      </a:lnTo>
                      <a:lnTo>
                        <a:pt x="217" y="13"/>
                      </a:lnTo>
                      <a:lnTo>
                        <a:pt x="217" y="15"/>
                      </a:lnTo>
                      <a:lnTo>
                        <a:pt x="217" y="17"/>
                      </a:lnTo>
                      <a:lnTo>
                        <a:pt x="217" y="17"/>
                      </a:lnTo>
                      <a:lnTo>
                        <a:pt x="217" y="19"/>
                      </a:lnTo>
                      <a:lnTo>
                        <a:pt x="217" y="21"/>
                      </a:lnTo>
                      <a:lnTo>
                        <a:pt x="217" y="21"/>
                      </a:lnTo>
                      <a:lnTo>
                        <a:pt x="217" y="21"/>
                      </a:lnTo>
                      <a:lnTo>
                        <a:pt x="217" y="23"/>
                      </a:lnTo>
                      <a:lnTo>
                        <a:pt x="217" y="25"/>
                      </a:lnTo>
                      <a:lnTo>
                        <a:pt x="217" y="27"/>
                      </a:lnTo>
                      <a:lnTo>
                        <a:pt x="219" y="28"/>
                      </a:lnTo>
                      <a:lnTo>
                        <a:pt x="219" y="27"/>
                      </a:lnTo>
                      <a:lnTo>
                        <a:pt x="219" y="27"/>
                      </a:lnTo>
                      <a:lnTo>
                        <a:pt x="219" y="27"/>
                      </a:lnTo>
                      <a:lnTo>
                        <a:pt x="221" y="27"/>
                      </a:lnTo>
                      <a:lnTo>
                        <a:pt x="221" y="28"/>
                      </a:lnTo>
                      <a:lnTo>
                        <a:pt x="221" y="28"/>
                      </a:lnTo>
                      <a:lnTo>
                        <a:pt x="221" y="30"/>
                      </a:lnTo>
                      <a:lnTo>
                        <a:pt x="221" y="32"/>
                      </a:lnTo>
                      <a:lnTo>
                        <a:pt x="223" y="32"/>
                      </a:lnTo>
                      <a:lnTo>
                        <a:pt x="223" y="32"/>
                      </a:lnTo>
                      <a:lnTo>
                        <a:pt x="223" y="32"/>
                      </a:lnTo>
                      <a:lnTo>
                        <a:pt x="223" y="32"/>
                      </a:lnTo>
                      <a:lnTo>
                        <a:pt x="225" y="34"/>
                      </a:lnTo>
                      <a:lnTo>
                        <a:pt x="225" y="36"/>
                      </a:lnTo>
                      <a:lnTo>
                        <a:pt x="225" y="36"/>
                      </a:lnTo>
                      <a:lnTo>
                        <a:pt x="225" y="36"/>
                      </a:lnTo>
                      <a:lnTo>
                        <a:pt x="225" y="40"/>
                      </a:lnTo>
                      <a:lnTo>
                        <a:pt x="225" y="42"/>
                      </a:lnTo>
                      <a:lnTo>
                        <a:pt x="225" y="44"/>
                      </a:lnTo>
                      <a:lnTo>
                        <a:pt x="225" y="44"/>
                      </a:lnTo>
                      <a:lnTo>
                        <a:pt x="225" y="44"/>
                      </a:lnTo>
                      <a:lnTo>
                        <a:pt x="225" y="46"/>
                      </a:lnTo>
                      <a:lnTo>
                        <a:pt x="225" y="46"/>
                      </a:lnTo>
                      <a:lnTo>
                        <a:pt x="225" y="47"/>
                      </a:lnTo>
                      <a:lnTo>
                        <a:pt x="225" y="47"/>
                      </a:lnTo>
                      <a:lnTo>
                        <a:pt x="225" y="47"/>
                      </a:lnTo>
                      <a:lnTo>
                        <a:pt x="225" y="51"/>
                      </a:lnTo>
                      <a:lnTo>
                        <a:pt x="225" y="53"/>
                      </a:lnTo>
                      <a:lnTo>
                        <a:pt x="225" y="57"/>
                      </a:lnTo>
                      <a:lnTo>
                        <a:pt x="225" y="57"/>
                      </a:lnTo>
                      <a:lnTo>
                        <a:pt x="225" y="59"/>
                      </a:lnTo>
                      <a:lnTo>
                        <a:pt x="225" y="61"/>
                      </a:lnTo>
                      <a:lnTo>
                        <a:pt x="223" y="61"/>
                      </a:lnTo>
                      <a:lnTo>
                        <a:pt x="223" y="63"/>
                      </a:lnTo>
                      <a:lnTo>
                        <a:pt x="221" y="61"/>
                      </a:lnTo>
                      <a:lnTo>
                        <a:pt x="221" y="61"/>
                      </a:lnTo>
                      <a:lnTo>
                        <a:pt x="221" y="57"/>
                      </a:lnTo>
                      <a:lnTo>
                        <a:pt x="219" y="55"/>
                      </a:lnTo>
                      <a:lnTo>
                        <a:pt x="219" y="55"/>
                      </a:lnTo>
                      <a:lnTo>
                        <a:pt x="217" y="55"/>
                      </a:lnTo>
                      <a:lnTo>
                        <a:pt x="215" y="55"/>
                      </a:lnTo>
                      <a:lnTo>
                        <a:pt x="213" y="55"/>
                      </a:lnTo>
                      <a:lnTo>
                        <a:pt x="212" y="53"/>
                      </a:lnTo>
                      <a:lnTo>
                        <a:pt x="212" y="53"/>
                      </a:lnTo>
                      <a:lnTo>
                        <a:pt x="210" y="55"/>
                      </a:lnTo>
                      <a:lnTo>
                        <a:pt x="208" y="55"/>
                      </a:lnTo>
                      <a:lnTo>
                        <a:pt x="208" y="57"/>
                      </a:lnTo>
                      <a:lnTo>
                        <a:pt x="208" y="59"/>
                      </a:lnTo>
                      <a:lnTo>
                        <a:pt x="208" y="61"/>
                      </a:lnTo>
                      <a:lnTo>
                        <a:pt x="208" y="61"/>
                      </a:lnTo>
                      <a:lnTo>
                        <a:pt x="208" y="61"/>
                      </a:lnTo>
                      <a:lnTo>
                        <a:pt x="210" y="61"/>
                      </a:lnTo>
                      <a:lnTo>
                        <a:pt x="210" y="61"/>
                      </a:lnTo>
                      <a:lnTo>
                        <a:pt x="210" y="61"/>
                      </a:lnTo>
                      <a:lnTo>
                        <a:pt x="210" y="63"/>
                      </a:lnTo>
                      <a:lnTo>
                        <a:pt x="210" y="63"/>
                      </a:lnTo>
                      <a:lnTo>
                        <a:pt x="208" y="65"/>
                      </a:lnTo>
                      <a:lnTo>
                        <a:pt x="202" y="68"/>
                      </a:lnTo>
                      <a:lnTo>
                        <a:pt x="200" y="68"/>
                      </a:lnTo>
                      <a:lnTo>
                        <a:pt x="198" y="70"/>
                      </a:lnTo>
                      <a:lnTo>
                        <a:pt x="198" y="70"/>
                      </a:lnTo>
                      <a:lnTo>
                        <a:pt x="194" y="72"/>
                      </a:lnTo>
                      <a:lnTo>
                        <a:pt x="192" y="72"/>
                      </a:lnTo>
                      <a:lnTo>
                        <a:pt x="191" y="74"/>
                      </a:lnTo>
                      <a:lnTo>
                        <a:pt x="191" y="74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2" y="76"/>
                      </a:lnTo>
                      <a:lnTo>
                        <a:pt x="192" y="76"/>
                      </a:lnTo>
                      <a:lnTo>
                        <a:pt x="192" y="76"/>
                      </a:lnTo>
                      <a:lnTo>
                        <a:pt x="192" y="76"/>
                      </a:lnTo>
                      <a:lnTo>
                        <a:pt x="194" y="74"/>
                      </a:lnTo>
                      <a:lnTo>
                        <a:pt x="194" y="74"/>
                      </a:lnTo>
                      <a:lnTo>
                        <a:pt x="196" y="74"/>
                      </a:lnTo>
                      <a:lnTo>
                        <a:pt x="196" y="74"/>
                      </a:lnTo>
                      <a:lnTo>
                        <a:pt x="196" y="74"/>
                      </a:lnTo>
                      <a:lnTo>
                        <a:pt x="196" y="74"/>
                      </a:lnTo>
                      <a:lnTo>
                        <a:pt x="196" y="74"/>
                      </a:lnTo>
                      <a:lnTo>
                        <a:pt x="196" y="76"/>
                      </a:lnTo>
                      <a:lnTo>
                        <a:pt x="196" y="76"/>
                      </a:lnTo>
                      <a:lnTo>
                        <a:pt x="198" y="76"/>
                      </a:lnTo>
                      <a:lnTo>
                        <a:pt x="198" y="76"/>
                      </a:lnTo>
                      <a:lnTo>
                        <a:pt x="198" y="78"/>
                      </a:lnTo>
                      <a:lnTo>
                        <a:pt x="200" y="78"/>
                      </a:lnTo>
                      <a:lnTo>
                        <a:pt x="200" y="78"/>
                      </a:lnTo>
                      <a:lnTo>
                        <a:pt x="200" y="78"/>
                      </a:lnTo>
                      <a:lnTo>
                        <a:pt x="200" y="78"/>
                      </a:lnTo>
                      <a:lnTo>
                        <a:pt x="200" y="80"/>
                      </a:lnTo>
                      <a:lnTo>
                        <a:pt x="200" y="80"/>
                      </a:lnTo>
                      <a:lnTo>
                        <a:pt x="200" y="80"/>
                      </a:lnTo>
                      <a:lnTo>
                        <a:pt x="200" y="82"/>
                      </a:lnTo>
                      <a:lnTo>
                        <a:pt x="200" y="84"/>
                      </a:lnTo>
                      <a:lnTo>
                        <a:pt x="200" y="84"/>
                      </a:lnTo>
                      <a:lnTo>
                        <a:pt x="200" y="85"/>
                      </a:lnTo>
                      <a:lnTo>
                        <a:pt x="196" y="87"/>
                      </a:lnTo>
                      <a:lnTo>
                        <a:pt x="191" y="91"/>
                      </a:lnTo>
                      <a:lnTo>
                        <a:pt x="187" y="91"/>
                      </a:lnTo>
                      <a:lnTo>
                        <a:pt x="187" y="91"/>
                      </a:lnTo>
                      <a:lnTo>
                        <a:pt x="185" y="89"/>
                      </a:lnTo>
                      <a:lnTo>
                        <a:pt x="183" y="89"/>
                      </a:lnTo>
                      <a:lnTo>
                        <a:pt x="183" y="89"/>
                      </a:lnTo>
                      <a:lnTo>
                        <a:pt x="181" y="87"/>
                      </a:lnTo>
                      <a:lnTo>
                        <a:pt x="181" y="85"/>
                      </a:lnTo>
                      <a:lnTo>
                        <a:pt x="181" y="82"/>
                      </a:lnTo>
                      <a:lnTo>
                        <a:pt x="179" y="80"/>
                      </a:lnTo>
                      <a:lnTo>
                        <a:pt x="179" y="80"/>
                      </a:lnTo>
                      <a:lnTo>
                        <a:pt x="179" y="80"/>
                      </a:lnTo>
                      <a:lnTo>
                        <a:pt x="177" y="80"/>
                      </a:lnTo>
                      <a:lnTo>
                        <a:pt x="177" y="82"/>
                      </a:lnTo>
                      <a:lnTo>
                        <a:pt x="177" y="82"/>
                      </a:lnTo>
                      <a:lnTo>
                        <a:pt x="177" y="82"/>
                      </a:lnTo>
                      <a:lnTo>
                        <a:pt x="177" y="84"/>
                      </a:lnTo>
                      <a:lnTo>
                        <a:pt x="177" y="84"/>
                      </a:lnTo>
                      <a:lnTo>
                        <a:pt x="177" y="84"/>
                      </a:lnTo>
                      <a:lnTo>
                        <a:pt x="177" y="85"/>
                      </a:lnTo>
                      <a:lnTo>
                        <a:pt x="177" y="87"/>
                      </a:lnTo>
                      <a:lnTo>
                        <a:pt x="177" y="87"/>
                      </a:lnTo>
                      <a:lnTo>
                        <a:pt x="175" y="87"/>
                      </a:lnTo>
                      <a:lnTo>
                        <a:pt x="175" y="87"/>
                      </a:lnTo>
                      <a:lnTo>
                        <a:pt x="175" y="87"/>
                      </a:lnTo>
                      <a:lnTo>
                        <a:pt x="175" y="87"/>
                      </a:lnTo>
                      <a:lnTo>
                        <a:pt x="173" y="85"/>
                      </a:lnTo>
                      <a:lnTo>
                        <a:pt x="173" y="85"/>
                      </a:lnTo>
                      <a:lnTo>
                        <a:pt x="172" y="85"/>
                      </a:lnTo>
                      <a:lnTo>
                        <a:pt x="172" y="85"/>
                      </a:lnTo>
                      <a:lnTo>
                        <a:pt x="172" y="85"/>
                      </a:lnTo>
                      <a:lnTo>
                        <a:pt x="172" y="87"/>
                      </a:lnTo>
                      <a:lnTo>
                        <a:pt x="172" y="87"/>
                      </a:lnTo>
                      <a:lnTo>
                        <a:pt x="172" y="87"/>
                      </a:lnTo>
                      <a:lnTo>
                        <a:pt x="172" y="89"/>
                      </a:lnTo>
                      <a:lnTo>
                        <a:pt x="170" y="89"/>
                      </a:lnTo>
                      <a:lnTo>
                        <a:pt x="170" y="89"/>
                      </a:lnTo>
                      <a:lnTo>
                        <a:pt x="168" y="87"/>
                      </a:lnTo>
                      <a:lnTo>
                        <a:pt x="168" y="87"/>
                      </a:lnTo>
                      <a:lnTo>
                        <a:pt x="166" y="87"/>
                      </a:lnTo>
                      <a:lnTo>
                        <a:pt x="166" y="87"/>
                      </a:lnTo>
                      <a:lnTo>
                        <a:pt x="162" y="85"/>
                      </a:lnTo>
                      <a:lnTo>
                        <a:pt x="162" y="85"/>
                      </a:lnTo>
                      <a:lnTo>
                        <a:pt x="162" y="85"/>
                      </a:lnTo>
                      <a:lnTo>
                        <a:pt x="160" y="85"/>
                      </a:lnTo>
                      <a:lnTo>
                        <a:pt x="160" y="87"/>
                      </a:lnTo>
                      <a:lnTo>
                        <a:pt x="160" y="87"/>
                      </a:lnTo>
                      <a:lnTo>
                        <a:pt x="160" y="87"/>
                      </a:lnTo>
                      <a:lnTo>
                        <a:pt x="162" y="89"/>
                      </a:lnTo>
                      <a:lnTo>
                        <a:pt x="162" y="89"/>
                      </a:lnTo>
                      <a:lnTo>
                        <a:pt x="164" y="89"/>
                      </a:lnTo>
                      <a:lnTo>
                        <a:pt x="164" y="89"/>
                      </a:lnTo>
                      <a:lnTo>
                        <a:pt x="166" y="91"/>
                      </a:lnTo>
                      <a:lnTo>
                        <a:pt x="164" y="91"/>
                      </a:lnTo>
                      <a:lnTo>
                        <a:pt x="162" y="91"/>
                      </a:lnTo>
                      <a:lnTo>
                        <a:pt x="162" y="91"/>
                      </a:lnTo>
                      <a:lnTo>
                        <a:pt x="162" y="91"/>
                      </a:lnTo>
                      <a:lnTo>
                        <a:pt x="162" y="93"/>
                      </a:lnTo>
                      <a:lnTo>
                        <a:pt x="162" y="93"/>
                      </a:lnTo>
                      <a:lnTo>
                        <a:pt x="162" y="93"/>
                      </a:lnTo>
                      <a:lnTo>
                        <a:pt x="162" y="95"/>
                      </a:lnTo>
                      <a:lnTo>
                        <a:pt x="162" y="95"/>
                      </a:lnTo>
                      <a:lnTo>
                        <a:pt x="162" y="95"/>
                      </a:lnTo>
                      <a:lnTo>
                        <a:pt x="162" y="95"/>
                      </a:lnTo>
                      <a:lnTo>
                        <a:pt x="160" y="97"/>
                      </a:lnTo>
                      <a:lnTo>
                        <a:pt x="160" y="97"/>
                      </a:lnTo>
                      <a:lnTo>
                        <a:pt x="158" y="103"/>
                      </a:lnTo>
                      <a:lnTo>
                        <a:pt x="158" y="104"/>
                      </a:lnTo>
                      <a:lnTo>
                        <a:pt x="158" y="106"/>
                      </a:lnTo>
                      <a:lnTo>
                        <a:pt x="158" y="106"/>
                      </a:lnTo>
                      <a:lnTo>
                        <a:pt x="158" y="108"/>
                      </a:lnTo>
                      <a:lnTo>
                        <a:pt x="158" y="108"/>
                      </a:lnTo>
                      <a:lnTo>
                        <a:pt x="158" y="110"/>
                      </a:lnTo>
                      <a:lnTo>
                        <a:pt x="160" y="110"/>
                      </a:lnTo>
                      <a:lnTo>
                        <a:pt x="160" y="110"/>
                      </a:lnTo>
                      <a:lnTo>
                        <a:pt x="162" y="112"/>
                      </a:lnTo>
                      <a:lnTo>
                        <a:pt x="162" y="112"/>
                      </a:lnTo>
                      <a:lnTo>
                        <a:pt x="162" y="114"/>
                      </a:lnTo>
                      <a:lnTo>
                        <a:pt x="162" y="116"/>
                      </a:lnTo>
                      <a:lnTo>
                        <a:pt x="158" y="116"/>
                      </a:lnTo>
                      <a:lnTo>
                        <a:pt x="156" y="118"/>
                      </a:lnTo>
                      <a:lnTo>
                        <a:pt x="154" y="120"/>
                      </a:lnTo>
                      <a:lnTo>
                        <a:pt x="152" y="120"/>
                      </a:lnTo>
                      <a:lnTo>
                        <a:pt x="149" y="122"/>
                      </a:lnTo>
                      <a:lnTo>
                        <a:pt x="147" y="125"/>
                      </a:lnTo>
                      <a:lnTo>
                        <a:pt x="145" y="125"/>
                      </a:lnTo>
                      <a:lnTo>
                        <a:pt x="145" y="125"/>
                      </a:lnTo>
                      <a:lnTo>
                        <a:pt x="141" y="125"/>
                      </a:lnTo>
                      <a:lnTo>
                        <a:pt x="141" y="125"/>
                      </a:lnTo>
                      <a:lnTo>
                        <a:pt x="139" y="127"/>
                      </a:lnTo>
                      <a:lnTo>
                        <a:pt x="137" y="127"/>
                      </a:lnTo>
                      <a:lnTo>
                        <a:pt x="135" y="127"/>
                      </a:lnTo>
                      <a:lnTo>
                        <a:pt x="133" y="127"/>
                      </a:lnTo>
                      <a:lnTo>
                        <a:pt x="131" y="127"/>
                      </a:lnTo>
                      <a:lnTo>
                        <a:pt x="130" y="125"/>
                      </a:lnTo>
                      <a:lnTo>
                        <a:pt x="130" y="125"/>
                      </a:lnTo>
                      <a:lnTo>
                        <a:pt x="128" y="122"/>
                      </a:lnTo>
                      <a:lnTo>
                        <a:pt x="128" y="122"/>
                      </a:lnTo>
                      <a:lnTo>
                        <a:pt x="126" y="120"/>
                      </a:lnTo>
                      <a:lnTo>
                        <a:pt x="126" y="118"/>
                      </a:lnTo>
                      <a:lnTo>
                        <a:pt x="124" y="118"/>
                      </a:lnTo>
                      <a:lnTo>
                        <a:pt x="122" y="118"/>
                      </a:lnTo>
                      <a:lnTo>
                        <a:pt x="122" y="118"/>
                      </a:lnTo>
                      <a:lnTo>
                        <a:pt x="120" y="118"/>
                      </a:lnTo>
                      <a:lnTo>
                        <a:pt x="116" y="120"/>
                      </a:lnTo>
                      <a:lnTo>
                        <a:pt x="116" y="122"/>
                      </a:lnTo>
                      <a:lnTo>
                        <a:pt x="116" y="122"/>
                      </a:lnTo>
                      <a:lnTo>
                        <a:pt x="116" y="124"/>
                      </a:lnTo>
                      <a:lnTo>
                        <a:pt x="116" y="124"/>
                      </a:lnTo>
                      <a:lnTo>
                        <a:pt x="114" y="124"/>
                      </a:lnTo>
                      <a:lnTo>
                        <a:pt x="114" y="125"/>
                      </a:lnTo>
                      <a:lnTo>
                        <a:pt x="111" y="124"/>
                      </a:lnTo>
                      <a:lnTo>
                        <a:pt x="109" y="124"/>
                      </a:lnTo>
                      <a:lnTo>
                        <a:pt x="107" y="125"/>
                      </a:lnTo>
                      <a:lnTo>
                        <a:pt x="105" y="125"/>
                      </a:lnTo>
                      <a:lnTo>
                        <a:pt x="103" y="125"/>
                      </a:lnTo>
                      <a:lnTo>
                        <a:pt x="99" y="124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97" y="122"/>
                      </a:lnTo>
                      <a:lnTo>
                        <a:pt x="93" y="122"/>
                      </a:lnTo>
                      <a:lnTo>
                        <a:pt x="91" y="120"/>
                      </a:lnTo>
                      <a:lnTo>
                        <a:pt x="91" y="120"/>
                      </a:lnTo>
                      <a:lnTo>
                        <a:pt x="90" y="120"/>
                      </a:lnTo>
                      <a:lnTo>
                        <a:pt x="90" y="124"/>
                      </a:lnTo>
                      <a:lnTo>
                        <a:pt x="88" y="125"/>
                      </a:lnTo>
                      <a:lnTo>
                        <a:pt x="84" y="129"/>
                      </a:lnTo>
                      <a:lnTo>
                        <a:pt x="84" y="131"/>
                      </a:lnTo>
                      <a:lnTo>
                        <a:pt x="82" y="133"/>
                      </a:lnTo>
                      <a:lnTo>
                        <a:pt x="82" y="133"/>
                      </a:lnTo>
                      <a:lnTo>
                        <a:pt x="82" y="135"/>
                      </a:lnTo>
                      <a:lnTo>
                        <a:pt x="82" y="135"/>
                      </a:lnTo>
                      <a:lnTo>
                        <a:pt x="80" y="135"/>
                      </a:lnTo>
                      <a:lnTo>
                        <a:pt x="80" y="137"/>
                      </a:lnTo>
                      <a:lnTo>
                        <a:pt x="80" y="135"/>
                      </a:lnTo>
                      <a:lnTo>
                        <a:pt x="78" y="135"/>
                      </a:lnTo>
                      <a:lnTo>
                        <a:pt x="78" y="137"/>
                      </a:lnTo>
                      <a:lnTo>
                        <a:pt x="76" y="139"/>
                      </a:lnTo>
                      <a:lnTo>
                        <a:pt x="76" y="141"/>
                      </a:lnTo>
                      <a:lnTo>
                        <a:pt x="76" y="141"/>
                      </a:lnTo>
                      <a:lnTo>
                        <a:pt x="76" y="143"/>
                      </a:lnTo>
                      <a:lnTo>
                        <a:pt x="76" y="143"/>
                      </a:lnTo>
                      <a:lnTo>
                        <a:pt x="78" y="144"/>
                      </a:lnTo>
                      <a:lnTo>
                        <a:pt x="76" y="144"/>
                      </a:lnTo>
                      <a:lnTo>
                        <a:pt x="76" y="144"/>
                      </a:lnTo>
                      <a:lnTo>
                        <a:pt x="74" y="146"/>
                      </a:lnTo>
                      <a:lnTo>
                        <a:pt x="72" y="146"/>
                      </a:lnTo>
                      <a:lnTo>
                        <a:pt x="71" y="146"/>
                      </a:lnTo>
                      <a:lnTo>
                        <a:pt x="71" y="144"/>
                      </a:lnTo>
                      <a:lnTo>
                        <a:pt x="71" y="143"/>
                      </a:lnTo>
                      <a:lnTo>
                        <a:pt x="71" y="143"/>
                      </a:lnTo>
                      <a:lnTo>
                        <a:pt x="69" y="143"/>
                      </a:lnTo>
                      <a:lnTo>
                        <a:pt x="69" y="141"/>
                      </a:lnTo>
                      <a:lnTo>
                        <a:pt x="69" y="141"/>
                      </a:lnTo>
                      <a:lnTo>
                        <a:pt x="69" y="141"/>
                      </a:lnTo>
                      <a:lnTo>
                        <a:pt x="69" y="139"/>
                      </a:lnTo>
                      <a:lnTo>
                        <a:pt x="67" y="139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7"/>
                      </a:lnTo>
                      <a:lnTo>
                        <a:pt x="67" y="135"/>
                      </a:lnTo>
                      <a:lnTo>
                        <a:pt x="65" y="135"/>
                      </a:lnTo>
                      <a:lnTo>
                        <a:pt x="65" y="133"/>
                      </a:lnTo>
                      <a:lnTo>
                        <a:pt x="65" y="133"/>
                      </a:lnTo>
                      <a:lnTo>
                        <a:pt x="65" y="133"/>
                      </a:lnTo>
                      <a:lnTo>
                        <a:pt x="67" y="133"/>
                      </a:lnTo>
                      <a:lnTo>
                        <a:pt x="67" y="133"/>
                      </a:lnTo>
                      <a:lnTo>
                        <a:pt x="67" y="131"/>
                      </a:lnTo>
                      <a:lnTo>
                        <a:pt x="69" y="131"/>
                      </a:lnTo>
                      <a:lnTo>
                        <a:pt x="69" y="131"/>
                      </a:lnTo>
                      <a:lnTo>
                        <a:pt x="69" y="131"/>
                      </a:lnTo>
                      <a:lnTo>
                        <a:pt x="69" y="129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lnTo>
                        <a:pt x="71" y="127"/>
                      </a:lnTo>
                      <a:lnTo>
                        <a:pt x="71" y="127"/>
                      </a:lnTo>
                      <a:lnTo>
                        <a:pt x="71" y="127"/>
                      </a:lnTo>
                      <a:lnTo>
                        <a:pt x="71" y="127"/>
                      </a:lnTo>
                      <a:lnTo>
                        <a:pt x="71" y="127"/>
                      </a:lnTo>
                      <a:lnTo>
                        <a:pt x="71" y="125"/>
                      </a:lnTo>
                      <a:lnTo>
                        <a:pt x="71" y="125"/>
                      </a:lnTo>
                      <a:lnTo>
                        <a:pt x="71" y="125"/>
                      </a:lnTo>
                      <a:lnTo>
                        <a:pt x="69" y="124"/>
                      </a:lnTo>
                      <a:lnTo>
                        <a:pt x="69" y="122"/>
                      </a:lnTo>
                      <a:lnTo>
                        <a:pt x="69" y="120"/>
                      </a:lnTo>
                      <a:lnTo>
                        <a:pt x="67" y="120"/>
                      </a:lnTo>
                      <a:lnTo>
                        <a:pt x="67" y="118"/>
                      </a:lnTo>
                      <a:lnTo>
                        <a:pt x="67" y="118"/>
                      </a:lnTo>
                      <a:lnTo>
                        <a:pt x="67" y="118"/>
                      </a:lnTo>
                      <a:lnTo>
                        <a:pt x="67" y="118"/>
                      </a:lnTo>
                      <a:lnTo>
                        <a:pt x="65" y="118"/>
                      </a:lnTo>
                      <a:lnTo>
                        <a:pt x="65" y="118"/>
                      </a:lnTo>
                      <a:lnTo>
                        <a:pt x="63" y="120"/>
                      </a:lnTo>
                      <a:lnTo>
                        <a:pt x="63" y="120"/>
                      </a:lnTo>
                      <a:lnTo>
                        <a:pt x="63" y="122"/>
                      </a:lnTo>
                      <a:lnTo>
                        <a:pt x="63" y="122"/>
                      </a:lnTo>
                      <a:lnTo>
                        <a:pt x="63" y="122"/>
                      </a:lnTo>
                      <a:lnTo>
                        <a:pt x="63" y="122"/>
                      </a:lnTo>
                      <a:lnTo>
                        <a:pt x="63" y="122"/>
                      </a:lnTo>
                      <a:lnTo>
                        <a:pt x="61" y="120"/>
                      </a:lnTo>
                      <a:lnTo>
                        <a:pt x="61" y="120"/>
                      </a:lnTo>
                      <a:lnTo>
                        <a:pt x="59" y="120"/>
                      </a:lnTo>
                      <a:lnTo>
                        <a:pt x="59" y="118"/>
                      </a:lnTo>
                      <a:lnTo>
                        <a:pt x="59" y="118"/>
                      </a:lnTo>
                      <a:lnTo>
                        <a:pt x="59" y="116"/>
                      </a:lnTo>
                      <a:lnTo>
                        <a:pt x="59" y="116"/>
                      </a:lnTo>
                      <a:lnTo>
                        <a:pt x="59" y="114"/>
                      </a:lnTo>
                      <a:lnTo>
                        <a:pt x="57" y="114"/>
                      </a:lnTo>
                      <a:lnTo>
                        <a:pt x="57" y="114"/>
                      </a:lnTo>
                      <a:lnTo>
                        <a:pt x="57" y="114"/>
                      </a:lnTo>
                      <a:lnTo>
                        <a:pt x="57" y="114"/>
                      </a:lnTo>
                      <a:lnTo>
                        <a:pt x="59" y="114"/>
                      </a:lnTo>
                      <a:lnTo>
                        <a:pt x="59" y="112"/>
                      </a:lnTo>
                      <a:lnTo>
                        <a:pt x="59" y="112"/>
                      </a:lnTo>
                      <a:lnTo>
                        <a:pt x="59" y="112"/>
                      </a:lnTo>
                      <a:lnTo>
                        <a:pt x="59" y="110"/>
                      </a:lnTo>
                      <a:lnTo>
                        <a:pt x="59" y="110"/>
                      </a:lnTo>
                      <a:lnTo>
                        <a:pt x="59" y="108"/>
                      </a:lnTo>
                      <a:lnTo>
                        <a:pt x="59" y="108"/>
                      </a:lnTo>
                      <a:lnTo>
                        <a:pt x="57" y="108"/>
                      </a:lnTo>
                      <a:lnTo>
                        <a:pt x="57" y="108"/>
                      </a:lnTo>
                      <a:lnTo>
                        <a:pt x="57" y="108"/>
                      </a:lnTo>
                      <a:lnTo>
                        <a:pt x="57" y="108"/>
                      </a:lnTo>
                      <a:lnTo>
                        <a:pt x="57" y="110"/>
                      </a:lnTo>
                      <a:lnTo>
                        <a:pt x="57" y="110"/>
                      </a:lnTo>
                      <a:lnTo>
                        <a:pt x="57" y="110"/>
                      </a:lnTo>
                      <a:lnTo>
                        <a:pt x="55" y="112"/>
                      </a:lnTo>
                      <a:lnTo>
                        <a:pt x="55" y="112"/>
                      </a:lnTo>
                      <a:lnTo>
                        <a:pt x="55" y="112"/>
                      </a:lnTo>
                      <a:lnTo>
                        <a:pt x="53" y="112"/>
                      </a:lnTo>
                      <a:lnTo>
                        <a:pt x="51" y="114"/>
                      </a:lnTo>
                      <a:lnTo>
                        <a:pt x="50" y="114"/>
                      </a:lnTo>
                      <a:lnTo>
                        <a:pt x="50" y="114"/>
                      </a:lnTo>
                      <a:lnTo>
                        <a:pt x="48" y="112"/>
                      </a:lnTo>
                      <a:lnTo>
                        <a:pt x="48" y="112"/>
                      </a:lnTo>
                      <a:lnTo>
                        <a:pt x="48" y="112"/>
                      </a:lnTo>
                      <a:lnTo>
                        <a:pt x="46" y="112"/>
                      </a:lnTo>
                      <a:lnTo>
                        <a:pt x="44" y="110"/>
                      </a:lnTo>
                      <a:lnTo>
                        <a:pt x="44" y="110"/>
                      </a:lnTo>
                      <a:lnTo>
                        <a:pt x="44" y="108"/>
                      </a:lnTo>
                      <a:lnTo>
                        <a:pt x="44" y="108"/>
                      </a:lnTo>
                      <a:lnTo>
                        <a:pt x="44" y="106"/>
                      </a:lnTo>
                      <a:lnTo>
                        <a:pt x="42" y="106"/>
                      </a:lnTo>
                      <a:lnTo>
                        <a:pt x="42" y="106"/>
                      </a:lnTo>
                      <a:lnTo>
                        <a:pt x="42" y="106"/>
                      </a:lnTo>
                      <a:lnTo>
                        <a:pt x="42" y="104"/>
                      </a:lnTo>
                      <a:lnTo>
                        <a:pt x="40" y="104"/>
                      </a:lnTo>
                      <a:lnTo>
                        <a:pt x="36" y="104"/>
                      </a:lnTo>
                      <a:lnTo>
                        <a:pt x="34" y="104"/>
                      </a:lnTo>
                      <a:lnTo>
                        <a:pt x="34" y="103"/>
                      </a:lnTo>
                      <a:lnTo>
                        <a:pt x="34" y="103"/>
                      </a:lnTo>
                      <a:lnTo>
                        <a:pt x="32" y="103"/>
                      </a:lnTo>
                      <a:lnTo>
                        <a:pt x="32" y="101"/>
                      </a:lnTo>
                      <a:lnTo>
                        <a:pt x="32" y="101"/>
                      </a:lnTo>
                      <a:lnTo>
                        <a:pt x="30" y="101"/>
                      </a:lnTo>
                      <a:lnTo>
                        <a:pt x="29" y="103"/>
                      </a:lnTo>
                      <a:lnTo>
                        <a:pt x="25" y="103"/>
                      </a:lnTo>
                      <a:lnTo>
                        <a:pt x="25" y="103"/>
                      </a:lnTo>
                      <a:lnTo>
                        <a:pt x="23" y="103"/>
                      </a:lnTo>
                      <a:lnTo>
                        <a:pt x="23" y="103"/>
                      </a:lnTo>
                      <a:lnTo>
                        <a:pt x="19" y="106"/>
                      </a:lnTo>
                      <a:lnTo>
                        <a:pt x="19" y="106"/>
                      </a:lnTo>
                      <a:lnTo>
                        <a:pt x="19" y="106"/>
                      </a:lnTo>
                      <a:lnTo>
                        <a:pt x="17" y="108"/>
                      </a:lnTo>
                      <a:lnTo>
                        <a:pt x="17" y="108"/>
                      </a:lnTo>
                      <a:lnTo>
                        <a:pt x="17" y="108"/>
                      </a:lnTo>
                      <a:lnTo>
                        <a:pt x="15" y="108"/>
                      </a:lnTo>
                      <a:lnTo>
                        <a:pt x="10" y="106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4" y="110"/>
                      </a:lnTo>
                      <a:lnTo>
                        <a:pt x="6" y="110"/>
                      </a:lnTo>
                      <a:lnTo>
                        <a:pt x="6" y="110"/>
                      </a:lnTo>
                      <a:lnTo>
                        <a:pt x="8" y="112"/>
                      </a:lnTo>
                      <a:lnTo>
                        <a:pt x="8" y="112"/>
                      </a:lnTo>
                      <a:lnTo>
                        <a:pt x="8" y="114"/>
                      </a:lnTo>
                      <a:lnTo>
                        <a:pt x="8" y="114"/>
                      </a:lnTo>
                      <a:lnTo>
                        <a:pt x="8" y="116"/>
                      </a:lnTo>
                      <a:lnTo>
                        <a:pt x="6" y="116"/>
                      </a:lnTo>
                      <a:lnTo>
                        <a:pt x="6" y="118"/>
                      </a:lnTo>
                      <a:lnTo>
                        <a:pt x="2" y="118"/>
                      </a:lnTo>
                      <a:lnTo>
                        <a:pt x="2" y="118"/>
                      </a:lnTo>
                      <a:lnTo>
                        <a:pt x="2" y="118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4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7"/>
                      </a:lnTo>
                      <a:lnTo>
                        <a:pt x="2" y="127"/>
                      </a:lnTo>
                      <a:lnTo>
                        <a:pt x="2" y="127"/>
                      </a:lnTo>
                      <a:lnTo>
                        <a:pt x="4" y="127"/>
                      </a:lnTo>
                      <a:lnTo>
                        <a:pt x="4" y="127"/>
                      </a:lnTo>
                      <a:lnTo>
                        <a:pt x="4" y="127"/>
                      </a:lnTo>
                      <a:lnTo>
                        <a:pt x="6" y="127"/>
                      </a:lnTo>
                      <a:lnTo>
                        <a:pt x="6" y="127"/>
                      </a:lnTo>
                      <a:lnTo>
                        <a:pt x="8" y="125"/>
                      </a:lnTo>
                      <a:lnTo>
                        <a:pt x="8" y="125"/>
                      </a:lnTo>
                      <a:lnTo>
                        <a:pt x="10" y="125"/>
                      </a:lnTo>
                      <a:lnTo>
                        <a:pt x="10" y="125"/>
                      </a:lnTo>
                      <a:lnTo>
                        <a:pt x="10" y="125"/>
                      </a:lnTo>
                      <a:lnTo>
                        <a:pt x="10" y="125"/>
                      </a:lnTo>
                      <a:lnTo>
                        <a:pt x="10" y="125"/>
                      </a:lnTo>
                      <a:lnTo>
                        <a:pt x="11" y="124"/>
                      </a:lnTo>
                      <a:lnTo>
                        <a:pt x="11" y="125"/>
                      </a:lnTo>
                      <a:lnTo>
                        <a:pt x="11" y="125"/>
                      </a:lnTo>
                      <a:lnTo>
                        <a:pt x="13" y="125"/>
                      </a:lnTo>
                      <a:lnTo>
                        <a:pt x="13" y="127"/>
                      </a:lnTo>
                      <a:lnTo>
                        <a:pt x="13" y="129"/>
                      </a:lnTo>
                      <a:lnTo>
                        <a:pt x="11" y="133"/>
                      </a:lnTo>
                      <a:lnTo>
                        <a:pt x="11" y="135"/>
                      </a:lnTo>
                      <a:lnTo>
                        <a:pt x="10" y="144"/>
                      </a:lnTo>
                      <a:lnTo>
                        <a:pt x="10" y="144"/>
                      </a:lnTo>
                      <a:lnTo>
                        <a:pt x="11" y="146"/>
                      </a:lnTo>
                      <a:lnTo>
                        <a:pt x="13" y="148"/>
                      </a:lnTo>
                      <a:lnTo>
                        <a:pt x="13" y="150"/>
                      </a:lnTo>
                      <a:lnTo>
                        <a:pt x="13" y="150"/>
                      </a:lnTo>
                      <a:lnTo>
                        <a:pt x="13" y="154"/>
                      </a:lnTo>
                      <a:lnTo>
                        <a:pt x="13" y="156"/>
                      </a:lnTo>
                      <a:lnTo>
                        <a:pt x="13" y="156"/>
                      </a:lnTo>
                      <a:lnTo>
                        <a:pt x="11" y="156"/>
                      </a:lnTo>
                      <a:lnTo>
                        <a:pt x="11" y="156"/>
                      </a:lnTo>
                      <a:lnTo>
                        <a:pt x="8" y="156"/>
                      </a:lnTo>
                      <a:lnTo>
                        <a:pt x="8" y="156"/>
                      </a:lnTo>
                      <a:lnTo>
                        <a:pt x="8" y="158"/>
                      </a:lnTo>
                      <a:lnTo>
                        <a:pt x="6" y="158"/>
                      </a:lnTo>
                      <a:lnTo>
                        <a:pt x="6" y="160"/>
                      </a:lnTo>
                      <a:lnTo>
                        <a:pt x="8" y="160"/>
                      </a:lnTo>
                      <a:lnTo>
                        <a:pt x="8" y="160"/>
                      </a:lnTo>
                      <a:lnTo>
                        <a:pt x="8" y="162"/>
                      </a:lnTo>
                      <a:lnTo>
                        <a:pt x="10" y="163"/>
                      </a:lnTo>
                      <a:lnTo>
                        <a:pt x="10" y="163"/>
                      </a:lnTo>
                      <a:lnTo>
                        <a:pt x="11" y="165"/>
                      </a:lnTo>
                      <a:lnTo>
                        <a:pt x="11" y="167"/>
                      </a:lnTo>
                      <a:lnTo>
                        <a:pt x="11" y="169"/>
                      </a:lnTo>
                      <a:lnTo>
                        <a:pt x="13" y="171"/>
                      </a:lnTo>
                      <a:lnTo>
                        <a:pt x="13" y="171"/>
                      </a:lnTo>
                      <a:lnTo>
                        <a:pt x="15" y="171"/>
                      </a:lnTo>
                      <a:lnTo>
                        <a:pt x="15" y="171"/>
                      </a:lnTo>
                      <a:lnTo>
                        <a:pt x="15" y="171"/>
                      </a:lnTo>
                      <a:lnTo>
                        <a:pt x="15" y="169"/>
                      </a:lnTo>
                      <a:lnTo>
                        <a:pt x="17" y="169"/>
                      </a:lnTo>
                      <a:lnTo>
                        <a:pt x="17" y="167"/>
                      </a:lnTo>
                      <a:lnTo>
                        <a:pt x="17" y="167"/>
                      </a:lnTo>
                      <a:lnTo>
                        <a:pt x="17" y="167"/>
                      </a:lnTo>
                      <a:lnTo>
                        <a:pt x="17" y="167"/>
                      </a:lnTo>
                      <a:lnTo>
                        <a:pt x="19" y="167"/>
                      </a:lnTo>
                      <a:lnTo>
                        <a:pt x="21" y="167"/>
                      </a:lnTo>
                      <a:lnTo>
                        <a:pt x="23" y="167"/>
                      </a:lnTo>
                      <a:lnTo>
                        <a:pt x="25" y="167"/>
                      </a:lnTo>
                      <a:lnTo>
                        <a:pt x="27" y="167"/>
                      </a:lnTo>
                      <a:lnTo>
                        <a:pt x="29" y="167"/>
                      </a:lnTo>
                      <a:lnTo>
                        <a:pt x="29" y="167"/>
                      </a:lnTo>
                      <a:lnTo>
                        <a:pt x="29" y="165"/>
                      </a:lnTo>
                      <a:lnTo>
                        <a:pt x="30" y="165"/>
                      </a:lnTo>
                      <a:lnTo>
                        <a:pt x="32" y="163"/>
                      </a:lnTo>
                      <a:lnTo>
                        <a:pt x="32" y="163"/>
                      </a:lnTo>
                      <a:lnTo>
                        <a:pt x="34" y="163"/>
                      </a:lnTo>
                      <a:lnTo>
                        <a:pt x="34" y="163"/>
                      </a:lnTo>
                      <a:lnTo>
                        <a:pt x="36" y="163"/>
                      </a:lnTo>
                      <a:lnTo>
                        <a:pt x="36" y="165"/>
                      </a:lnTo>
                      <a:lnTo>
                        <a:pt x="38" y="165"/>
                      </a:lnTo>
                      <a:lnTo>
                        <a:pt x="40" y="165"/>
                      </a:lnTo>
                      <a:lnTo>
                        <a:pt x="40" y="165"/>
                      </a:lnTo>
                      <a:lnTo>
                        <a:pt x="42" y="167"/>
                      </a:lnTo>
                      <a:lnTo>
                        <a:pt x="42" y="167"/>
                      </a:lnTo>
                      <a:lnTo>
                        <a:pt x="44" y="169"/>
                      </a:lnTo>
                      <a:lnTo>
                        <a:pt x="44" y="169"/>
                      </a:lnTo>
                      <a:lnTo>
                        <a:pt x="44" y="171"/>
                      </a:lnTo>
                      <a:lnTo>
                        <a:pt x="46" y="175"/>
                      </a:lnTo>
                      <a:lnTo>
                        <a:pt x="46" y="175"/>
                      </a:lnTo>
                      <a:lnTo>
                        <a:pt x="46" y="177"/>
                      </a:lnTo>
                      <a:lnTo>
                        <a:pt x="48" y="177"/>
                      </a:lnTo>
                      <a:lnTo>
                        <a:pt x="48" y="177"/>
                      </a:lnTo>
                      <a:lnTo>
                        <a:pt x="50" y="177"/>
                      </a:lnTo>
                      <a:lnTo>
                        <a:pt x="50" y="177"/>
                      </a:lnTo>
                      <a:lnTo>
                        <a:pt x="51" y="175"/>
                      </a:lnTo>
                      <a:lnTo>
                        <a:pt x="51" y="175"/>
                      </a:lnTo>
                      <a:lnTo>
                        <a:pt x="53" y="175"/>
                      </a:lnTo>
                      <a:lnTo>
                        <a:pt x="53" y="177"/>
                      </a:lnTo>
                      <a:lnTo>
                        <a:pt x="55" y="177"/>
                      </a:lnTo>
                      <a:lnTo>
                        <a:pt x="55" y="181"/>
                      </a:lnTo>
                      <a:lnTo>
                        <a:pt x="55" y="181"/>
                      </a:lnTo>
                      <a:lnTo>
                        <a:pt x="57" y="181"/>
                      </a:lnTo>
                      <a:lnTo>
                        <a:pt x="57" y="181"/>
                      </a:lnTo>
                      <a:lnTo>
                        <a:pt x="59" y="181"/>
                      </a:lnTo>
                      <a:lnTo>
                        <a:pt x="59" y="181"/>
                      </a:lnTo>
                      <a:lnTo>
                        <a:pt x="61" y="181"/>
                      </a:lnTo>
                      <a:lnTo>
                        <a:pt x="61" y="179"/>
                      </a:lnTo>
                      <a:lnTo>
                        <a:pt x="63" y="179"/>
                      </a:lnTo>
                      <a:lnTo>
                        <a:pt x="65" y="179"/>
                      </a:lnTo>
                      <a:lnTo>
                        <a:pt x="65" y="177"/>
                      </a:lnTo>
                      <a:lnTo>
                        <a:pt x="67" y="177"/>
                      </a:lnTo>
                      <a:lnTo>
                        <a:pt x="67" y="177"/>
                      </a:lnTo>
                      <a:lnTo>
                        <a:pt x="67" y="179"/>
                      </a:lnTo>
                      <a:lnTo>
                        <a:pt x="69" y="179"/>
                      </a:lnTo>
                      <a:lnTo>
                        <a:pt x="71" y="179"/>
                      </a:lnTo>
                      <a:lnTo>
                        <a:pt x="72" y="179"/>
                      </a:lnTo>
                      <a:lnTo>
                        <a:pt x="74" y="179"/>
                      </a:lnTo>
                      <a:lnTo>
                        <a:pt x="74" y="179"/>
                      </a:lnTo>
                      <a:lnTo>
                        <a:pt x="74" y="177"/>
                      </a:lnTo>
                      <a:lnTo>
                        <a:pt x="74" y="177"/>
                      </a:lnTo>
                      <a:lnTo>
                        <a:pt x="74" y="177"/>
                      </a:lnTo>
                      <a:lnTo>
                        <a:pt x="74" y="177"/>
                      </a:lnTo>
                      <a:lnTo>
                        <a:pt x="78" y="175"/>
                      </a:lnTo>
                      <a:lnTo>
                        <a:pt x="78" y="175"/>
                      </a:lnTo>
                      <a:lnTo>
                        <a:pt x="80" y="175"/>
                      </a:lnTo>
                      <a:lnTo>
                        <a:pt x="80" y="175"/>
                      </a:lnTo>
                      <a:lnTo>
                        <a:pt x="80" y="177"/>
                      </a:lnTo>
                      <a:lnTo>
                        <a:pt x="80" y="179"/>
                      </a:lnTo>
                      <a:lnTo>
                        <a:pt x="78" y="179"/>
                      </a:lnTo>
                      <a:lnTo>
                        <a:pt x="80" y="181"/>
                      </a:lnTo>
                      <a:lnTo>
                        <a:pt x="80" y="181"/>
                      </a:lnTo>
                      <a:lnTo>
                        <a:pt x="80" y="181"/>
                      </a:lnTo>
                      <a:lnTo>
                        <a:pt x="80" y="181"/>
                      </a:lnTo>
                      <a:lnTo>
                        <a:pt x="82" y="181"/>
                      </a:lnTo>
                      <a:lnTo>
                        <a:pt x="82" y="181"/>
                      </a:lnTo>
                      <a:lnTo>
                        <a:pt x="82" y="179"/>
                      </a:lnTo>
                      <a:lnTo>
                        <a:pt x="84" y="179"/>
                      </a:lnTo>
                      <a:lnTo>
                        <a:pt x="86" y="179"/>
                      </a:lnTo>
                      <a:lnTo>
                        <a:pt x="86" y="179"/>
                      </a:lnTo>
                      <a:lnTo>
                        <a:pt x="86" y="181"/>
                      </a:lnTo>
                      <a:lnTo>
                        <a:pt x="88" y="182"/>
                      </a:lnTo>
                      <a:lnTo>
                        <a:pt x="88" y="184"/>
                      </a:lnTo>
                      <a:lnTo>
                        <a:pt x="88" y="184"/>
                      </a:lnTo>
                      <a:lnTo>
                        <a:pt x="88" y="184"/>
                      </a:lnTo>
                      <a:lnTo>
                        <a:pt x="88" y="186"/>
                      </a:lnTo>
                      <a:lnTo>
                        <a:pt x="86" y="186"/>
                      </a:lnTo>
                      <a:lnTo>
                        <a:pt x="86" y="186"/>
                      </a:lnTo>
                      <a:lnTo>
                        <a:pt x="86" y="186"/>
                      </a:lnTo>
                      <a:lnTo>
                        <a:pt x="84" y="186"/>
                      </a:lnTo>
                      <a:lnTo>
                        <a:pt x="84" y="188"/>
                      </a:lnTo>
                      <a:lnTo>
                        <a:pt x="84" y="188"/>
                      </a:lnTo>
                      <a:lnTo>
                        <a:pt x="84" y="188"/>
                      </a:lnTo>
                      <a:lnTo>
                        <a:pt x="84" y="190"/>
                      </a:lnTo>
                      <a:lnTo>
                        <a:pt x="86" y="190"/>
                      </a:lnTo>
                      <a:lnTo>
                        <a:pt x="86" y="192"/>
                      </a:lnTo>
                      <a:lnTo>
                        <a:pt x="86" y="192"/>
                      </a:lnTo>
                      <a:lnTo>
                        <a:pt x="86" y="192"/>
                      </a:lnTo>
                      <a:lnTo>
                        <a:pt x="86" y="194"/>
                      </a:lnTo>
                      <a:lnTo>
                        <a:pt x="86" y="194"/>
                      </a:lnTo>
                      <a:lnTo>
                        <a:pt x="86" y="196"/>
                      </a:lnTo>
                      <a:lnTo>
                        <a:pt x="88" y="198"/>
                      </a:lnTo>
                      <a:lnTo>
                        <a:pt x="88" y="200"/>
                      </a:lnTo>
                      <a:lnTo>
                        <a:pt x="91" y="203"/>
                      </a:lnTo>
                      <a:lnTo>
                        <a:pt x="91" y="203"/>
                      </a:lnTo>
                      <a:lnTo>
                        <a:pt x="95" y="205"/>
                      </a:lnTo>
                      <a:lnTo>
                        <a:pt x="97" y="205"/>
                      </a:lnTo>
                      <a:lnTo>
                        <a:pt x="97" y="205"/>
                      </a:lnTo>
                      <a:lnTo>
                        <a:pt x="97" y="207"/>
                      </a:lnTo>
                      <a:lnTo>
                        <a:pt x="97" y="209"/>
                      </a:lnTo>
                      <a:lnTo>
                        <a:pt x="97" y="209"/>
                      </a:lnTo>
                      <a:lnTo>
                        <a:pt x="97" y="211"/>
                      </a:lnTo>
                      <a:lnTo>
                        <a:pt x="95" y="211"/>
                      </a:lnTo>
                      <a:lnTo>
                        <a:pt x="95" y="211"/>
                      </a:lnTo>
                      <a:lnTo>
                        <a:pt x="95" y="213"/>
                      </a:lnTo>
                      <a:lnTo>
                        <a:pt x="93" y="213"/>
                      </a:lnTo>
                      <a:lnTo>
                        <a:pt x="93" y="213"/>
                      </a:lnTo>
                      <a:lnTo>
                        <a:pt x="95" y="215"/>
                      </a:lnTo>
                      <a:lnTo>
                        <a:pt x="95" y="219"/>
                      </a:lnTo>
                      <a:lnTo>
                        <a:pt x="95" y="221"/>
                      </a:lnTo>
                      <a:lnTo>
                        <a:pt x="97" y="222"/>
                      </a:lnTo>
                      <a:lnTo>
                        <a:pt x="97" y="224"/>
                      </a:lnTo>
                      <a:lnTo>
                        <a:pt x="97" y="226"/>
                      </a:lnTo>
                      <a:lnTo>
                        <a:pt x="99" y="228"/>
                      </a:lnTo>
                      <a:lnTo>
                        <a:pt x="99" y="232"/>
                      </a:lnTo>
                      <a:lnTo>
                        <a:pt x="103" y="241"/>
                      </a:lnTo>
                      <a:lnTo>
                        <a:pt x="105" y="243"/>
                      </a:lnTo>
                      <a:lnTo>
                        <a:pt x="105" y="245"/>
                      </a:lnTo>
                      <a:lnTo>
                        <a:pt x="107" y="247"/>
                      </a:lnTo>
                      <a:lnTo>
                        <a:pt x="109" y="251"/>
                      </a:lnTo>
                      <a:lnTo>
                        <a:pt x="111" y="251"/>
                      </a:lnTo>
                      <a:lnTo>
                        <a:pt x="111" y="251"/>
                      </a:lnTo>
                      <a:lnTo>
                        <a:pt x="111" y="253"/>
                      </a:lnTo>
                      <a:lnTo>
                        <a:pt x="114" y="257"/>
                      </a:lnTo>
                      <a:lnTo>
                        <a:pt x="118" y="260"/>
                      </a:lnTo>
                      <a:lnTo>
                        <a:pt x="120" y="260"/>
                      </a:lnTo>
                      <a:lnTo>
                        <a:pt x="120" y="262"/>
                      </a:lnTo>
                      <a:lnTo>
                        <a:pt x="120" y="262"/>
                      </a:lnTo>
                      <a:lnTo>
                        <a:pt x="120" y="262"/>
                      </a:lnTo>
                      <a:lnTo>
                        <a:pt x="120" y="264"/>
                      </a:lnTo>
                      <a:lnTo>
                        <a:pt x="120" y="266"/>
                      </a:lnTo>
                      <a:lnTo>
                        <a:pt x="122" y="266"/>
                      </a:lnTo>
                      <a:lnTo>
                        <a:pt x="122" y="266"/>
                      </a:lnTo>
                      <a:lnTo>
                        <a:pt x="124" y="266"/>
                      </a:lnTo>
                      <a:lnTo>
                        <a:pt x="124" y="266"/>
                      </a:lnTo>
                      <a:lnTo>
                        <a:pt x="124" y="266"/>
                      </a:lnTo>
                      <a:lnTo>
                        <a:pt x="126" y="266"/>
                      </a:lnTo>
                      <a:lnTo>
                        <a:pt x="128" y="268"/>
                      </a:lnTo>
                      <a:lnTo>
                        <a:pt x="130" y="268"/>
                      </a:lnTo>
                      <a:lnTo>
                        <a:pt x="131" y="268"/>
                      </a:lnTo>
                      <a:lnTo>
                        <a:pt x="133" y="270"/>
                      </a:lnTo>
                      <a:lnTo>
                        <a:pt x="137" y="276"/>
                      </a:lnTo>
                      <a:lnTo>
                        <a:pt x="145" y="283"/>
                      </a:lnTo>
                      <a:lnTo>
                        <a:pt x="145" y="285"/>
                      </a:lnTo>
                      <a:lnTo>
                        <a:pt x="147" y="287"/>
                      </a:lnTo>
                      <a:lnTo>
                        <a:pt x="147" y="289"/>
                      </a:lnTo>
                      <a:lnTo>
                        <a:pt x="147" y="289"/>
                      </a:lnTo>
                      <a:lnTo>
                        <a:pt x="149" y="291"/>
                      </a:lnTo>
                      <a:lnTo>
                        <a:pt x="149" y="293"/>
                      </a:lnTo>
                      <a:lnTo>
                        <a:pt x="149" y="293"/>
                      </a:lnTo>
                      <a:lnTo>
                        <a:pt x="149" y="295"/>
                      </a:lnTo>
                      <a:lnTo>
                        <a:pt x="147" y="295"/>
                      </a:lnTo>
                      <a:lnTo>
                        <a:pt x="147" y="293"/>
                      </a:lnTo>
                      <a:lnTo>
                        <a:pt x="145" y="291"/>
                      </a:lnTo>
                      <a:lnTo>
                        <a:pt x="145" y="291"/>
                      </a:lnTo>
                      <a:lnTo>
                        <a:pt x="145" y="291"/>
                      </a:lnTo>
                      <a:lnTo>
                        <a:pt x="143" y="293"/>
                      </a:lnTo>
                      <a:lnTo>
                        <a:pt x="143" y="295"/>
                      </a:lnTo>
                      <a:lnTo>
                        <a:pt x="141" y="295"/>
                      </a:lnTo>
                      <a:lnTo>
                        <a:pt x="141" y="295"/>
                      </a:lnTo>
                      <a:lnTo>
                        <a:pt x="139" y="297"/>
                      </a:lnTo>
                      <a:lnTo>
                        <a:pt x="137" y="297"/>
                      </a:lnTo>
                      <a:lnTo>
                        <a:pt x="137" y="297"/>
                      </a:lnTo>
                      <a:lnTo>
                        <a:pt x="137" y="297"/>
                      </a:lnTo>
                      <a:lnTo>
                        <a:pt x="135" y="298"/>
                      </a:lnTo>
                      <a:lnTo>
                        <a:pt x="137" y="298"/>
                      </a:lnTo>
                      <a:lnTo>
                        <a:pt x="137" y="300"/>
                      </a:lnTo>
                      <a:lnTo>
                        <a:pt x="139" y="302"/>
                      </a:lnTo>
                      <a:lnTo>
                        <a:pt x="139" y="302"/>
                      </a:lnTo>
                      <a:lnTo>
                        <a:pt x="141" y="302"/>
                      </a:lnTo>
                      <a:lnTo>
                        <a:pt x="141" y="300"/>
                      </a:lnTo>
                      <a:lnTo>
                        <a:pt x="141" y="300"/>
                      </a:lnTo>
                      <a:lnTo>
                        <a:pt x="141" y="300"/>
                      </a:lnTo>
                      <a:lnTo>
                        <a:pt x="143" y="298"/>
                      </a:lnTo>
                      <a:lnTo>
                        <a:pt x="143" y="298"/>
                      </a:lnTo>
                      <a:lnTo>
                        <a:pt x="143" y="298"/>
                      </a:lnTo>
                      <a:lnTo>
                        <a:pt x="145" y="300"/>
                      </a:lnTo>
                      <a:lnTo>
                        <a:pt x="145" y="300"/>
                      </a:lnTo>
                      <a:lnTo>
                        <a:pt x="145" y="302"/>
                      </a:lnTo>
                      <a:lnTo>
                        <a:pt x="143" y="304"/>
                      </a:lnTo>
                      <a:lnTo>
                        <a:pt x="141" y="306"/>
                      </a:lnTo>
                      <a:lnTo>
                        <a:pt x="141" y="306"/>
                      </a:lnTo>
                      <a:lnTo>
                        <a:pt x="141" y="308"/>
                      </a:lnTo>
                      <a:lnTo>
                        <a:pt x="139" y="308"/>
                      </a:lnTo>
                      <a:lnTo>
                        <a:pt x="139" y="310"/>
                      </a:lnTo>
                      <a:lnTo>
                        <a:pt x="139" y="310"/>
                      </a:lnTo>
                      <a:lnTo>
                        <a:pt x="139" y="310"/>
                      </a:lnTo>
                      <a:lnTo>
                        <a:pt x="139" y="310"/>
                      </a:lnTo>
                      <a:lnTo>
                        <a:pt x="139" y="310"/>
                      </a:lnTo>
                      <a:lnTo>
                        <a:pt x="139" y="312"/>
                      </a:lnTo>
                      <a:lnTo>
                        <a:pt x="139" y="312"/>
                      </a:lnTo>
                      <a:lnTo>
                        <a:pt x="141" y="314"/>
                      </a:lnTo>
                      <a:lnTo>
                        <a:pt x="141" y="314"/>
                      </a:lnTo>
                      <a:lnTo>
                        <a:pt x="139" y="314"/>
                      </a:lnTo>
                      <a:lnTo>
                        <a:pt x="139" y="316"/>
                      </a:lnTo>
                      <a:lnTo>
                        <a:pt x="139" y="316"/>
                      </a:lnTo>
                      <a:lnTo>
                        <a:pt x="137" y="316"/>
                      </a:lnTo>
                      <a:lnTo>
                        <a:pt x="135" y="316"/>
                      </a:lnTo>
                      <a:lnTo>
                        <a:pt x="135" y="316"/>
                      </a:lnTo>
                      <a:lnTo>
                        <a:pt x="135" y="318"/>
                      </a:lnTo>
                      <a:lnTo>
                        <a:pt x="135" y="319"/>
                      </a:lnTo>
                      <a:lnTo>
                        <a:pt x="139" y="321"/>
                      </a:lnTo>
                      <a:lnTo>
                        <a:pt x="139" y="321"/>
                      </a:lnTo>
                      <a:lnTo>
                        <a:pt x="139" y="323"/>
                      </a:lnTo>
                      <a:lnTo>
                        <a:pt x="139" y="323"/>
                      </a:lnTo>
                      <a:lnTo>
                        <a:pt x="139" y="325"/>
                      </a:lnTo>
                      <a:lnTo>
                        <a:pt x="139" y="325"/>
                      </a:lnTo>
                      <a:lnTo>
                        <a:pt x="141" y="327"/>
                      </a:lnTo>
                      <a:lnTo>
                        <a:pt x="141" y="327"/>
                      </a:lnTo>
                      <a:lnTo>
                        <a:pt x="151" y="325"/>
                      </a:lnTo>
                      <a:lnTo>
                        <a:pt x="152" y="327"/>
                      </a:lnTo>
                      <a:lnTo>
                        <a:pt x="154" y="329"/>
                      </a:lnTo>
                      <a:lnTo>
                        <a:pt x="158" y="331"/>
                      </a:lnTo>
                      <a:lnTo>
                        <a:pt x="160" y="329"/>
                      </a:lnTo>
                      <a:lnTo>
                        <a:pt x="162" y="327"/>
                      </a:lnTo>
                      <a:lnTo>
                        <a:pt x="162" y="327"/>
                      </a:lnTo>
                      <a:lnTo>
                        <a:pt x="162" y="327"/>
                      </a:lnTo>
                      <a:lnTo>
                        <a:pt x="160" y="325"/>
                      </a:lnTo>
                      <a:lnTo>
                        <a:pt x="160" y="325"/>
                      </a:lnTo>
                      <a:lnTo>
                        <a:pt x="160" y="323"/>
                      </a:lnTo>
                      <a:lnTo>
                        <a:pt x="160" y="323"/>
                      </a:lnTo>
                      <a:lnTo>
                        <a:pt x="160" y="321"/>
                      </a:lnTo>
                      <a:lnTo>
                        <a:pt x="158" y="321"/>
                      </a:lnTo>
                      <a:lnTo>
                        <a:pt x="158" y="319"/>
                      </a:lnTo>
                      <a:lnTo>
                        <a:pt x="158" y="319"/>
                      </a:lnTo>
                      <a:lnTo>
                        <a:pt x="158" y="318"/>
                      </a:lnTo>
                      <a:lnTo>
                        <a:pt x="158" y="316"/>
                      </a:lnTo>
                      <a:lnTo>
                        <a:pt x="156" y="312"/>
                      </a:lnTo>
                      <a:lnTo>
                        <a:pt x="156" y="308"/>
                      </a:lnTo>
                      <a:lnTo>
                        <a:pt x="156" y="308"/>
                      </a:lnTo>
                      <a:lnTo>
                        <a:pt x="156" y="306"/>
                      </a:lnTo>
                      <a:lnTo>
                        <a:pt x="156" y="304"/>
                      </a:lnTo>
                      <a:lnTo>
                        <a:pt x="156" y="304"/>
                      </a:lnTo>
                      <a:lnTo>
                        <a:pt x="158" y="304"/>
                      </a:lnTo>
                      <a:lnTo>
                        <a:pt x="158" y="302"/>
                      </a:lnTo>
                      <a:lnTo>
                        <a:pt x="158" y="302"/>
                      </a:lnTo>
                      <a:lnTo>
                        <a:pt x="158" y="302"/>
                      </a:lnTo>
                      <a:lnTo>
                        <a:pt x="160" y="304"/>
                      </a:lnTo>
                      <a:lnTo>
                        <a:pt x="162" y="304"/>
                      </a:lnTo>
                      <a:lnTo>
                        <a:pt x="162" y="304"/>
                      </a:lnTo>
                      <a:lnTo>
                        <a:pt x="164" y="304"/>
                      </a:lnTo>
                      <a:lnTo>
                        <a:pt x="164" y="302"/>
                      </a:lnTo>
                      <a:lnTo>
                        <a:pt x="164" y="302"/>
                      </a:lnTo>
                      <a:lnTo>
                        <a:pt x="166" y="302"/>
                      </a:lnTo>
                      <a:lnTo>
                        <a:pt x="166" y="302"/>
                      </a:lnTo>
                      <a:lnTo>
                        <a:pt x="170" y="306"/>
                      </a:lnTo>
                      <a:lnTo>
                        <a:pt x="172" y="306"/>
                      </a:lnTo>
                      <a:lnTo>
                        <a:pt x="172" y="306"/>
                      </a:lnTo>
                      <a:lnTo>
                        <a:pt x="173" y="304"/>
                      </a:lnTo>
                      <a:lnTo>
                        <a:pt x="173" y="302"/>
                      </a:lnTo>
                      <a:lnTo>
                        <a:pt x="173" y="302"/>
                      </a:lnTo>
                      <a:lnTo>
                        <a:pt x="173" y="300"/>
                      </a:lnTo>
                      <a:lnTo>
                        <a:pt x="172" y="300"/>
                      </a:lnTo>
                      <a:lnTo>
                        <a:pt x="170" y="300"/>
                      </a:lnTo>
                      <a:lnTo>
                        <a:pt x="170" y="298"/>
                      </a:lnTo>
                      <a:lnTo>
                        <a:pt x="170" y="298"/>
                      </a:lnTo>
                      <a:lnTo>
                        <a:pt x="170" y="298"/>
                      </a:lnTo>
                      <a:lnTo>
                        <a:pt x="172" y="298"/>
                      </a:lnTo>
                      <a:lnTo>
                        <a:pt x="172" y="297"/>
                      </a:lnTo>
                      <a:lnTo>
                        <a:pt x="173" y="297"/>
                      </a:lnTo>
                      <a:lnTo>
                        <a:pt x="173" y="297"/>
                      </a:lnTo>
                      <a:lnTo>
                        <a:pt x="173" y="295"/>
                      </a:lnTo>
                      <a:lnTo>
                        <a:pt x="172" y="295"/>
                      </a:lnTo>
                      <a:lnTo>
                        <a:pt x="170" y="295"/>
                      </a:lnTo>
                      <a:lnTo>
                        <a:pt x="170" y="293"/>
                      </a:lnTo>
                      <a:lnTo>
                        <a:pt x="170" y="293"/>
                      </a:lnTo>
                      <a:lnTo>
                        <a:pt x="170" y="291"/>
                      </a:lnTo>
                      <a:lnTo>
                        <a:pt x="170" y="289"/>
                      </a:lnTo>
                      <a:lnTo>
                        <a:pt x="170" y="289"/>
                      </a:lnTo>
                      <a:lnTo>
                        <a:pt x="172" y="291"/>
                      </a:lnTo>
                      <a:lnTo>
                        <a:pt x="172" y="291"/>
                      </a:lnTo>
                      <a:lnTo>
                        <a:pt x="173" y="291"/>
                      </a:lnTo>
                      <a:lnTo>
                        <a:pt x="173" y="291"/>
                      </a:lnTo>
                      <a:lnTo>
                        <a:pt x="173" y="293"/>
                      </a:lnTo>
                      <a:lnTo>
                        <a:pt x="173" y="293"/>
                      </a:lnTo>
                      <a:lnTo>
                        <a:pt x="173" y="293"/>
                      </a:lnTo>
                      <a:lnTo>
                        <a:pt x="175" y="295"/>
                      </a:lnTo>
                      <a:lnTo>
                        <a:pt x="175" y="295"/>
                      </a:lnTo>
                      <a:lnTo>
                        <a:pt x="175" y="295"/>
                      </a:lnTo>
                      <a:lnTo>
                        <a:pt x="179" y="293"/>
                      </a:lnTo>
                      <a:lnTo>
                        <a:pt x="181" y="293"/>
                      </a:lnTo>
                      <a:lnTo>
                        <a:pt x="183" y="293"/>
                      </a:lnTo>
                      <a:lnTo>
                        <a:pt x="183" y="293"/>
                      </a:lnTo>
                      <a:lnTo>
                        <a:pt x="185" y="297"/>
                      </a:lnTo>
                      <a:lnTo>
                        <a:pt x="187" y="298"/>
                      </a:lnTo>
                      <a:lnTo>
                        <a:pt x="187" y="298"/>
                      </a:lnTo>
                      <a:lnTo>
                        <a:pt x="187" y="298"/>
                      </a:lnTo>
                      <a:lnTo>
                        <a:pt x="185" y="298"/>
                      </a:lnTo>
                      <a:lnTo>
                        <a:pt x="185" y="298"/>
                      </a:lnTo>
                      <a:lnTo>
                        <a:pt x="183" y="298"/>
                      </a:lnTo>
                      <a:lnTo>
                        <a:pt x="183" y="298"/>
                      </a:lnTo>
                      <a:lnTo>
                        <a:pt x="183" y="298"/>
                      </a:lnTo>
                      <a:lnTo>
                        <a:pt x="183" y="298"/>
                      </a:lnTo>
                      <a:lnTo>
                        <a:pt x="183" y="298"/>
                      </a:lnTo>
                      <a:lnTo>
                        <a:pt x="183" y="300"/>
                      </a:lnTo>
                      <a:lnTo>
                        <a:pt x="185" y="300"/>
                      </a:lnTo>
                      <a:lnTo>
                        <a:pt x="185" y="302"/>
                      </a:lnTo>
                      <a:lnTo>
                        <a:pt x="185" y="302"/>
                      </a:lnTo>
                      <a:lnTo>
                        <a:pt x="185" y="302"/>
                      </a:lnTo>
                      <a:lnTo>
                        <a:pt x="185" y="302"/>
                      </a:lnTo>
                      <a:lnTo>
                        <a:pt x="183" y="302"/>
                      </a:lnTo>
                      <a:lnTo>
                        <a:pt x="183" y="304"/>
                      </a:lnTo>
                      <a:lnTo>
                        <a:pt x="183" y="304"/>
                      </a:lnTo>
                      <a:lnTo>
                        <a:pt x="183" y="304"/>
                      </a:lnTo>
                      <a:lnTo>
                        <a:pt x="187" y="306"/>
                      </a:lnTo>
                      <a:lnTo>
                        <a:pt x="187" y="306"/>
                      </a:lnTo>
                      <a:lnTo>
                        <a:pt x="189" y="306"/>
                      </a:lnTo>
                      <a:lnTo>
                        <a:pt x="189" y="306"/>
                      </a:lnTo>
                      <a:lnTo>
                        <a:pt x="191" y="306"/>
                      </a:lnTo>
                      <a:lnTo>
                        <a:pt x="191" y="308"/>
                      </a:lnTo>
                      <a:lnTo>
                        <a:pt x="191" y="312"/>
                      </a:lnTo>
                      <a:lnTo>
                        <a:pt x="191" y="312"/>
                      </a:lnTo>
                      <a:lnTo>
                        <a:pt x="192" y="314"/>
                      </a:lnTo>
                      <a:lnTo>
                        <a:pt x="192" y="314"/>
                      </a:lnTo>
                      <a:lnTo>
                        <a:pt x="192" y="314"/>
                      </a:lnTo>
                      <a:lnTo>
                        <a:pt x="194" y="314"/>
                      </a:lnTo>
                      <a:lnTo>
                        <a:pt x="196" y="312"/>
                      </a:lnTo>
                      <a:lnTo>
                        <a:pt x="196" y="310"/>
                      </a:lnTo>
                      <a:lnTo>
                        <a:pt x="196" y="310"/>
                      </a:lnTo>
                      <a:lnTo>
                        <a:pt x="198" y="310"/>
                      </a:lnTo>
                      <a:lnTo>
                        <a:pt x="198" y="310"/>
                      </a:lnTo>
                      <a:lnTo>
                        <a:pt x="200" y="310"/>
                      </a:lnTo>
                      <a:lnTo>
                        <a:pt x="202" y="310"/>
                      </a:lnTo>
                      <a:lnTo>
                        <a:pt x="202" y="308"/>
                      </a:lnTo>
                      <a:lnTo>
                        <a:pt x="202" y="308"/>
                      </a:lnTo>
                      <a:lnTo>
                        <a:pt x="202" y="308"/>
                      </a:lnTo>
                      <a:lnTo>
                        <a:pt x="202" y="306"/>
                      </a:lnTo>
                      <a:lnTo>
                        <a:pt x="200" y="304"/>
                      </a:lnTo>
                      <a:lnTo>
                        <a:pt x="200" y="304"/>
                      </a:lnTo>
                      <a:lnTo>
                        <a:pt x="200" y="302"/>
                      </a:lnTo>
                      <a:lnTo>
                        <a:pt x="200" y="302"/>
                      </a:lnTo>
                      <a:lnTo>
                        <a:pt x="202" y="302"/>
                      </a:lnTo>
                      <a:lnTo>
                        <a:pt x="202" y="300"/>
                      </a:lnTo>
                      <a:lnTo>
                        <a:pt x="202" y="300"/>
                      </a:lnTo>
                      <a:lnTo>
                        <a:pt x="204" y="300"/>
                      </a:lnTo>
                      <a:lnTo>
                        <a:pt x="204" y="298"/>
                      </a:lnTo>
                      <a:lnTo>
                        <a:pt x="206" y="298"/>
                      </a:lnTo>
                      <a:lnTo>
                        <a:pt x="206" y="298"/>
                      </a:lnTo>
                      <a:lnTo>
                        <a:pt x="208" y="297"/>
                      </a:lnTo>
                      <a:lnTo>
                        <a:pt x="210" y="297"/>
                      </a:lnTo>
                      <a:lnTo>
                        <a:pt x="210" y="295"/>
                      </a:lnTo>
                      <a:lnTo>
                        <a:pt x="212" y="295"/>
                      </a:lnTo>
                      <a:lnTo>
                        <a:pt x="213" y="291"/>
                      </a:lnTo>
                      <a:lnTo>
                        <a:pt x="215" y="289"/>
                      </a:lnTo>
                      <a:lnTo>
                        <a:pt x="215" y="289"/>
                      </a:lnTo>
                      <a:lnTo>
                        <a:pt x="215" y="287"/>
                      </a:lnTo>
                      <a:lnTo>
                        <a:pt x="217" y="287"/>
                      </a:lnTo>
                      <a:lnTo>
                        <a:pt x="219" y="287"/>
                      </a:lnTo>
                      <a:lnTo>
                        <a:pt x="219" y="287"/>
                      </a:lnTo>
                      <a:lnTo>
                        <a:pt x="219" y="287"/>
                      </a:lnTo>
                      <a:lnTo>
                        <a:pt x="221" y="287"/>
                      </a:lnTo>
                      <a:lnTo>
                        <a:pt x="221" y="287"/>
                      </a:lnTo>
                      <a:lnTo>
                        <a:pt x="221" y="287"/>
                      </a:lnTo>
                      <a:lnTo>
                        <a:pt x="223" y="289"/>
                      </a:lnTo>
                      <a:lnTo>
                        <a:pt x="223" y="291"/>
                      </a:lnTo>
                      <a:lnTo>
                        <a:pt x="227" y="293"/>
                      </a:lnTo>
                      <a:lnTo>
                        <a:pt x="229" y="295"/>
                      </a:lnTo>
                      <a:lnTo>
                        <a:pt x="229" y="295"/>
                      </a:lnTo>
                      <a:lnTo>
                        <a:pt x="229" y="297"/>
                      </a:lnTo>
                      <a:lnTo>
                        <a:pt x="229" y="298"/>
                      </a:lnTo>
                      <a:lnTo>
                        <a:pt x="227" y="304"/>
                      </a:lnTo>
                      <a:lnTo>
                        <a:pt x="227" y="306"/>
                      </a:lnTo>
                      <a:lnTo>
                        <a:pt x="227" y="308"/>
                      </a:lnTo>
                      <a:lnTo>
                        <a:pt x="227" y="310"/>
                      </a:lnTo>
                      <a:lnTo>
                        <a:pt x="227" y="312"/>
                      </a:lnTo>
                      <a:lnTo>
                        <a:pt x="229" y="312"/>
                      </a:lnTo>
                      <a:lnTo>
                        <a:pt x="229" y="312"/>
                      </a:lnTo>
                      <a:lnTo>
                        <a:pt x="229" y="314"/>
                      </a:lnTo>
                      <a:lnTo>
                        <a:pt x="229" y="314"/>
                      </a:lnTo>
                      <a:lnTo>
                        <a:pt x="229" y="316"/>
                      </a:lnTo>
                      <a:lnTo>
                        <a:pt x="229" y="316"/>
                      </a:lnTo>
                      <a:lnTo>
                        <a:pt x="229" y="318"/>
                      </a:lnTo>
                      <a:lnTo>
                        <a:pt x="229" y="319"/>
                      </a:lnTo>
                      <a:lnTo>
                        <a:pt x="229" y="319"/>
                      </a:lnTo>
                      <a:lnTo>
                        <a:pt x="229" y="321"/>
                      </a:lnTo>
                      <a:lnTo>
                        <a:pt x="229" y="325"/>
                      </a:lnTo>
                      <a:lnTo>
                        <a:pt x="229" y="325"/>
                      </a:lnTo>
                      <a:lnTo>
                        <a:pt x="229" y="327"/>
                      </a:lnTo>
                      <a:lnTo>
                        <a:pt x="229" y="327"/>
                      </a:lnTo>
                      <a:lnTo>
                        <a:pt x="227" y="329"/>
                      </a:lnTo>
                      <a:lnTo>
                        <a:pt x="227" y="331"/>
                      </a:lnTo>
                      <a:lnTo>
                        <a:pt x="225" y="337"/>
                      </a:lnTo>
                      <a:lnTo>
                        <a:pt x="225" y="338"/>
                      </a:lnTo>
                      <a:lnTo>
                        <a:pt x="225" y="338"/>
                      </a:lnTo>
                      <a:lnTo>
                        <a:pt x="225" y="340"/>
                      </a:lnTo>
                      <a:lnTo>
                        <a:pt x="227" y="340"/>
                      </a:lnTo>
                      <a:lnTo>
                        <a:pt x="227" y="340"/>
                      </a:lnTo>
                      <a:lnTo>
                        <a:pt x="227" y="340"/>
                      </a:lnTo>
                      <a:lnTo>
                        <a:pt x="227" y="342"/>
                      </a:lnTo>
                      <a:lnTo>
                        <a:pt x="225" y="342"/>
                      </a:lnTo>
                      <a:lnTo>
                        <a:pt x="225" y="342"/>
                      </a:lnTo>
                      <a:lnTo>
                        <a:pt x="223" y="342"/>
                      </a:lnTo>
                      <a:lnTo>
                        <a:pt x="223" y="344"/>
                      </a:lnTo>
                      <a:lnTo>
                        <a:pt x="225" y="344"/>
                      </a:lnTo>
                      <a:lnTo>
                        <a:pt x="225" y="344"/>
                      </a:lnTo>
                      <a:lnTo>
                        <a:pt x="225" y="344"/>
                      </a:lnTo>
                      <a:lnTo>
                        <a:pt x="229" y="344"/>
                      </a:lnTo>
                      <a:lnTo>
                        <a:pt x="231" y="344"/>
                      </a:lnTo>
                      <a:lnTo>
                        <a:pt x="232" y="342"/>
                      </a:lnTo>
                      <a:lnTo>
                        <a:pt x="232" y="340"/>
                      </a:lnTo>
                      <a:lnTo>
                        <a:pt x="234" y="338"/>
                      </a:lnTo>
                      <a:lnTo>
                        <a:pt x="236" y="338"/>
                      </a:lnTo>
                      <a:lnTo>
                        <a:pt x="240" y="338"/>
                      </a:lnTo>
                      <a:lnTo>
                        <a:pt x="240" y="337"/>
                      </a:lnTo>
                      <a:lnTo>
                        <a:pt x="240" y="337"/>
                      </a:lnTo>
                      <a:lnTo>
                        <a:pt x="240" y="337"/>
                      </a:lnTo>
                      <a:lnTo>
                        <a:pt x="238" y="335"/>
                      </a:lnTo>
                      <a:lnTo>
                        <a:pt x="236" y="333"/>
                      </a:lnTo>
                      <a:lnTo>
                        <a:pt x="236" y="333"/>
                      </a:lnTo>
                      <a:lnTo>
                        <a:pt x="238" y="331"/>
                      </a:lnTo>
                      <a:lnTo>
                        <a:pt x="238" y="331"/>
                      </a:lnTo>
                      <a:lnTo>
                        <a:pt x="240" y="331"/>
                      </a:lnTo>
                      <a:lnTo>
                        <a:pt x="244" y="333"/>
                      </a:lnTo>
                      <a:lnTo>
                        <a:pt x="244" y="333"/>
                      </a:lnTo>
                      <a:lnTo>
                        <a:pt x="246" y="333"/>
                      </a:lnTo>
                      <a:lnTo>
                        <a:pt x="248" y="331"/>
                      </a:lnTo>
                      <a:lnTo>
                        <a:pt x="248" y="329"/>
                      </a:lnTo>
                      <a:lnTo>
                        <a:pt x="250" y="329"/>
                      </a:lnTo>
                      <a:lnTo>
                        <a:pt x="250" y="331"/>
                      </a:lnTo>
                      <a:lnTo>
                        <a:pt x="250" y="331"/>
                      </a:lnTo>
                      <a:lnTo>
                        <a:pt x="250" y="331"/>
                      </a:lnTo>
                      <a:lnTo>
                        <a:pt x="252" y="331"/>
                      </a:lnTo>
                      <a:lnTo>
                        <a:pt x="252" y="331"/>
                      </a:lnTo>
                      <a:lnTo>
                        <a:pt x="252" y="329"/>
                      </a:lnTo>
                      <a:lnTo>
                        <a:pt x="253" y="329"/>
                      </a:lnTo>
                      <a:lnTo>
                        <a:pt x="253" y="331"/>
                      </a:lnTo>
                      <a:lnTo>
                        <a:pt x="253" y="331"/>
                      </a:lnTo>
                      <a:lnTo>
                        <a:pt x="255" y="333"/>
                      </a:lnTo>
                      <a:lnTo>
                        <a:pt x="255" y="333"/>
                      </a:lnTo>
                      <a:lnTo>
                        <a:pt x="255" y="333"/>
                      </a:lnTo>
                      <a:lnTo>
                        <a:pt x="255" y="333"/>
                      </a:lnTo>
                      <a:lnTo>
                        <a:pt x="257" y="331"/>
                      </a:lnTo>
                      <a:lnTo>
                        <a:pt x="259" y="331"/>
                      </a:lnTo>
                      <a:lnTo>
                        <a:pt x="263" y="329"/>
                      </a:lnTo>
                      <a:lnTo>
                        <a:pt x="263" y="327"/>
                      </a:lnTo>
                      <a:lnTo>
                        <a:pt x="263" y="327"/>
                      </a:lnTo>
                      <a:lnTo>
                        <a:pt x="265" y="327"/>
                      </a:lnTo>
                      <a:lnTo>
                        <a:pt x="265" y="327"/>
                      </a:lnTo>
                      <a:lnTo>
                        <a:pt x="265" y="327"/>
                      </a:lnTo>
                      <a:lnTo>
                        <a:pt x="267" y="325"/>
                      </a:lnTo>
                      <a:lnTo>
                        <a:pt x="271" y="325"/>
                      </a:lnTo>
                      <a:lnTo>
                        <a:pt x="271" y="325"/>
                      </a:lnTo>
                      <a:lnTo>
                        <a:pt x="273" y="321"/>
                      </a:lnTo>
                      <a:lnTo>
                        <a:pt x="274" y="321"/>
                      </a:lnTo>
                      <a:lnTo>
                        <a:pt x="274" y="321"/>
                      </a:lnTo>
                      <a:lnTo>
                        <a:pt x="276" y="323"/>
                      </a:lnTo>
                      <a:lnTo>
                        <a:pt x="276" y="323"/>
                      </a:lnTo>
                      <a:lnTo>
                        <a:pt x="278" y="321"/>
                      </a:lnTo>
                      <a:lnTo>
                        <a:pt x="278" y="319"/>
                      </a:lnTo>
                      <a:lnTo>
                        <a:pt x="280" y="318"/>
                      </a:lnTo>
                      <a:lnTo>
                        <a:pt x="280" y="318"/>
                      </a:lnTo>
                      <a:lnTo>
                        <a:pt x="282" y="316"/>
                      </a:lnTo>
                      <a:lnTo>
                        <a:pt x="282" y="314"/>
                      </a:lnTo>
                      <a:lnTo>
                        <a:pt x="282" y="310"/>
                      </a:lnTo>
                      <a:lnTo>
                        <a:pt x="280" y="308"/>
                      </a:lnTo>
                      <a:lnTo>
                        <a:pt x="280" y="308"/>
                      </a:lnTo>
                      <a:lnTo>
                        <a:pt x="278" y="306"/>
                      </a:lnTo>
                      <a:lnTo>
                        <a:pt x="276" y="306"/>
                      </a:lnTo>
                      <a:lnTo>
                        <a:pt x="278" y="302"/>
                      </a:lnTo>
                      <a:lnTo>
                        <a:pt x="278" y="300"/>
                      </a:lnTo>
                      <a:lnTo>
                        <a:pt x="276" y="298"/>
                      </a:lnTo>
                      <a:lnTo>
                        <a:pt x="280" y="300"/>
                      </a:lnTo>
                      <a:lnTo>
                        <a:pt x="280" y="298"/>
                      </a:lnTo>
                      <a:lnTo>
                        <a:pt x="280" y="295"/>
                      </a:lnTo>
                      <a:lnTo>
                        <a:pt x="280" y="293"/>
                      </a:lnTo>
                      <a:lnTo>
                        <a:pt x="284" y="291"/>
                      </a:lnTo>
                      <a:lnTo>
                        <a:pt x="282" y="291"/>
                      </a:lnTo>
                      <a:lnTo>
                        <a:pt x="280" y="291"/>
                      </a:lnTo>
                      <a:lnTo>
                        <a:pt x="280" y="289"/>
                      </a:lnTo>
                      <a:lnTo>
                        <a:pt x="280" y="289"/>
                      </a:lnTo>
                      <a:lnTo>
                        <a:pt x="280" y="289"/>
                      </a:lnTo>
                      <a:lnTo>
                        <a:pt x="282" y="287"/>
                      </a:lnTo>
                      <a:lnTo>
                        <a:pt x="282" y="287"/>
                      </a:lnTo>
                      <a:lnTo>
                        <a:pt x="282" y="287"/>
                      </a:lnTo>
                      <a:lnTo>
                        <a:pt x="282" y="285"/>
                      </a:lnTo>
                      <a:lnTo>
                        <a:pt x="284" y="285"/>
                      </a:lnTo>
                      <a:lnTo>
                        <a:pt x="284" y="285"/>
                      </a:lnTo>
                      <a:lnTo>
                        <a:pt x="282" y="283"/>
                      </a:lnTo>
                      <a:lnTo>
                        <a:pt x="280" y="283"/>
                      </a:lnTo>
                      <a:lnTo>
                        <a:pt x="280" y="283"/>
                      </a:lnTo>
                      <a:lnTo>
                        <a:pt x="278" y="281"/>
                      </a:lnTo>
                      <a:lnTo>
                        <a:pt x="278" y="281"/>
                      </a:lnTo>
                      <a:lnTo>
                        <a:pt x="278" y="279"/>
                      </a:lnTo>
                      <a:lnTo>
                        <a:pt x="276" y="278"/>
                      </a:lnTo>
                      <a:lnTo>
                        <a:pt x="278" y="276"/>
                      </a:lnTo>
                      <a:lnTo>
                        <a:pt x="280" y="270"/>
                      </a:lnTo>
                      <a:lnTo>
                        <a:pt x="278" y="270"/>
                      </a:lnTo>
                      <a:lnTo>
                        <a:pt x="276" y="270"/>
                      </a:lnTo>
                      <a:lnTo>
                        <a:pt x="276" y="266"/>
                      </a:lnTo>
                      <a:lnTo>
                        <a:pt x="276" y="266"/>
                      </a:lnTo>
                      <a:lnTo>
                        <a:pt x="276" y="266"/>
                      </a:lnTo>
                      <a:lnTo>
                        <a:pt x="274" y="266"/>
                      </a:lnTo>
                      <a:lnTo>
                        <a:pt x="273" y="266"/>
                      </a:lnTo>
                      <a:lnTo>
                        <a:pt x="273" y="264"/>
                      </a:lnTo>
                      <a:lnTo>
                        <a:pt x="273" y="264"/>
                      </a:lnTo>
                      <a:lnTo>
                        <a:pt x="273" y="262"/>
                      </a:lnTo>
                      <a:lnTo>
                        <a:pt x="273" y="262"/>
                      </a:lnTo>
                      <a:lnTo>
                        <a:pt x="273" y="262"/>
                      </a:lnTo>
                      <a:lnTo>
                        <a:pt x="271" y="262"/>
                      </a:lnTo>
                      <a:lnTo>
                        <a:pt x="271" y="262"/>
                      </a:lnTo>
                      <a:lnTo>
                        <a:pt x="269" y="262"/>
                      </a:lnTo>
                      <a:lnTo>
                        <a:pt x="269" y="262"/>
                      </a:lnTo>
                      <a:lnTo>
                        <a:pt x="269" y="262"/>
                      </a:lnTo>
                      <a:lnTo>
                        <a:pt x="269" y="260"/>
                      </a:lnTo>
                      <a:lnTo>
                        <a:pt x="269" y="260"/>
                      </a:lnTo>
                      <a:lnTo>
                        <a:pt x="267" y="260"/>
                      </a:lnTo>
                      <a:lnTo>
                        <a:pt x="267" y="259"/>
                      </a:lnTo>
                      <a:lnTo>
                        <a:pt x="265" y="259"/>
                      </a:lnTo>
                      <a:lnTo>
                        <a:pt x="265" y="257"/>
                      </a:lnTo>
                      <a:lnTo>
                        <a:pt x="265" y="257"/>
                      </a:lnTo>
                      <a:lnTo>
                        <a:pt x="259" y="257"/>
                      </a:lnTo>
                      <a:lnTo>
                        <a:pt x="257" y="259"/>
                      </a:lnTo>
                      <a:lnTo>
                        <a:pt x="255" y="259"/>
                      </a:lnTo>
                      <a:lnTo>
                        <a:pt x="255" y="260"/>
                      </a:lnTo>
                      <a:lnTo>
                        <a:pt x="255" y="260"/>
                      </a:lnTo>
                      <a:lnTo>
                        <a:pt x="255" y="262"/>
                      </a:lnTo>
                      <a:lnTo>
                        <a:pt x="255" y="262"/>
                      </a:lnTo>
                      <a:lnTo>
                        <a:pt x="255" y="262"/>
                      </a:lnTo>
                      <a:lnTo>
                        <a:pt x="255" y="264"/>
                      </a:lnTo>
                      <a:lnTo>
                        <a:pt x="255" y="264"/>
                      </a:lnTo>
                      <a:lnTo>
                        <a:pt x="255" y="264"/>
                      </a:lnTo>
                      <a:lnTo>
                        <a:pt x="255" y="264"/>
                      </a:lnTo>
                      <a:lnTo>
                        <a:pt x="252" y="266"/>
                      </a:lnTo>
                      <a:lnTo>
                        <a:pt x="248" y="264"/>
                      </a:lnTo>
                      <a:lnTo>
                        <a:pt x="246" y="262"/>
                      </a:lnTo>
                      <a:lnTo>
                        <a:pt x="244" y="262"/>
                      </a:lnTo>
                      <a:lnTo>
                        <a:pt x="244" y="260"/>
                      </a:lnTo>
                      <a:lnTo>
                        <a:pt x="242" y="260"/>
                      </a:lnTo>
                      <a:lnTo>
                        <a:pt x="242" y="259"/>
                      </a:lnTo>
                      <a:lnTo>
                        <a:pt x="242" y="257"/>
                      </a:lnTo>
                      <a:lnTo>
                        <a:pt x="240" y="257"/>
                      </a:lnTo>
                      <a:lnTo>
                        <a:pt x="240" y="255"/>
                      </a:lnTo>
                      <a:lnTo>
                        <a:pt x="234" y="253"/>
                      </a:lnTo>
                      <a:lnTo>
                        <a:pt x="234" y="253"/>
                      </a:lnTo>
                      <a:lnTo>
                        <a:pt x="232" y="253"/>
                      </a:lnTo>
                      <a:lnTo>
                        <a:pt x="232" y="253"/>
                      </a:lnTo>
                      <a:lnTo>
                        <a:pt x="232" y="255"/>
                      </a:lnTo>
                      <a:lnTo>
                        <a:pt x="232" y="255"/>
                      </a:lnTo>
                      <a:lnTo>
                        <a:pt x="231" y="255"/>
                      </a:lnTo>
                      <a:lnTo>
                        <a:pt x="225" y="255"/>
                      </a:lnTo>
                      <a:lnTo>
                        <a:pt x="223" y="257"/>
                      </a:lnTo>
                      <a:lnTo>
                        <a:pt x="221" y="255"/>
                      </a:lnTo>
                      <a:lnTo>
                        <a:pt x="221" y="255"/>
                      </a:lnTo>
                      <a:lnTo>
                        <a:pt x="221" y="255"/>
                      </a:lnTo>
                      <a:lnTo>
                        <a:pt x="221" y="253"/>
                      </a:lnTo>
                      <a:lnTo>
                        <a:pt x="221" y="253"/>
                      </a:lnTo>
                      <a:lnTo>
                        <a:pt x="219" y="251"/>
                      </a:lnTo>
                      <a:lnTo>
                        <a:pt x="219" y="251"/>
                      </a:lnTo>
                      <a:lnTo>
                        <a:pt x="219" y="251"/>
                      </a:lnTo>
                      <a:lnTo>
                        <a:pt x="219" y="249"/>
                      </a:lnTo>
                      <a:lnTo>
                        <a:pt x="221" y="247"/>
                      </a:lnTo>
                      <a:lnTo>
                        <a:pt x="221" y="245"/>
                      </a:lnTo>
                      <a:lnTo>
                        <a:pt x="223" y="245"/>
                      </a:lnTo>
                      <a:lnTo>
                        <a:pt x="223" y="245"/>
                      </a:lnTo>
                      <a:lnTo>
                        <a:pt x="225" y="243"/>
                      </a:lnTo>
                      <a:lnTo>
                        <a:pt x="225" y="243"/>
                      </a:lnTo>
                      <a:lnTo>
                        <a:pt x="227" y="243"/>
                      </a:lnTo>
                      <a:lnTo>
                        <a:pt x="227" y="241"/>
                      </a:lnTo>
                      <a:lnTo>
                        <a:pt x="227" y="240"/>
                      </a:lnTo>
                      <a:lnTo>
                        <a:pt x="229" y="240"/>
                      </a:lnTo>
                      <a:lnTo>
                        <a:pt x="229" y="238"/>
                      </a:lnTo>
                      <a:lnTo>
                        <a:pt x="229" y="236"/>
                      </a:lnTo>
                      <a:lnTo>
                        <a:pt x="229" y="236"/>
                      </a:lnTo>
                      <a:lnTo>
                        <a:pt x="229" y="234"/>
                      </a:lnTo>
                      <a:lnTo>
                        <a:pt x="229" y="234"/>
                      </a:lnTo>
                      <a:lnTo>
                        <a:pt x="229" y="228"/>
                      </a:lnTo>
                      <a:lnTo>
                        <a:pt x="229" y="226"/>
                      </a:lnTo>
                      <a:lnTo>
                        <a:pt x="229" y="226"/>
                      </a:lnTo>
                      <a:lnTo>
                        <a:pt x="229" y="224"/>
                      </a:lnTo>
                      <a:lnTo>
                        <a:pt x="231" y="222"/>
                      </a:lnTo>
                      <a:lnTo>
                        <a:pt x="232" y="222"/>
                      </a:lnTo>
                      <a:lnTo>
                        <a:pt x="234" y="221"/>
                      </a:lnTo>
                      <a:lnTo>
                        <a:pt x="236" y="221"/>
                      </a:lnTo>
                      <a:lnTo>
                        <a:pt x="238" y="221"/>
                      </a:lnTo>
                      <a:lnTo>
                        <a:pt x="240" y="219"/>
                      </a:lnTo>
                      <a:lnTo>
                        <a:pt x="240" y="219"/>
                      </a:lnTo>
                      <a:lnTo>
                        <a:pt x="240" y="219"/>
                      </a:lnTo>
                      <a:lnTo>
                        <a:pt x="246" y="219"/>
                      </a:lnTo>
                      <a:lnTo>
                        <a:pt x="246" y="221"/>
                      </a:lnTo>
                      <a:lnTo>
                        <a:pt x="248" y="221"/>
                      </a:lnTo>
                      <a:lnTo>
                        <a:pt x="248" y="221"/>
                      </a:lnTo>
                      <a:lnTo>
                        <a:pt x="252" y="219"/>
                      </a:lnTo>
                      <a:lnTo>
                        <a:pt x="253" y="217"/>
                      </a:lnTo>
                      <a:lnTo>
                        <a:pt x="253" y="215"/>
                      </a:lnTo>
                      <a:lnTo>
                        <a:pt x="253" y="215"/>
                      </a:lnTo>
                      <a:lnTo>
                        <a:pt x="253" y="215"/>
                      </a:lnTo>
                      <a:lnTo>
                        <a:pt x="253" y="213"/>
                      </a:lnTo>
                      <a:lnTo>
                        <a:pt x="253" y="211"/>
                      </a:lnTo>
                      <a:lnTo>
                        <a:pt x="250" y="209"/>
                      </a:lnTo>
                      <a:lnTo>
                        <a:pt x="250" y="207"/>
                      </a:lnTo>
                      <a:lnTo>
                        <a:pt x="252" y="207"/>
                      </a:lnTo>
                      <a:lnTo>
                        <a:pt x="252" y="205"/>
                      </a:lnTo>
                      <a:lnTo>
                        <a:pt x="250" y="201"/>
                      </a:lnTo>
                      <a:lnTo>
                        <a:pt x="248" y="196"/>
                      </a:lnTo>
                      <a:lnTo>
                        <a:pt x="248" y="196"/>
                      </a:lnTo>
                      <a:lnTo>
                        <a:pt x="248" y="194"/>
                      </a:lnTo>
                      <a:lnTo>
                        <a:pt x="246" y="194"/>
                      </a:lnTo>
                      <a:lnTo>
                        <a:pt x="246" y="194"/>
                      </a:lnTo>
                      <a:lnTo>
                        <a:pt x="246" y="194"/>
                      </a:lnTo>
                      <a:lnTo>
                        <a:pt x="246" y="194"/>
                      </a:lnTo>
                      <a:lnTo>
                        <a:pt x="248" y="192"/>
                      </a:lnTo>
                      <a:lnTo>
                        <a:pt x="248" y="192"/>
                      </a:lnTo>
                      <a:lnTo>
                        <a:pt x="246" y="177"/>
                      </a:lnTo>
                      <a:lnTo>
                        <a:pt x="246" y="175"/>
                      </a:lnTo>
                      <a:lnTo>
                        <a:pt x="248" y="175"/>
                      </a:lnTo>
                      <a:lnTo>
                        <a:pt x="248" y="173"/>
                      </a:lnTo>
                      <a:lnTo>
                        <a:pt x="248" y="171"/>
                      </a:lnTo>
                      <a:lnTo>
                        <a:pt x="246" y="171"/>
                      </a:lnTo>
                      <a:lnTo>
                        <a:pt x="246" y="169"/>
                      </a:lnTo>
                      <a:lnTo>
                        <a:pt x="246" y="167"/>
                      </a:lnTo>
                      <a:lnTo>
                        <a:pt x="246" y="165"/>
                      </a:lnTo>
                      <a:lnTo>
                        <a:pt x="246" y="165"/>
                      </a:lnTo>
                      <a:lnTo>
                        <a:pt x="248" y="163"/>
                      </a:lnTo>
                      <a:lnTo>
                        <a:pt x="248" y="163"/>
                      </a:lnTo>
                      <a:lnTo>
                        <a:pt x="248" y="162"/>
                      </a:lnTo>
                      <a:lnTo>
                        <a:pt x="246" y="162"/>
                      </a:lnTo>
                      <a:lnTo>
                        <a:pt x="244" y="162"/>
                      </a:lnTo>
                      <a:lnTo>
                        <a:pt x="240" y="162"/>
                      </a:lnTo>
                      <a:lnTo>
                        <a:pt x="240" y="162"/>
                      </a:lnTo>
                      <a:lnTo>
                        <a:pt x="240" y="160"/>
                      </a:lnTo>
                      <a:lnTo>
                        <a:pt x="244" y="156"/>
                      </a:lnTo>
                      <a:lnTo>
                        <a:pt x="246" y="154"/>
                      </a:lnTo>
                      <a:lnTo>
                        <a:pt x="244" y="154"/>
                      </a:lnTo>
                      <a:lnTo>
                        <a:pt x="240" y="154"/>
                      </a:lnTo>
                      <a:lnTo>
                        <a:pt x="240" y="152"/>
                      </a:lnTo>
                      <a:lnTo>
                        <a:pt x="240" y="152"/>
                      </a:lnTo>
                      <a:lnTo>
                        <a:pt x="240" y="152"/>
                      </a:lnTo>
                      <a:lnTo>
                        <a:pt x="240" y="150"/>
                      </a:lnTo>
                      <a:lnTo>
                        <a:pt x="240" y="148"/>
                      </a:lnTo>
                      <a:lnTo>
                        <a:pt x="240" y="148"/>
                      </a:lnTo>
                      <a:lnTo>
                        <a:pt x="240" y="146"/>
                      </a:lnTo>
                      <a:lnTo>
                        <a:pt x="240" y="146"/>
                      </a:lnTo>
                      <a:lnTo>
                        <a:pt x="242" y="144"/>
                      </a:lnTo>
                      <a:lnTo>
                        <a:pt x="242" y="144"/>
                      </a:lnTo>
                      <a:lnTo>
                        <a:pt x="244" y="144"/>
                      </a:lnTo>
                      <a:lnTo>
                        <a:pt x="242" y="143"/>
                      </a:lnTo>
                      <a:lnTo>
                        <a:pt x="242" y="141"/>
                      </a:lnTo>
                      <a:lnTo>
                        <a:pt x="242" y="141"/>
                      </a:lnTo>
                      <a:lnTo>
                        <a:pt x="242" y="139"/>
                      </a:lnTo>
                      <a:lnTo>
                        <a:pt x="242" y="137"/>
                      </a:lnTo>
                      <a:lnTo>
                        <a:pt x="244" y="133"/>
                      </a:lnTo>
                      <a:lnTo>
                        <a:pt x="244" y="131"/>
                      </a:lnTo>
                      <a:lnTo>
                        <a:pt x="246" y="131"/>
                      </a:lnTo>
                      <a:lnTo>
                        <a:pt x="246" y="129"/>
                      </a:lnTo>
                      <a:lnTo>
                        <a:pt x="248" y="129"/>
                      </a:lnTo>
                      <a:lnTo>
                        <a:pt x="246" y="127"/>
                      </a:lnTo>
                      <a:lnTo>
                        <a:pt x="246" y="127"/>
                      </a:lnTo>
                      <a:lnTo>
                        <a:pt x="246" y="125"/>
                      </a:lnTo>
                      <a:lnTo>
                        <a:pt x="246" y="125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5"/>
                      </a:lnTo>
                      <a:lnTo>
                        <a:pt x="250" y="124"/>
                      </a:lnTo>
                      <a:lnTo>
                        <a:pt x="250" y="122"/>
                      </a:lnTo>
                      <a:lnTo>
                        <a:pt x="253" y="108"/>
                      </a:lnTo>
                      <a:lnTo>
                        <a:pt x="253" y="104"/>
                      </a:lnTo>
                      <a:lnTo>
                        <a:pt x="255" y="103"/>
                      </a:lnTo>
                      <a:lnTo>
                        <a:pt x="255" y="103"/>
                      </a:lnTo>
                      <a:lnTo>
                        <a:pt x="259" y="99"/>
                      </a:lnTo>
                      <a:lnTo>
                        <a:pt x="259" y="97"/>
                      </a:lnTo>
                      <a:lnTo>
                        <a:pt x="259" y="97"/>
                      </a:lnTo>
                      <a:lnTo>
                        <a:pt x="259" y="97"/>
                      </a:lnTo>
                      <a:lnTo>
                        <a:pt x="261" y="95"/>
                      </a:lnTo>
                      <a:lnTo>
                        <a:pt x="261" y="95"/>
                      </a:lnTo>
                      <a:lnTo>
                        <a:pt x="261" y="97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3" y="93"/>
                      </a:lnTo>
                      <a:lnTo>
                        <a:pt x="263" y="93"/>
                      </a:lnTo>
                      <a:lnTo>
                        <a:pt x="265" y="93"/>
                      </a:lnTo>
                      <a:lnTo>
                        <a:pt x="269" y="89"/>
                      </a:lnTo>
                      <a:lnTo>
                        <a:pt x="271" y="87"/>
                      </a:lnTo>
                      <a:lnTo>
                        <a:pt x="271" y="85"/>
                      </a:lnTo>
                      <a:lnTo>
                        <a:pt x="273" y="84"/>
                      </a:lnTo>
                      <a:lnTo>
                        <a:pt x="274" y="82"/>
                      </a:lnTo>
                      <a:lnTo>
                        <a:pt x="280" y="76"/>
                      </a:lnTo>
                      <a:lnTo>
                        <a:pt x="284" y="72"/>
                      </a:lnTo>
                      <a:lnTo>
                        <a:pt x="286" y="70"/>
                      </a:lnTo>
                      <a:lnTo>
                        <a:pt x="288" y="65"/>
                      </a:lnTo>
                      <a:lnTo>
                        <a:pt x="288" y="61"/>
                      </a:lnTo>
                      <a:lnTo>
                        <a:pt x="288" y="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g142a8b75624_19_0"/>
                <p:cNvSpPr/>
                <p:nvPr/>
              </p:nvSpPr>
              <p:spPr>
                <a:xfrm>
                  <a:off x="3921125" y="3048000"/>
                  <a:ext cx="925513" cy="735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463" extrusionOk="0">
                      <a:moveTo>
                        <a:pt x="581" y="189"/>
                      </a:moveTo>
                      <a:lnTo>
                        <a:pt x="579" y="187"/>
                      </a:lnTo>
                      <a:lnTo>
                        <a:pt x="577" y="185"/>
                      </a:lnTo>
                      <a:lnTo>
                        <a:pt x="577" y="185"/>
                      </a:lnTo>
                      <a:lnTo>
                        <a:pt x="575" y="185"/>
                      </a:lnTo>
                      <a:lnTo>
                        <a:pt x="575" y="187"/>
                      </a:lnTo>
                      <a:lnTo>
                        <a:pt x="575" y="187"/>
                      </a:lnTo>
                      <a:lnTo>
                        <a:pt x="573" y="187"/>
                      </a:lnTo>
                      <a:lnTo>
                        <a:pt x="573" y="187"/>
                      </a:lnTo>
                      <a:lnTo>
                        <a:pt x="573" y="185"/>
                      </a:lnTo>
                      <a:lnTo>
                        <a:pt x="573" y="183"/>
                      </a:lnTo>
                      <a:lnTo>
                        <a:pt x="572" y="175"/>
                      </a:lnTo>
                      <a:lnTo>
                        <a:pt x="570" y="170"/>
                      </a:lnTo>
                      <a:lnTo>
                        <a:pt x="570" y="168"/>
                      </a:lnTo>
                      <a:lnTo>
                        <a:pt x="568" y="166"/>
                      </a:lnTo>
                      <a:lnTo>
                        <a:pt x="568" y="166"/>
                      </a:lnTo>
                      <a:lnTo>
                        <a:pt x="568" y="166"/>
                      </a:lnTo>
                      <a:lnTo>
                        <a:pt x="566" y="164"/>
                      </a:lnTo>
                      <a:lnTo>
                        <a:pt x="566" y="164"/>
                      </a:lnTo>
                      <a:lnTo>
                        <a:pt x="564" y="162"/>
                      </a:lnTo>
                      <a:lnTo>
                        <a:pt x="564" y="160"/>
                      </a:lnTo>
                      <a:lnTo>
                        <a:pt x="562" y="158"/>
                      </a:lnTo>
                      <a:lnTo>
                        <a:pt x="562" y="158"/>
                      </a:lnTo>
                      <a:lnTo>
                        <a:pt x="558" y="156"/>
                      </a:lnTo>
                      <a:lnTo>
                        <a:pt x="558" y="156"/>
                      </a:lnTo>
                      <a:lnTo>
                        <a:pt x="556" y="156"/>
                      </a:lnTo>
                      <a:lnTo>
                        <a:pt x="556" y="156"/>
                      </a:lnTo>
                      <a:lnTo>
                        <a:pt x="554" y="156"/>
                      </a:lnTo>
                      <a:lnTo>
                        <a:pt x="554" y="158"/>
                      </a:lnTo>
                      <a:lnTo>
                        <a:pt x="553" y="158"/>
                      </a:lnTo>
                      <a:lnTo>
                        <a:pt x="553" y="156"/>
                      </a:lnTo>
                      <a:lnTo>
                        <a:pt x="551" y="156"/>
                      </a:lnTo>
                      <a:lnTo>
                        <a:pt x="551" y="154"/>
                      </a:lnTo>
                      <a:lnTo>
                        <a:pt x="551" y="153"/>
                      </a:lnTo>
                      <a:lnTo>
                        <a:pt x="551" y="151"/>
                      </a:lnTo>
                      <a:lnTo>
                        <a:pt x="551" y="151"/>
                      </a:lnTo>
                      <a:lnTo>
                        <a:pt x="551" y="149"/>
                      </a:lnTo>
                      <a:lnTo>
                        <a:pt x="549" y="147"/>
                      </a:lnTo>
                      <a:lnTo>
                        <a:pt x="547" y="147"/>
                      </a:lnTo>
                      <a:lnTo>
                        <a:pt x="543" y="143"/>
                      </a:lnTo>
                      <a:lnTo>
                        <a:pt x="539" y="141"/>
                      </a:lnTo>
                      <a:lnTo>
                        <a:pt x="535" y="137"/>
                      </a:lnTo>
                      <a:lnTo>
                        <a:pt x="535" y="137"/>
                      </a:lnTo>
                      <a:lnTo>
                        <a:pt x="533" y="137"/>
                      </a:lnTo>
                      <a:lnTo>
                        <a:pt x="533" y="137"/>
                      </a:lnTo>
                      <a:lnTo>
                        <a:pt x="533" y="139"/>
                      </a:lnTo>
                      <a:lnTo>
                        <a:pt x="533" y="139"/>
                      </a:lnTo>
                      <a:lnTo>
                        <a:pt x="533" y="139"/>
                      </a:lnTo>
                      <a:lnTo>
                        <a:pt x="532" y="139"/>
                      </a:lnTo>
                      <a:lnTo>
                        <a:pt x="532" y="139"/>
                      </a:lnTo>
                      <a:lnTo>
                        <a:pt x="532" y="139"/>
                      </a:lnTo>
                      <a:lnTo>
                        <a:pt x="530" y="139"/>
                      </a:lnTo>
                      <a:lnTo>
                        <a:pt x="530" y="139"/>
                      </a:lnTo>
                      <a:lnTo>
                        <a:pt x="526" y="135"/>
                      </a:lnTo>
                      <a:lnTo>
                        <a:pt x="524" y="132"/>
                      </a:lnTo>
                      <a:lnTo>
                        <a:pt x="522" y="130"/>
                      </a:lnTo>
                      <a:lnTo>
                        <a:pt x="522" y="130"/>
                      </a:lnTo>
                      <a:lnTo>
                        <a:pt x="520" y="130"/>
                      </a:lnTo>
                      <a:lnTo>
                        <a:pt x="513" y="132"/>
                      </a:lnTo>
                      <a:lnTo>
                        <a:pt x="513" y="132"/>
                      </a:lnTo>
                      <a:lnTo>
                        <a:pt x="511" y="130"/>
                      </a:lnTo>
                      <a:lnTo>
                        <a:pt x="509" y="130"/>
                      </a:lnTo>
                      <a:lnTo>
                        <a:pt x="505" y="130"/>
                      </a:lnTo>
                      <a:lnTo>
                        <a:pt x="505" y="128"/>
                      </a:lnTo>
                      <a:lnTo>
                        <a:pt x="505" y="126"/>
                      </a:lnTo>
                      <a:lnTo>
                        <a:pt x="507" y="124"/>
                      </a:lnTo>
                      <a:lnTo>
                        <a:pt x="505" y="124"/>
                      </a:lnTo>
                      <a:lnTo>
                        <a:pt x="505" y="122"/>
                      </a:lnTo>
                      <a:lnTo>
                        <a:pt x="505" y="120"/>
                      </a:lnTo>
                      <a:lnTo>
                        <a:pt x="505" y="118"/>
                      </a:lnTo>
                      <a:lnTo>
                        <a:pt x="505" y="116"/>
                      </a:lnTo>
                      <a:lnTo>
                        <a:pt x="505" y="115"/>
                      </a:lnTo>
                      <a:lnTo>
                        <a:pt x="505" y="113"/>
                      </a:lnTo>
                      <a:lnTo>
                        <a:pt x="503" y="111"/>
                      </a:lnTo>
                      <a:lnTo>
                        <a:pt x="501" y="109"/>
                      </a:lnTo>
                      <a:lnTo>
                        <a:pt x="499" y="109"/>
                      </a:lnTo>
                      <a:lnTo>
                        <a:pt x="499" y="111"/>
                      </a:lnTo>
                      <a:lnTo>
                        <a:pt x="497" y="113"/>
                      </a:lnTo>
                      <a:lnTo>
                        <a:pt x="495" y="113"/>
                      </a:lnTo>
                      <a:lnTo>
                        <a:pt x="495" y="113"/>
                      </a:lnTo>
                      <a:lnTo>
                        <a:pt x="493" y="113"/>
                      </a:lnTo>
                      <a:lnTo>
                        <a:pt x="493" y="113"/>
                      </a:lnTo>
                      <a:lnTo>
                        <a:pt x="493" y="111"/>
                      </a:lnTo>
                      <a:lnTo>
                        <a:pt x="493" y="109"/>
                      </a:lnTo>
                      <a:lnTo>
                        <a:pt x="493" y="107"/>
                      </a:lnTo>
                      <a:lnTo>
                        <a:pt x="493" y="107"/>
                      </a:lnTo>
                      <a:lnTo>
                        <a:pt x="495" y="105"/>
                      </a:lnTo>
                      <a:lnTo>
                        <a:pt x="495" y="105"/>
                      </a:lnTo>
                      <a:lnTo>
                        <a:pt x="495" y="103"/>
                      </a:lnTo>
                      <a:lnTo>
                        <a:pt x="493" y="103"/>
                      </a:lnTo>
                      <a:lnTo>
                        <a:pt x="493" y="103"/>
                      </a:lnTo>
                      <a:lnTo>
                        <a:pt x="493" y="101"/>
                      </a:lnTo>
                      <a:lnTo>
                        <a:pt x="490" y="101"/>
                      </a:lnTo>
                      <a:lnTo>
                        <a:pt x="490" y="101"/>
                      </a:lnTo>
                      <a:lnTo>
                        <a:pt x="488" y="99"/>
                      </a:lnTo>
                      <a:lnTo>
                        <a:pt x="488" y="99"/>
                      </a:lnTo>
                      <a:lnTo>
                        <a:pt x="486" y="97"/>
                      </a:lnTo>
                      <a:lnTo>
                        <a:pt x="486" y="96"/>
                      </a:lnTo>
                      <a:lnTo>
                        <a:pt x="486" y="96"/>
                      </a:lnTo>
                      <a:lnTo>
                        <a:pt x="484" y="96"/>
                      </a:lnTo>
                      <a:lnTo>
                        <a:pt x="484" y="94"/>
                      </a:lnTo>
                      <a:lnTo>
                        <a:pt x="480" y="96"/>
                      </a:lnTo>
                      <a:lnTo>
                        <a:pt x="480" y="94"/>
                      </a:lnTo>
                      <a:lnTo>
                        <a:pt x="480" y="94"/>
                      </a:lnTo>
                      <a:lnTo>
                        <a:pt x="482" y="90"/>
                      </a:lnTo>
                      <a:lnTo>
                        <a:pt x="482" y="88"/>
                      </a:lnTo>
                      <a:lnTo>
                        <a:pt x="482" y="86"/>
                      </a:lnTo>
                      <a:lnTo>
                        <a:pt x="482" y="84"/>
                      </a:lnTo>
                      <a:lnTo>
                        <a:pt x="482" y="82"/>
                      </a:lnTo>
                      <a:lnTo>
                        <a:pt x="482" y="82"/>
                      </a:lnTo>
                      <a:lnTo>
                        <a:pt x="484" y="80"/>
                      </a:lnTo>
                      <a:lnTo>
                        <a:pt x="486" y="80"/>
                      </a:lnTo>
                      <a:lnTo>
                        <a:pt x="486" y="80"/>
                      </a:lnTo>
                      <a:lnTo>
                        <a:pt x="486" y="78"/>
                      </a:lnTo>
                      <a:lnTo>
                        <a:pt x="486" y="77"/>
                      </a:lnTo>
                      <a:lnTo>
                        <a:pt x="486" y="75"/>
                      </a:lnTo>
                      <a:lnTo>
                        <a:pt x="484" y="73"/>
                      </a:lnTo>
                      <a:lnTo>
                        <a:pt x="484" y="73"/>
                      </a:lnTo>
                      <a:lnTo>
                        <a:pt x="484" y="73"/>
                      </a:lnTo>
                      <a:lnTo>
                        <a:pt x="484" y="71"/>
                      </a:lnTo>
                      <a:lnTo>
                        <a:pt x="484" y="69"/>
                      </a:lnTo>
                      <a:lnTo>
                        <a:pt x="484" y="67"/>
                      </a:lnTo>
                      <a:lnTo>
                        <a:pt x="480" y="63"/>
                      </a:lnTo>
                      <a:lnTo>
                        <a:pt x="480" y="61"/>
                      </a:lnTo>
                      <a:lnTo>
                        <a:pt x="478" y="63"/>
                      </a:lnTo>
                      <a:lnTo>
                        <a:pt x="478" y="63"/>
                      </a:lnTo>
                      <a:lnTo>
                        <a:pt x="476" y="67"/>
                      </a:lnTo>
                      <a:lnTo>
                        <a:pt x="476" y="67"/>
                      </a:lnTo>
                      <a:lnTo>
                        <a:pt x="476" y="69"/>
                      </a:lnTo>
                      <a:lnTo>
                        <a:pt x="474" y="69"/>
                      </a:lnTo>
                      <a:lnTo>
                        <a:pt x="471" y="71"/>
                      </a:lnTo>
                      <a:lnTo>
                        <a:pt x="471" y="71"/>
                      </a:lnTo>
                      <a:lnTo>
                        <a:pt x="469" y="71"/>
                      </a:lnTo>
                      <a:lnTo>
                        <a:pt x="467" y="67"/>
                      </a:lnTo>
                      <a:lnTo>
                        <a:pt x="467" y="67"/>
                      </a:lnTo>
                      <a:lnTo>
                        <a:pt x="467" y="65"/>
                      </a:lnTo>
                      <a:lnTo>
                        <a:pt x="465" y="65"/>
                      </a:lnTo>
                      <a:lnTo>
                        <a:pt x="465" y="63"/>
                      </a:lnTo>
                      <a:lnTo>
                        <a:pt x="463" y="63"/>
                      </a:lnTo>
                      <a:lnTo>
                        <a:pt x="463" y="61"/>
                      </a:lnTo>
                      <a:lnTo>
                        <a:pt x="461" y="61"/>
                      </a:lnTo>
                      <a:lnTo>
                        <a:pt x="461" y="59"/>
                      </a:lnTo>
                      <a:lnTo>
                        <a:pt x="459" y="59"/>
                      </a:lnTo>
                      <a:lnTo>
                        <a:pt x="457" y="57"/>
                      </a:lnTo>
                      <a:lnTo>
                        <a:pt x="457" y="57"/>
                      </a:lnTo>
                      <a:lnTo>
                        <a:pt x="457" y="56"/>
                      </a:lnTo>
                      <a:lnTo>
                        <a:pt x="455" y="52"/>
                      </a:lnTo>
                      <a:lnTo>
                        <a:pt x="455" y="52"/>
                      </a:lnTo>
                      <a:lnTo>
                        <a:pt x="455" y="50"/>
                      </a:lnTo>
                      <a:lnTo>
                        <a:pt x="457" y="44"/>
                      </a:lnTo>
                      <a:lnTo>
                        <a:pt x="457" y="42"/>
                      </a:lnTo>
                      <a:lnTo>
                        <a:pt x="459" y="42"/>
                      </a:lnTo>
                      <a:lnTo>
                        <a:pt x="459" y="40"/>
                      </a:lnTo>
                      <a:lnTo>
                        <a:pt x="459" y="40"/>
                      </a:lnTo>
                      <a:lnTo>
                        <a:pt x="459" y="40"/>
                      </a:lnTo>
                      <a:lnTo>
                        <a:pt x="461" y="38"/>
                      </a:lnTo>
                      <a:lnTo>
                        <a:pt x="461" y="38"/>
                      </a:lnTo>
                      <a:lnTo>
                        <a:pt x="461" y="38"/>
                      </a:lnTo>
                      <a:lnTo>
                        <a:pt x="463" y="38"/>
                      </a:lnTo>
                      <a:lnTo>
                        <a:pt x="465" y="38"/>
                      </a:lnTo>
                      <a:lnTo>
                        <a:pt x="465" y="38"/>
                      </a:lnTo>
                      <a:lnTo>
                        <a:pt x="467" y="38"/>
                      </a:lnTo>
                      <a:lnTo>
                        <a:pt x="467" y="38"/>
                      </a:lnTo>
                      <a:lnTo>
                        <a:pt x="467" y="37"/>
                      </a:lnTo>
                      <a:lnTo>
                        <a:pt x="467" y="35"/>
                      </a:lnTo>
                      <a:lnTo>
                        <a:pt x="467" y="35"/>
                      </a:lnTo>
                      <a:lnTo>
                        <a:pt x="467" y="35"/>
                      </a:lnTo>
                      <a:lnTo>
                        <a:pt x="467" y="33"/>
                      </a:lnTo>
                      <a:lnTo>
                        <a:pt x="465" y="33"/>
                      </a:lnTo>
                      <a:lnTo>
                        <a:pt x="465" y="35"/>
                      </a:lnTo>
                      <a:lnTo>
                        <a:pt x="465" y="35"/>
                      </a:lnTo>
                      <a:lnTo>
                        <a:pt x="463" y="35"/>
                      </a:lnTo>
                      <a:lnTo>
                        <a:pt x="463" y="35"/>
                      </a:lnTo>
                      <a:lnTo>
                        <a:pt x="459" y="33"/>
                      </a:lnTo>
                      <a:lnTo>
                        <a:pt x="457" y="33"/>
                      </a:lnTo>
                      <a:lnTo>
                        <a:pt x="457" y="33"/>
                      </a:lnTo>
                      <a:lnTo>
                        <a:pt x="455" y="31"/>
                      </a:lnTo>
                      <a:lnTo>
                        <a:pt x="455" y="31"/>
                      </a:lnTo>
                      <a:lnTo>
                        <a:pt x="455" y="31"/>
                      </a:lnTo>
                      <a:lnTo>
                        <a:pt x="457" y="29"/>
                      </a:lnTo>
                      <a:lnTo>
                        <a:pt x="457" y="25"/>
                      </a:lnTo>
                      <a:lnTo>
                        <a:pt x="457" y="23"/>
                      </a:lnTo>
                      <a:lnTo>
                        <a:pt x="457" y="23"/>
                      </a:lnTo>
                      <a:lnTo>
                        <a:pt x="457" y="23"/>
                      </a:lnTo>
                      <a:lnTo>
                        <a:pt x="457" y="21"/>
                      </a:lnTo>
                      <a:lnTo>
                        <a:pt x="457" y="21"/>
                      </a:lnTo>
                      <a:lnTo>
                        <a:pt x="455" y="21"/>
                      </a:lnTo>
                      <a:lnTo>
                        <a:pt x="455" y="21"/>
                      </a:lnTo>
                      <a:lnTo>
                        <a:pt x="453" y="21"/>
                      </a:lnTo>
                      <a:lnTo>
                        <a:pt x="450" y="23"/>
                      </a:lnTo>
                      <a:lnTo>
                        <a:pt x="450" y="23"/>
                      </a:lnTo>
                      <a:lnTo>
                        <a:pt x="448" y="23"/>
                      </a:lnTo>
                      <a:lnTo>
                        <a:pt x="448" y="23"/>
                      </a:lnTo>
                      <a:lnTo>
                        <a:pt x="448" y="23"/>
                      </a:lnTo>
                      <a:lnTo>
                        <a:pt x="446" y="25"/>
                      </a:lnTo>
                      <a:lnTo>
                        <a:pt x="446" y="25"/>
                      </a:lnTo>
                      <a:lnTo>
                        <a:pt x="446" y="25"/>
                      </a:lnTo>
                      <a:lnTo>
                        <a:pt x="446" y="27"/>
                      </a:lnTo>
                      <a:lnTo>
                        <a:pt x="446" y="27"/>
                      </a:lnTo>
                      <a:lnTo>
                        <a:pt x="446" y="29"/>
                      </a:lnTo>
                      <a:lnTo>
                        <a:pt x="446" y="29"/>
                      </a:lnTo>
                      <a:lnTo>
                        <a:pt x="444" y="29"/>
                      </a:lnTo>
                      <a:lnTo>
                        <a:pt x="444" y="31"/>
                      </a:lnTo>
                      <a:lnTo>
                        <a:pt x="444" y="31"/>
                      </a:lnTo>
                      <a:lnTo>
                        <a:pt x="444" y="31"/>
                      </a:lnTo>
                      <a:lnTo>
                        <a:pt x="444" y="31"/>
                      </a:lnTo>
                      <a:lnTo>
                        <a:pt x="444" y="33"/>
                      </a:lnTo>
                      <a:lnTo>
                        <a:pt x="444" y="33"/>
                      </a:lnTo>
                      <a:lnTo>
                        <a:pt x="444" y="33"/>
                      </a:lnTo>
                      <a:lnTo>
                        <a:pt x="444" y="35"/>
                      </a:lnTo>
                      <a:lnTo>
                        <a:pt x="442" y="35"/>
                      </a:lnTo>
                      <a:lnTo>
                        <a:pt x="440" y="37"/>
                      </a:lnTo>
                      <a:lnTo>
                        <a:pt x="440" y="37"/>
                      </a:lnTo>
                      <a:lnTo>
                        <a:pt x="438" y="37"/>
                      </a:lnTo>
                      <a:lnTo>
                        <a:pt x="434" y="35"/>
                      </a:lnTo>
                      <a:lnTo>
                        <a:pt x="432" y="35"/>
                      </a:lnTo>
                      <a:lnTo>
                        <a:pt x="429" y="35"/>
                      </a:lnTo>
                      <a:lnTo>
                        <a:pt x="425" y="35"/>
                      </a:lnTo>
                      <a:lnTo>
                        <a:pt x="423" y="35"/>
                      </a:lnTo>
                      <a:lnTo>
                        <a:pt x="421" y="33"/>
                      </a:lnTo>
                      <a:lnTo>
                        <a:pt x="421" y="33"/>
                      </a:lnTo>
                      <a:lnTo>
                        <a:pt x="419" y="31"/>
                      </a:lnTo>
                      <a:lnTo>
                        <a:pt x="419" y="31"/>
                      </a:lnTo>
                      <a:lnTo>
                        <a:pt x="417" y="27"/>
                      </a:lnTo>
                      <a:lnTo>
                        <a:pt x="417" y="27"/>
                      </a:lnTo>
                      <a:lnTo>
                        <a:pt x="417" y="27"/>
                      </a:lnTo>
                      <a:lnTo>
                        <a:pt x="415" y="25"/>
                      </a:lnTo>
                      <a:lnTo>
                        <a:pt x="415" y="25"/>
                      </a:lnTo>
                      <a:lnTo>
                        <a:pt x="413" y="25"/>
                      </a:lnTo>
                      <a:lnTo>
                        <a:pt x="412" y="25"/>
                      </a:lnTo>
                      <a:lnTo>
                        <a:pt x="412" y="25"/>
                      </a:lnTo>
                      <a:lnTo>
                        <a:pt x="406" y="21"/>
                      </a:lnTo>
                      <a:lnTo>
                        <a:pt x="406" y="21"/>
                      </a:lnTo>
                      <a:lnTo>
                        <a:pt x="404" y="21"/>
                      </a:lnTo>
                      <a:lnTo>
                        <a:pt x="402" y="21"/>
                      </a:lnTo>
                      <a:lnTo>
                        <a:pt x="402" y="21"/>
                      </a:lnTo>
                      <a:lnTo>
                        <a:pt x="402" y="21"/>
                      </a:lnTo>
                      <a:lnTo>
                        <a:pt x="402" y="21"/>
                      </a:lnTo>
                      <a:lnTo>
                        <a:pt x="402" y="23"/>
                      </a:lnTo>
                      <a:lnTo>
                        <a:pt x="400" y="29"/>
                      </a:lnTo>
                      <a:lnTo>
                        <a:pt x="400" y="29"/>
                      </a:lnTo>
                      <a:lnTo>
                        <a:pt x="400" y="29"/>
                      </a:lnTo>
                      <a:lnTo>
                        <a:pt x="400" y="29"/>
                      </a:lnTo>
                      <a:lnTo>
                        <a:pt x="398" y="29"/>
                      </a:lnTo>
                      <a:lnTo>
                        <a:pt x="398" y="29"/>
                      </a:lnTo>
                      <a:lnTo>
                        <a:pt x="398" y="29"/>
                      </a:lnTo>
                      <a:lnTo>
                        <a:pt x="396" y="29"/>
                      </a:lnTo>
                      <a:lnTo>
                        <a:pt x="396" y="27"/>
                      </a:lnTo>
                      <a:lnTo>
                        <a:pt x="394" y="25"/>
                      </a:lnTo>
                      <a:lnTo>
                        <a:pt x="394" y="25"/>
                      </a:lnTo>
                      <a:lnTo>
                        <a:pt x="394" y="23"/>
                      </a:lnTo>
                      <a:lnTo>
                        <a:pt x="394" y="23"/>
                      </a:lnTo>
                      <a:lnTo>
                        <a:pt x="394" y="21"/>
                      </a:lnTo>
                      <a:lnTo>
                        <a:pt x="394" y="21"/>
                      </a:lnTo>
                      <a:lnTo>
                        <a:pt x="394" y="21"/>
                      </a:lnTo>
                      <a:lnTo>
                        <a:pt x="394" y="19"/>
                      </a:lnTo>
                      <a:lnTo>
                        <a:pt x="392" y="19"/>
                      </a:lnTo>
                      <a:lnTo>
                        <a:pt x="391" y="19"/>
                      </a:lnTo>
                      <a:lnTo>
                        <a:pt x="391" y="19"/>
                      </a:lnTo>
                      <a:lnTo>
                        <a:pt x="389" y="19"/>
                      </a:lnTo>
                      <a:lnTo>
                        <a:pt x="389" y="19"/>
                      </a:lnTo>
                      <a:lnTo>
                        <a:pt x="387" y="19"/>
                      </a:lnTo>
                      <a:lnTo>
                        <a:pt x="387" y="18"/>
                      </a:lnTo>
                      <a:lnTo>
                        <a:pt x="387" y="18"/>
                      </a:lnTo>
                      <a:lnTo>
                        <a:pt x="387" y="18"/>
                      </a:lnTo>
                      <a:lnTo>
                        <a:pt x="387" y="18"/>
                      </a:lnTo>
                      <a:lnTo>
                        <a:pt x="385" y="16"/>
                      </a:lnTo>
                      <a:lnTo>
                        <a:pt x="383" y="16"/>
                      </a:lnTo>
                      <a:lnTo>
                        <a:pt x="381" y="16"/>
                      </a:lnTo>
                      <a:lnTo>
                        <a:pt x="381" y="16"/>
                      </a:lnTo>
                      <a:lnTo>
                        <a:pt x="379" y="14"/>
                      </a:lnTo>
                      <a:lnTo>
                        <a:pt x="379" y="14"/>
                      </a:lnTo>
                      <a:lnTo>
                        <a:pt x="377" y="12"/>
                      </a:lnTo>
                      <a:lnTo>
                        <a:pt x="379" y="12"/>
                      </a:lnTo>
                      <a:lnTo>
                        <a:pt x="379" y="12"/>
                      </a:lnTo>
                      <a:lnTo>
                        <a:pt x="379" y="12"/>
                      </a:lnTo>
                      <a:lnTo>
                        <a:pt x="383" y="12"/>
                      </a:lnTo>
                      <a:lnTo>
                        <a:pt x="385" y="10"/>
                      </a:lnTo>
                      <a:lnTo>
                        <a:pt x="385" y="10"/>
                      </a:lnTo>
                      <a:lnTo>
                        <a:pt x="387" y="10"/>
                      </a:lnTo>
                      <a:lnTo>
                        <a:pt x="387" y="10"/>
                      </a:lnTo>
                      <a:lnTo>
                        <a:pt x="387" y="8"/>
                      </a:lnTo>
                      <a:lnTo>
                        <a:pt x="385" y="8"/>
                      </a:lnTo>
                      <a:lnTo>
                        <a:pt x="385" y="8"/>
                      </a:lnTo>
                      <a:lnTo>
                        <a:pt x="383" y="8"/>
                      </a:lnTo>
                      <a:lnTo>
                        <a:pt x="379" y="8"/>
                      </a:lnTo>
                      <a:lnTo>
                        <a:pt x="373" y="10"/>
                      </a:lnTo>
                      <a:lnTo>
                        <a:pt x="371" y="8"/>
                      </a:lnTo>
                      <a:lnTo>
                        <a:pt x="364" y="6"/>
                      </a:lnTo>
                      <a:lnTo>
                        <a:pt x="362" y="6"/>
                      </a:lnTo>
                      <a:lnTo>
                        <a:pt x="362" y="2"/>
                      </a:lnTo>
                      <a:lnTo>
                        <a:pt x="360" y="2"/>
                      </a:lnTo>
                      <a:lnTo>
                        <a:pt x="360" y="0"/>
                      </a:lnTo>
                      <a:lnTo>
                        <a:pt x="358" y="2"/>
                      </a:lnTo>
                      <a:lnTo>
                        <a:pt x="354" y="2"/>
                      </a:lnTo>
                      <a:lnTo>
                        <a:pt x="352" y="2"/>
                      </a:lnTo>
                      <a:lnTo>
                        <a:pt x="352" y="4"/>
                      </a:lnTo>
                      <a:lnTo>
                        <a:pt x="351" y="4"/>
                      </a:lnTo>
                      <a:lnTo>
                        <a:pt x="351" y="6"/>
                      </a:lnTo>
                      <a:lnTo>
                        <a:pt x="349" y="6"/>
                      </a:lnTo>
                      <a:lnTo>
                        <a:pt x="349" y="6"/>
                      </a:lnTo>
                      <a:lnTo>
                        <a:pt x="347" y="6"/>
                      </a:lnTo>
                      <a:lnTo>
                        <a:pt x="345" y="6"/>
                      </a:lnTo>
                      <a:lnTo>
                        <a:pt x="345" y="4"/>
                      </a:lnTo>
                      <a:lnTo>
                        <a:pt x="345" y="4"/>
                      </a:lnTo>
                      <a:lnTo>
                        <a:pt x="343" y="4"/>
                      </a:lnTo>
                      <a:lnTo>
                        <a:pt x="343" y="4"/>
                      </a:lnTo>
                      <a:lnTo>
                        <a:pt x="341" y="4"/>
                      </a:lnTo>
                      <a:lnTo>
                        <a:pt x="339" y="4"/>
                      </a:lnTo>
                      <a:lnTo>
                        <a:pt x="339" y="6"/>
                      </a:lnTo>
                      <a:lnTo>
                        <a:pt x="339" y="6"/>
                      </a:lnTo>
                      <a:lnTo>
                        <a:pt x="339" y="8"/>
                      </a:lnTo>
                      <a:lnTo>
                        <a:pt x="339" y="8"/>
                      </a:lnTo>
                      <a:lnTo>
                        <a:pt x="339" y="8"/>
                      </a:lnTo>
                      <a:lnTo>
                        <a:pt x="337" y="8"/>
                      </a:lnTo>
                      <a:lnTo>
                        <a:pt x="335" y="8"/>
                      </a:lnTo>
                      <a:lnTo>
                        <a:pt x="335" y="8"/>
                      </a:lnTo>
                      <a:lnTo>
                        <a:pt x="333" y="6"/>
                      </a:lnTo>
                      <a:lnTo>
                        <a:pt x="333" y="4"/>
                      </a:lnTo>
                      <a:lnTo>
                        <a:pt x="333" y="4"/>
                      </a:lnTo>
                      <a:lnTo>
                        <a:pt x="331" y="4"/>
                      </a:lnTo>
                      <a:lnTo>
                        <a:pt x="324" y="6"/>
                      </a:lnTo>
                      <a:lnTo>
                        <a:pt x="322" y="6"/>
                      </a:lnTo>
                      <a:lnTo>
                        <a:pt x="320" y="6"/>
                      </a:lnTo>
                      <a:lnTo>
                        <a:pt x="320" y="6"/>
                      </a:lnTo>
                      <a:lnTo>
                        <a:pt x="318" y="4"/>
                      </a:lnTo>
                      <a:lnTo>
                        <a:pt x="316" y="4"/>
                      </a:lnTo>
                      <a:lnTo>
                        <a:pt x="312" y="4"/>
                      </a:lnTo>
                      <a:lnTo>
                        <a:pt x="307" y="4"/>
                      </a:lnTo>
                      <a:lnTo>
                        <a:pt x="305" y="4"/>
                      </a:lnTo>
                      <a:lnTo>
                        <a:pt x="303" y="4"/>
                      </a:lnTo>
                      <a:lnTo>
                        <a:pt x="301" y="6"/>
                      </a:lnTo>
                      <a:lnTo>
                        <a:pt x="299" y="8"/>
                      </a:lnTo>
                      <a:lnTo>
                        <a:pt x="297" y="8"/>
                      </a:lnTo>
                      <a:lnTo>
                        <a:pt x="295" y="8"/>
                      </a:lnTo>
                      <a:lnTo>
                        <a:pt x="293" y="6"/>
                      </a:lnTo>
                      <a:lnTo>
                        <a:pt x="293" y="6"/>
                      </a:lnTo>
                      <a:lnTo>
                        <a:pt x="290" y="6"/>
                      </a:lnTo>
                      <a:lnTo>
                        <a:pt x="290" y="6"/>
                      </a:lnTo>
                      <a:lnTo>
                        <a:pt x="288" y="8"/>
                      </a:lnTo>
                      <a:lnTo>
                        <a:pt x="286" y="8"/>
                      </a:lnTo>
                      <a:lnTo>
                        <a:pt x="284" y="8"/>
                      </a:lnTo>
                      <a:lnTo>
                        <a:pt x="284" y="8"/>
                      </a:lnTo>
                      <a:lnTo>
                        <a:pt x="274" y="6"/>
                      </a:lnTo>
                      <a:lnTo>
                        <a:pt x="270" y="4"/>
                      </a:lnTo>
                      <a:lnTo>
                        <a:pt x="269" y="2"/>
                      </a:lnTo>
                      <a:lnTo>
                        <a:pt x="269" y="4"/>
                      </a:lnTo>
                      <a:lnTo>
                        <a:pt x="267" y="6"/>
                      </a:lnTo>
                      <a:lnTo>
                        <a:pt x="261" y="8"/>
                      </a:lnTo>
                      <a:lnTo>
                        <a:pt x="259" y="10"/>
                      </a:lnTo>
                      <a:lnTo>
                        <a:pt x="259" y="14"/>
                      </a:lnTo>
                      <a:lnTo>
                        <a:pt x="259" y="18"/>
                      </a:lnTo>
                      <a:lnTo>
                        <a:pt x="261" y="18"/>
                      </a:lnTo>
                      <a:lnTo>
                        <a:pt x="261" y="19"/>
                      </a:lnTo>
                      <a:lnTo>
                        <a:pt x="261" y="19"/>
                      </a:lnTo>
                      <a:lnTo>
                        <a:pt x="261" y="19"/>
                      </a:lnTo>
                      <a:lnTo>
                        <a:pt x="261" y="21"/>
                      </a:lnTo>
                      <a:lnTo>
                        <a:pt x="261" y="23"/>
                      </a:lnTo>
                      <a:lnTo>
                        <a:pt x="261" y="23"/>
                      </a:lnTo>
                      <a:lnTo>
                        <a:pt x="261" y="25"/>
                      </a:lnTo>
                      <a:lnTo>
                        <a:pt x="261" y="25"/>
                      </a:lnTo>
                      <a:lnTo>
                        <a:pt x="261" y="25"/>
                      </a:lnTo>
                      <a:lnTo>
                        <a:pt x="263" y="27"/>
                      </a:lnTo>
                      <a:lnTo>
                        <a:pt x="267" y="27"/>
                      </a:lnTo>
                      <a:lnTo>
                        <a:pt x="270" y="29"/>
                      </a:lnTo>
                      <a:lnTo>
                        <a:pt x="270" y="31"/>
                      </a:lnTo>
                      <a:lnTo>
                        <a:pt x="270" y="33"/>
                      </a:lnTo>
                      <a:lnTo>
                        <a:pt x="265" y="35"/>
                      </a:lnTo>
                      <a:lnTo>
                        <a:pt x="265" y="35"/>
                      </a:lnTo>
                      <a:lnTo>
                        <a:pt x="263" y="37"/>
                      </a:lnTo>
                      <a:lnTo>
                        <a:pt x="263" y="37"/>
                      </a:lnTo>
                      <a:lnTo>
                        <a:pt x="261" y="37"/>
                      </a:lnTo>
                      <a:lnTo>
                        <a:pt x="259" y="37"/>
                      </a:lnTo>
                      <a:lnTo>
                        <a:pt x="257" y="37"/>
                      </a:lnTo>
                      <a:lnTo>
                        <a:pt x="255" y="37"/>
                      </a:lnTo>
                      <a:lnTo>
                        <a:pt x="250" y="40"/>
                      </a:lnTo>
                      <a:lnTo>
                        <a:pt x="248" y="42"/>
                      </a:lnTo>
                      <a:lnTo>
                        <a:pt x="250" y="44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48" y="46"/>
                      </a:lnTo>
                      <a:lnTo>
                        <a:pt x="246" y="48"/>
                      </a:lnTo>
                      <a:lnTo>
                        <a:pt x="242" y="50"/>
                      </a:lnTo>
                      <a:lnTo>
                        <a:pt x="240" y="50"/>
                      </a:lnTo>
                      <a:lnTo>
                        <a:pt x="229" y="48"/>
                      </a:lnTo>
                      <a:lnTo>
                        <a:pt x="225" y="46"/>
                      </a:lnTo>
                      <a:lnTo>
                        <a:pt x="223" y="46"/>
                      </a:lnTo>
                      <a:lnTo>
                        <a:pt x="223" y="44"/>
                      </a:lnTo>
                      <a:lnTo>
                        <a:pt x="221" y="40"/>
                      </a:lnTo>
                      <a:lnTo>
                        <a:pt x="221" y="37"/>
                      </a:lnTo>
                      <a:lnTo>
                        <a:pt x="221" y="35"/>
                      </a:lnTo>
                      <a:lnTo>
                        <a:pt x="221" y="35"/>
                      </a:lnTo>
                      <a:lnTo>
                        <a:pt x="223" y="33"/>
                      </a:lnTo>
                      <a:lnTo>
                        <a:pt x="223" y="33"/>
                      </a:lnTo>
                      <a:lnTo>
                        <a:pt x="223" y="31"/>
                      </a:lnTo>
                      <a:lnTo>
                        <a:pt x="219" y="31"/>
                      </a:lnTo>
                      <a:lnTo>
                        <a:pt x="210" y="33"/>
                      </a:lnTo>
                      <a:lnTo>
                        <a:pt x="206" y="35"/>
                      </a:lnTo>
                      <a:lnTo>
                        <a:pt x="204" y="37"/>
                      </a:lnTo>
                      <a:lnTo>
                        <a:pt x="198" y="37"/>
                      </a:lnTo>
                      <a:lnTo>
                        <a:pt x="196" y="37"/>
                      </a:lnTo>
                      <a:lnTo>
                        <a:pt x="192" y="40"/>
                      </a:lnTo>
                      <a:lnTo>
                        <a:pt x="190" y="40"/>
                      </a:lnTo>
                      <a:lnTo>
                        <a:pt x="189" y="40"/>
                      </a:lnTo>
                      <a:lnTo>
                        <a:pt x="185" y="42"/>
                      </a:lnTo>
                      <a:lnTo>
                        <a:pt x="181" y="42"/>
                      </a:lnTo>
                      <a:lnTo>
                        <a:pt x="179" y="42"/>
                      </a:lnTo>
                      <a:lnTo>
                        <a:pt x="179" y="44"/>
                      </a:lnTo>
                      <a:lnTo>
                        <a:pt x="177" y="50"/>
                      </a:lnTo>
                      <a:lnTo>
                        <a:pt x="175" y="52"/>
                      </a:lnTo>
                      <a:lnTo>
                        <a:pt x="171" y="56"/>
                      </a:lnTo>
                      <a:lnTo>
                        <a:pt x="168" y="56"/>
                      </a:lnTo>
                      <a:lnTo>
                        <a:pt x="149" y="56"/>
                      </a:lnTo>
                      <a:lnTo>
                        <a:pt x="145" y="56"/>
                      </a:lnTo>
                      <a:lnTo>
                        <a:pt x="141" y="54"/>
                      </a:lnTo>
                      <a:lnTo>
                        <a:pt x="133" y="46"/>
                      </a:lnTo>
                      <a:lnTo>
                        <a:pt x="129" y="44"/>
                      </a:lnTo>
                      <a:lnTo>
                        <a:pt x="105" y="44"/>
                      </a:lnTo>
                      <a:lnTo>
                        <a:pt x="97" y="46"/>
                      </a:lnTo>
                      <a:lnTo>
                        <a:pt x="93" y="48"/>
                      </a:lnTo>
                      <a:lnTo>
                        <a:pt x="91" y="46"/>
                      </a:lnTo>
                      <a:lnTo>
                        <a:pt x="88" y="44"/>
                      </a:lnTo>
                      <a:lnTo>
                        <a:pt x="84" y="44"/>
                      </a:lnTo>
                      <a:lnTo>
                        <a:pt x="82" y="44"/>
                      </a:lnTo>
                      <a:lnTo>
                        <a:pt x="80" y="46"/>
                      </a:lnTo>
                      <a:lnTo>
                        <a:pt x="76" y="48"/>
                      </a:lnTo>
                      <a:lnTo>
                        <a:pt x="74" y="46"/>
                      </a:lnTo>
                      <a:lnTo>
                        <a:pt x="74" y="46"/>
                      </a:lnTo>
                      <a:lnTo>
                        <a:pt x="72" y="42"/>
                      </a:lnTo>
                      <a:lnTo>
                        <a:pt x="70" y="42"/>
                      </a:lnTo>
                      <a:lnTo>
                        <a:pt x="70" y="40"/>
                      </a:lnTo>
                      <a:lnTo>
                        <a:pt x="69" y="40"/>
                      </a:lnTo>
                      <a:lnTo>
                        <a:pt x="69" y="40"/>
                      </a:lnTo>
                      <a:lnTo>
                        <a:pt x="69" y="40"/>
                      </a:lnTo>
                      <a:lnTo>
                        <a:pt x="67" y="42"/>
                      </a:lnTo>
                      <a:lnTo>
                        <a:pt x="67" y="42"/>
                      </a:lnTo>
                      <a:lnTo>
                        <a:pt x="65" y="48"/>
                      </a:lnTo>
                      <a:lnTo>
                        <a:pt x="63" y="50"/>
                      </a:lnTo>
                      <a:lnTo>
                        <a:pt x="61" y="48"/>
                      </a:lnTo>
                      <a:lnTo>
                        <a:pt x="61" y="42"/>
                      </a:lnTo>
                      <a:lnTo>
                        <a:pt x="59" y="40"/>
                      </a:lnTo>
                      <a:lnTo>
                        <a:pt x="55" y="40"/>
                      </a:lnTo>
                      <a:lnTo>
                        <a:pt x="53" y="44"/>
                      </a:lnTo>
                      <a:lnTo>
                        <a:pt x="53" y="52"/>
                      </a:lnTo>
                      <a:lnTo>
                        <a:pt x="53" y="63"/>
                      </a:lnTo>
                      <a:lnTo>
                        <a:pt x="53" y="77"/>
                      </a:lnTo>
                      <a:lnTo>
                        <a:pt x="46" y="77"/>
                      </a:lnTo>
                      <a:lnTo>
                        <a:pt x="36" y="77"/>
                      </a:lnTo>
                      <a:lnTo>
                        <a:pt x="27" y="77"/>
                      </a:lnTo>
                      <a:lnTo>
                        <a:pt x="21" y="77"/>
                      </a:lnTo>
                      <a:lnTo>
                        <a:pt x="19" y="78"/>
                      </a:lnTo>
                      <a:lnTo>
                        <a:pt x="19" y="78"/>
                      </a:lnTo>
                      <a:lnTo>
                        <a:pt x="19" y="77"/>
                      </a:lnTo>
                      <a:lnTo>
                        <a:pt x="19" y="77"/>
                      </a:lnTo>
                      <a:lnTo>
                        <a:pt x="17" y="77"/>
                      </a:lnTo>
                      <a:lnTo>
                        <a:pt x="17" y="77"/>
                      </a:lnTo>
                      <a:lnTo>
                        <a:pt x="17" y="77"/>
                      </a:lnTo>
                      <a:lnTo>
                        <a:pt x="17" y="78"/>
                      </a:lnTo>
                      <a:lnTo>
                        <a:pt x="17" y="78"/>
                      </a:lnTo>
                      <a:lnTo>
                        <a:pt x="15" y="80"/>
                      </a:lnTo>
                      <a:lnTo>
                        <a:pt x="15" y="82"/>
                      </a:lnTo>
                      <a:lnTo>
                        <a:pt x="13" y="82"/>
                      </a:lnTo>
                      <a:lnTo>
                        <a:pt x="13" y="82"/>
                      </a:lnTo>
                      <a:lnTo>
                        <a:pt x="11" y="80"/>
                      </a:lnTo>
                      <a:lnTo>
                        <a:pt x="11" y="80"/>
                      </a:lnTo>
                      <a:lnTo>
                        <a:pt x="11" y="78"/>
                      </a:lnTo>
                      <a:lnTo>
                        <a:pt x="9" y="78"/>
                      </a:lnTo>
                      <a:lnTo>
                        <a:pt x="9" y="80"/>
                      </a:lnTo>
                      <a:lnTo>
                        <a:pt x="9" y="80"/>
                      </a:lnTo>
                      <a:lnTo>
                        <a:pt x="9" y="82"/>
                      </a:lnTo>
                      <a:lnTo>
                        <a:pt x="9" y="82"/>
                      </a:lnTo>
                      <a:lnTo>
                        <a:pt x="9" y="82"/>
                      </a:lnTo>
                      <a:lnTo>
                        <a:pt x="9" y="82"/>
                      </a:lnTo>
                      <a:lnTo>
                        <a:pt x="9" y="84"/>
                      </a:lnTo>
                      <a:lnTo>
                        <a:pt x="9" y="84"/>
                      </a:lnTo>
                      <a:lnTo>
                        <a:pt x="9" y="84"/>
                      </a:lnTo>
                      <a:lnTo>
                        <a:pt x="8" y="84"/>
                      </a:lnTo>
                      <a:lnTo>
                        <a:pt x="8" y="84"/>
                      </a:lnTo>
                      <a:lnTo>
                        <a:pt x="8" y="84"/>
                      </a:lnTo>
                      <a:lnTo>
                        <a:pt x="6" y="84"/>
                      </a:lnTo>
                      <a:lnTo>
                        <a:pt x="6" y="86"/>
                      </a:lnTo>
                      <a:lnTo>
                        <a:pt x="4" y="88"/>
                      </a:lnTo>
                      <a:lnTo>
                        <a:pt x="4" y="88"/>
                      </a:lnTo>
                      <a:lnTo>
                        <a:pt x="4" y="90"/>
                      </a:lnTo>
                      <a:lnTo>
                        <a:pt x="2" y="90"/>
                      </a:lnTo>
                      <a:lnTo>
                        <a:pt x="2" y="94"/>
                      </a:lnTo>
                      <a:lnTo>
                        <a:pt x="2" y="96"/>
                      </a:lnTo>
                      <a:lnTo>
                        <a:pt x="2" y="97"/>
                      </a:lnTo>
                      <a:lnTo>
                        <a:pt x="2" y="97"/>
                      </a:lnTo>
                      <a:lnTo>
                        <a:pt x="2" y="97"/>
                      </a:lnTo>
                      <a:lnTo>
                        <a:pt x="4" y="96"/>
                      </a:lnTo>
                      <a:lnTo>
                        <a:pt x="4" y="97"/>
                      </a:lnTo>
                      <a:lnTo>
                        <a:pt x="4" y="99"/>
                      </a:lnTo>
                      <a:lnTo>
                        <a:pt x="4" y="101"/>
                      </a:lnTo>
                      <a:lnTo>
                        <a:pt x="6" y="103"/>
                      </a:lnTo>
                      <a:lnTo>
                        <a:pt x="8" y="105"/>
                      </a:lnTo>
                      <a:lnTo>
                        <a:pt x="8" y="105"/>
                      </a:lnTo>
                      <a:lnTo>
                        <a:pt x="9" y="105"/>
                      </a:lnTo>
                      <a:lnTo>
                        <a:pt x="11" y="105"/>
                      </a:lnTo>
                      <a:lnTo>
                        <a:pt x="11" y="107"/>
                      </a:lnTo>
                      <a:lnTo>
                        <a:pt x="9" y="107"/>
                      </a:lnTo>
                      <a:lnTo>
                        <a:pt x="9" y="107"/>
                      </a:lnTo>
                      <a:lnTo>
                        <a:pt x="8" y="109"/>
                      </a:lnTo>
                      <a:lnTo>
                        <a:pt x="6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4" y="109"/>
                      </a:lnTo>
                      <a:lnTo>
                        <a:pt x="4" y="109"/>
                      </a:lnTo>
                      <a:lnTo>
                        <a:pt x="2" y="109"/>
                      </a:lnTo>
                      <a:lnTo>
                        <a:pt x="2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3"/>
                      </a:lnTo>
                      <a:lnTo>
                        <a:pt x="0" y="113"/>
                      </a:lnTo>
                      <a:lnTo>
                        <a:pt x="2" y="115"/>
                      </a:lnTo>
                      <a:lnTo>
                        <a:pt x="8" y="115"/>
                      </a:lnTo>
                      <a:lnTo>
                        <a:pt x="13" y="115"/>
                      </a:lnTo>
                      <a:lnTo>
                        <a:pt x="15" y="115"/>
                      </a:lnTo>
                      <a:lnTo>
                        <a:pt x="15" y="115"/>
                      </a:lnTo>
                      <a:lnTo>
                        <a:pt x="17" y="115"/>
                      </a:lnTo>
                      <a:lnTo>
                        <a:pt x="17" y="113"/>
                      </a:lnTo>
                      <a:lnTo>
                        <a:pt x="19" y="113"/>
                      </a:lnTo>
                      <a:lnTo>
                        <a:pt x="19" y="113"/>
                      </a:lnTo>
                      <a:lnTo>
                        <a:pt x="19" y="111"/>
                      </a:lnTo>
                      <a:lnTo>
                        <a:pt x="17" y="111"/>
                      </a:lnTo>
                      <a:lnTo>
                        <a:pt x="25" y="103"/>
                      </a:lnTo>
                      <a:lnTo>
                        <a:pt x="25" y="101"/>
                      </a:lnTo>
                      <a:lnTo>
                        <a:pt x="27" y="101"/>
                      </a:lnTo>
                      <a:lnTo>
                        <a:pt x="30" y="99"/>
                      </a:lnTo>
                      <a:lnTo>
                        <a:pt x="32" y="99"/>
                      </a:lnTo>
                      <a:lnTo>
                        <a:pt x="34" y="97"/>
                      </a:lnTo>
                      <a:lnTo>
                        <a:pt x="36" y="97"/>
                      </a:lnTo>
                      <a:lnTo>
                        <a:pt x="38" y="96"/>
                      </a:lnTo>
                      <a:lnTo>
                        <a:pt x="40" y="96"/>
                      </a:lnTo>
                      <a:lnTo>
                        <a:pt x="42" y="96"/>
                      </a:lnTo>
                      <a:lnTo>
                        <a:pt x="42" y="94"/>
                      </a:lnTo>
                      <a:lnTo>
                        <a:pt x="44" y="90"/>
                      </a:lnTo>
                      <a:lnTo>
                        <a:pt x="44" y="90"/>
                      </a:lnTo>
                      <a:lnTo>
                        <a:pt x="46" y="90"/>
                      </a:lnTo>
                      <a:lnTo>
                        <a:pt x="49" y="90"/>
                      </a:lnTo>
                      <a:lnTo>
                        <a:pt x="51" y="90"/>
                      </a:lnTo>
                      <a:lnTo>
                        <a:pt x="55" y="88"/>
                      </a:lnTo>
                      <a:lnTo>
                        <a:pt x="57" y="86"/>
                      </a:lnTo>
                      <a:lnTo>
                        <a:pt x="57" y="86"/>
                      </a:lnTo>
                      <a:lnTo>
                        <a:pt x="61" y="84"/>
                      </a:lnTo>
                      <a:lnTo>
                        <a:pt x="61" y="86"/>
                      </a:lnTo>
                      <a:lnTo>
                        <a:pt x="57" y="90"/>
                      </a:lnTo>
                      <a:lnTo>
                        <a:pt x="55" y="90"/>
                      </a:lnTo>
                      <a:lnTo>
                        <a:pt x="55" y="90"/>
                      </a:lnTo>
                      <a:lnTo>
                        <a:pt x="53" y="92"/>
                      </a:lnTo>
                      <a:lnTo>
                        <a:pt x="51" y="92"/>
                      </a:lnTo>
                      <a:lnTo>
                        <a:pt x="49" y="92"/>
                      </a:lnTo>
                      <a:lnTo>
                        <a:pt x="48" y="92"/>
                      </a:lnTo>
                      <a:lnTo>
                        <a:pt x="46" y="94"/>
                      </a:lnTo>
                      <a:lnTo>
                        <a:pt x="46" y="97"/>
                      </a:lnTo>
                      <a:lnTo>
                        <a:pt x="42" y="97"/>
                      </a:lnTo>
                      <a:lnTo>
                        <a:pt x="40" y="99"/>
                      </a:lnTo>
                      <a:lnTo>
                        <a:pt x="38" y="103"/>
                      </a:lnTo>
                      <a:lnTo>
                        <a:pt x="36" y="105"/>
                      </a:lnTo>
                      <a:lnTo>
                        <a:pt x="36" y="105"/>
                      </a:lnTo>
                      <a:lnTo>
                        <a:pt x="34" y="105"/>
                      </a:lnTo>
                      <a:lnTo>
                        <a:pt x="32" y="105"/>
                      </a:lnTo>
                      <a:lnTo>
                        <a:pt x="30" y="107"/>
                      </a:lnTo>
                      <a:lnTo>
                        <a:pt x="28" y="107"/>
                      </a:lnTo>
                      <a:lnTo>
                        <a:pt x="28" y="107"/>
                      </a:lnTo>
                      <a:lnTo>
                        <a:pt x="28" y="109"/>
                      </a:lnTo>
                      <a:lnTo>
                        <a:pt x="30" y="109"/>
                      </a:lnTo>
                      <a:lnTo>
                        <a:pt x="30" y="109"/>
                      </a:lnTo>
                      <a:lnTo>
                        <a:pt x="32" y="109"/>
                      </a:lnTo>
                      <a:lnTo>
                        <a:pt x="30" y="111"/>
                      </a:lnTo>
                      <a:lnTo>
                        <a:pt x="30" y="111"/>
                      </a:lnTo>
                      <a:lnTo>
                        <a:pt x="25" y="111"/>
                      </a:lnTo>
                      <a:lnTo>
                        <a:pt x="23" y="111"/>
                      </a:lnTo>
                      <a:lnTo>
                        <a:pt x="23" y="113"/>
                      </a:lnTo>
                      <a:lnTo>
                        <a:pt x="25" y="118"/>
                      </a:lnTo>
                      <a:lnTo>
                        <a:pt x="23" y="122"/>
                      </a:lnTo>
                      <a:lnTo>
                        <a:pt x="25" y="124"/>
                      </a:lnTo>
                      <a:lnTo>
                        <a:pt x="27" y="124"/>
                      </a:lnTo>
                      <a:lnTo>
                        <a:pt x="27" y="122"/>
                      </a:lnTo>
                      <a:lnTo>
                        <a:pt x="27" y="122"/>
                      </a:lnTo>
                      <a:lnTo>
                        <a:pt x="27" y="120"/>
                      </a:lnTo>
                      <a:lnTo>
                        <a:pt x="27" y="118"/>
                      </a:lnTo>
                      <a:lnTo>
                        <a:pt x="27" y="118"/>
                      </a:lnTo>
                      <a:lnTo>
                        <a:pt x="28" y="120"/>
                      </a:lnTo>
                      <a:lnTo>
                        <a:pt x="28" y="120"/>
                      </a:lnTo>
                      <a:lnTo>
                        <a:pt x="28" y="122"/>
                      </a:lnTo>
                      <a:lnTo>
                        <a:pt x="30" y="120"/>
                      </a:lnTo>
                      <a:lnTo>
                        <a:pt x="30" y="120"/>
                      </a:lnTo>
                      <a:lnTo>
                        <a:pt x="30" y="122"/>
                      </a:lnTo>
                      <a:lnTo>
                        <a:pt x="28" y="122"/>
                      </a:lnTo>
                      <a:lnTo>
                        <a:pt x="27" y="124"/>
                      </a:lnTo>
                      <a:lnTo>
                        <a:pt x="27" y="126"/>
                      </a:lnTo>
                      <a:lnTo>
                        <a:pt x="25" y="128"/>
                      </a:lnTo>
                      <a:lnTo>
                        <a:pt x="27" y="130"/>
                      </a:lnTo>
                      <a:lnTo>
                        <a:pt x="27" y="130"/>
                      </a:lnTo>
                      <a:lnTo>
                        <a:pt x="28" y="130"/>
                      </a:lnTo>
                      <a:lnTo>
                        <a:pt x="28" y="128"/>
                      </a:lnTo>
                      <a:lnTo>
                        <a:pt x="28" y="130"/>
                      </a:lnTo>
                      <a:lnTo>
                        <a:pt x="28" y="132"/>
                      </a:lnTo>
                      <a:lnTo>
                        <a:pt x="28" y="132"/>
                      </a:lnTo>
                      <a:lnTo>
                        <a:pt x="30" y="134"/>
                      </a:lnTo>
                      <a:lnTo>
                        <a:pt x="30" y="132"/>
                      </a:lnTo>
                      <a:lnTo>
                        <a:pt x="32" y="132"/>
                      </a:lnTo>
                      <a:lnTo>
                        <a:pt x="32" y="132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4" y="130"/>
                      </a:lnTo>
                      <a:lnTo>
                        <a:pt x="36" y="132"/>
                      </a:lnTo>
                      <a:lnTo>
                        <a:pt x="36" y="132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4" y="134"/>
                      </a:lnTo>
                      <a:lnTo>
                        <a:pt x="34" y="134"/>
                      </a:lnTo>
                      <a:lnTo>
                        <a:pt x="34" y="135"/>
                      </a:lnTo>
                      <a:lnTo>
                        <a:pt x="34" y="135"/>
                      </a:lnTo>
                      <a:lnTo>
                        <a:pt x="34" y="137"/>
                      </a:lnTo>
                      <a:lnTo>
                        <a:pt x="36" y="137"/>
                      </a:lnTo>
                      <a:lnTo>
                        <a:pt x="36" y="137"/>
                      </a:lnTo>
                      <a:lnTo>
                        <a:pt x="36" y="137"/>
                      </a:lnTo>
                      <a:lnTo>
                        <a:pt x="38" y="137"/>
                      </a:lnTo>
                      <a:lnTo>
                        <a:pt x="38" y="137"/>
                      </a:lnTo>
                      <a:lnTo>
                        <a:pt x="38" y="137"/>
                      </a:lnTo>
                      <a:lnTo>
                        <a:pt x="38" y="137"/>
                      </a:lnTo>
                      <a:lnTo>
                        <a:pt x="38" y="139"/>
                      </a:lnTo>
                      <a:lnTo>
                        <a:pt x="40" y="139"/>
                      </a:lnTo>
                      <a:lnTo>
                        <a:pt x="40" y="139"/>
                      </a:lnTo>
                      <a:lnTo>
                        <a:pt x="42" y="139"/>
                      </a:lnTo>
                      <a:lnTo>
                        <a:pt x="42" y="141"/>
                      </a:lnTo>
                      <a:lnTo>
                        <a:pt x="42" y="141"/>
                      </a:lnTo>
                      <a:lnTo>
                        <a:pt x="38" y="141"/>
                      </a:lnTo>
                      <a:lnTo>
                        <a:pt x="38" y="141"/>
                      </a:lnTo>
                      <a:lnTo>
                        <a:pt x="36" y="145"/>
                      </a:lnTo>
                      <a:lnTo>
                        <a:pt x="36" y="147"/>
                      </a:lnTo>
                      <a:lnTo>
                        <a:pt x="40" y="147"/>
                      </a:lnTo>
                      <a:lnTo>
                        <a:pt x="42" y="147"/>
                      </a:lnTo>
                      <a:lnTo>
                        <a:pt x="44" y="147"/>
                      </a:lnTo>
                      <a:lnTo>
                        <a:pt x="44" y="147"/>
                      </a:lnTo>
                      <a:lnTo>
                        <a:pt x="44" y="149"/>
                      </a:lnTo>
                      <a:lnTo>
                        <a:pt x="42" y="151"/>
                      </a:lnTo>
                      <a:lnTo>
                        <a:pt x="42" y="149"/>
                      </a:lnTo>
                      <a:lnTo>
                        <a:pt x="42" y="149"/>
                      </a:lnTo>
                      <a:lnTo>
                        <a:pt x="42" y="151"/>
                      </a:lnTo>
                      <a:lnTo>
                        <a:pt x="42" y="153"/>
                      </a:lnTo>
                      <a:lnTo>
                        <a:pt x="44" y="154"/>
                      </a:lnTo>
                      <a:lnTo>
                        <a:pt x="46" y="154"/>
                      </a:lnTo>
                      <a:lnTo>
                        <a:pt x="46" y="156"/>
                      </a:lnTo>
                      <a:lnTo>
                        <a:pt x="46" y="156"/>
                      </a:lnTo>
                      <a:lnTo>
                        <a:pt x="46" y="158"/>
                      </a:lnTo>
                      <a:lnTo>
                        <a:pt x="48" y="158"/>
                      </a:lnTo>
                      <a:lnTo>
                        <a:pt x="49" y="160"/>
                      </a:lnTo>
                      <a:lnTo>
                        <a:pt x="67" y="172"/>
                      </a:lnTo>
                      <a:lnTo>
                        <a:pt x="82" y="179"/>
                      </a:lnTo>
                      <a:lnTo>
                        <a:pt x="91" y="185"/>
                      </a:lnTo>
                      <a:lnTo>
                        <a:pt x="97" y="189"/>
                      </a:lnTo>
                      <a:lnTo>
                        <a:pt x="101" y="189"/>
                      </a:lnTo>
                      <a:lnTo>
                        <a:pt x="110" y="191"/>
                      </a:lnTo>
                      <a:lnTo>
                        <a:pt x="112" y="191"/>
                      </a:lnTo>
                      <a:lnTo>
                        <a:pt x="116" y="193"/>
                      </a:lnTo>
                      <a:lnTo>
                        <a:pt x="118" y="193"/>
                      </a:lnTo>
                      <a:lnTo>
                        <a:pt x="122" y="194"/>
                      </a:lnTo>
                      <a:lnTo>
                        <a:pt x="122" y="194"/>
                      </a:lnTo>
                      <a:lnTo>
                        <a:pt x="124" y="194"/>
                      </a:lnTo>
                      <a:lnTo>
                        <a:pt x="124" y="194"/>
                      </a:lnTo>
                      <a:lnTo>
                        <a:pt x="124" y="194"/>
                      </a:lnTo>
                      <a:lnTo>
                        <a:pt x="126" y="194"/>
                      </a:lnTo>
                      <a:lnTo>
                        <a:pt x="129" y="194"/>
                      </a:lnTo>
                      <a:lnTo>
                        <a:pt x="129" y="196"/>
                      </a:lnTo>
                      <a:lnTo>
                        <a:pt x="131" y="196"/>
                      </a:lnTo>
                      <a:lnTo>
                        <a:pt x="133" y="196"/>
                      </a:lnTo>
                      <a:lnTo>
                        <a:pt x="139" y="198"/>
                      </a:lnTo>
                      <a:lnTo>
                        <a:pt x="143" y="198"/>
                      </a:lnTo>
                      <a:lnTo>
                        <a:pt x="145" y="198"/>
                      </a:lnTo>
                      <a:lnTo>
                        <a:pt x="145" y="198"/>
                      </a:lnTo>
                      <a:lnTo>
                        <a:pt x="149" y="193"/>
                      </a:lnTo>
                      <a:lnTo>
                        <a:pt x="150" y="191"/>
                      </a:lnTo>
                      <a:lnTo>
                        <a:pt x="152" y="189"/>
                      </a:lnTo>
                      <a:lnTo>
                        <a:pt x="156" y="187"/>
                      </a:lnTo>
                      <a:lnTo>
                        <a:pt x="156" y="187"/>
                      </a:lnTo>
                      <a:lnTo>
                        <a:pt x="160" y="187"/>
                      </a:lnTo>
                      <a:lnTo>
                        <a:pt x="166" y="185"/>
                      </a:lnTo>
                      <a:lnTo>
                        <a:pt x="170" y="185"/>
                      </a:lnTo>
                      <a:lnTo>
                        <a:pt x="177" y="181"/>
                      </a:lnTo>
                      <a:lnTo>
                        <a:pt x="181" y="181"/>
                      </a:lnTo>
                      <a:lnTo>
                        <a:pt x="183" y="181"/>
                      </a:lnTo>
                      <a:lnTo>
                        <a:pt x="183" y="179"/>
                      </a:lnTo>
                      <a:lnTo>
                        <a:pt x="181" y="177"/>
                      </a:lnTo>
                      <a:lnTo>
                        <a:pt x="181" y="177"/>
                      </a:lnTo>
                      <a:lnTo>
                        <a:pt x="183" y="173"/>
                      </a:lnTo>
                      <a:lnTo>
                        <a:pt x="183" y="175"/>
                      </a:lnTo>
                      <a:lnTo>
                        <a:pt x="183" y="175"/>
                      </a:lnTo>
                      <a:lnTo>
                        <a:pt x="183" y="177"/>
                      </a:lnTo>
                      <a:lnTo>
                        <a:pt x="183" y="177"/>
                      </a:lnTo>
                      <a:lnTo>
                        <a:pt x="185" y="177"/>
                      </a:lnTo>
                      <a:lnTo>
                        <a:pt x="185" y="177"/>
                      </a:lnTo>
                      <a:lnTo>
                        <a:pt x="185" y="177"/>
                      </a:lnTo>
                      <a:lnTo>
                        <a:pt x="185" y="177"/>
                      </a:lnTo>
                      <a:lnTo>
                        <a:pt x="185" y="179"/>
                      </a:lnTo>
                      <a:lnTo>
                        <a:pt x="187" y="179"/>
                      </a:lnTo>
                      <a:lnTo>
                        <a:pt x="187" y="177"/>
                      </a:lnTo>
                      <a:lnTo>
                        <a:pt x="187" y="177"/>
                      </a:lnTo>
                      <a:lnTo>
                        <a:pt x="189" y="177"/>
                      </a:lnTo>
                      <a:lnTo>
                        <a:pt x="190" y="177"/>
                      </a:lnTo>
                      <a:lnTo>
                        <a:pt x="192" y="175"/>
                      </a:lnTo>
                      <a:lnTo>
                        <a:pt x="192" y="173"/>
                      </a:lnTo>
                      <a:lnTo>
                        <a:pt x="194" y="175"/>
                      </a:lnTo>
                      <a:lnTo>
                        <a:pt x="194" y="175"/>
                      </a:lnTo>
                      <a:lnTo>
                        <a:pt x="196" y="177"/>
                      </a:lnTo>
                      <a:lnTo>
                        <a:pt x="198" y="177"/>
                      </a:lnTo>
                      <a:lnTo>
                        <a:pt x="198" y="177"/>
                      </a:lnTo>
                      <a:lnTo>
                        <a:pt x="198" y="179"/>
                      </a:lnTo>
                      <a:lnTo>
                        <a:pt x="198" y="179"/>
                      </a:lnTo>
                      <a:lnTo>
                        <a:pt x="200" y="179"/>
                      </a:lnTo>
                      <a:lnTo>
                        <a:pt x="200" y="179"/>
                      </a:lnTo>
                      <a:lnTo>
                        <a:pt x="200" y="179"/>
                      </a:lnTo>
                      <a:lnTo>
                        <a:pt x="200" y="179"/>
                      </a:lnTo>
                      <a:lnTo>
                        <a:pt x="202" y="179"/>
                      </a:lnTo>
                      <a:lnTo>
                        <a:pt x="202" y="179"/>
                      </a:lnTo>
                      <a:lnTo>
                        <a:pt x="202" y="179"/>
                      </a:lnTo>
                      <a:lnTo>
                        <a:pt x="202" y="181"/>
                      </a:lnTo>
                      <a:lnTo>
                        <a:pt x="204" y="179"/>
                      </a:lnTo>
                      <a:lnTo>
                        <a:pt x="204" y="179"/>
                      </a:lnTo>
                      <a:lnTo>
                        <a:pt x="204" y="179"/>
                      </a:lnTo>
                      <a:lnTo>
                        <a:pt x="206" y="179"/>
                      </a:lnTo>
                      <a:lnTo>
                        <a:pt x="208" y="179"/>
                      </a:lnTo>
                      <a:lnTo>
                        <a:pt x="208" y="179"/>
                      </a:lnTo>
                      <a:lnTo>
                        <a:pt x="208" y="177"/>
                      </a:lnTo>
                      <a:lnTo>
                        <a:pt x="208" y="177"/>
                      </a:lnTo>
                      <a:lnTo>
                        <a:pt x="208" y="175"/>
                      </a:lnTo>
                      <a:lnTo>
                        <a:pt x="208" y="173"/>
                      </a:lnTo>
                      <a:lnTo>
                        <a:pt x="208" y="173"/>
                      </a:lnTo>
                      <a:lnTo>
                        <a:pt x="208" y="172"/>
                      </a:lnTo>
                      <a:lnTo>
                        <a:pt x="208" y="170"/>
                      </a:lnTo>
                      <a:lnTo>
                        <a:pt x="208" y="170"/>
                      </a:lnTo>
                      <a:lnTo>
                        <a:pt x="208" y="168"/>
                      </a:lnTo>
                      <a:lnTo>
                        <a:pt x="208" y="166"/>
                      </a:lnTo>
                      <a:lnTo>
                        <a:pt x="208" y="164"/>
                      </a:lnTo>
                      <a:lnTo>
                        <a:pt x="211" y="162"/>
                      </a:lnTo>
                      <a:lnTo>
                        <a:pt x="213" y="162"/>
                      </a:lnTo>
                      <a:lnTo>
                        <a:pt x="213" y="160"/>
                      </a:lnTo>
                      <a:lnTo>
                        <a:pt x="215" y="160"/>
                      </a:lnTo>
                      <a:lnTo>
                        <a:pt x="217" y="162"/>
                      </a:lnTo>
                      <a:lnTo>
                        <a:pt x="219" y="164"/>
                      </a:lnTo>
                      <a:lnTo>
                        <a:pt x="219" y="166"/>
                      </a:lnTo>
                      <a:lnTo>
                        <a:pt x="219" y="168"/>
                      </a:lnTo>
                      <a:lnTo>
                        <a:pt x="219" y="172"/>
                      </a:lnTo>
                      <a:lnTo>
                        <a:pt x="219" y="173"/>
                      </a:lnTo>
                      <a:lnTo>
                        <a:pt x="217" y="173"/>
                      </a:lnTo>
                      <a:lnTo>
                        <a:pt x="217" y="175"/>
                      </a:lnTo>
                      <a:lnTo>
                        <a:pt x="217" y="177"/>
                      </a:lnTo>
                      <a:lnTo>
                        <a:pt x="215" y="177"/>
                      </a:lnTo>
                      <a:lnTo>
                        <a:pt x="215" y="177"/>
                      </a:lnTo>
                      <a:lnTo>
                        <a:pt x="213" y="177"/>
                      </a:lnTo>
                      <a:lnTo>
                        <a:pt x="213" y="177"/>
                      </a:lnTo>
                      <a:lnTo>
                        <a:pt x="211" y="177"/>
                      </a:lnTo>
                      <a:lnTo>
                        <a:pt x="208" y="181"/>
                      </a:lnTo>
                      <a:lnTo>
                        <a:pt x="206" y="183"/>
                      </a:lnTo>
                      <a:lnTo>
                        <a:pt x="206" y="183"/>
                      </a:lnTo>
                      <a:lnTo>
                        <a:pt x="202" y="189"/>
                      </a:lnTo>
                      <a:lnTo>
                        <a:pt x="200" y="191"/>
                      </a:lnTo>
                      <a:lnTo>
                        <a:pt x="200" y="191"/>
                      </a:lnTo>
                      <a:lnTo>
                        <a:pt x="200" y="193"/>
                      </a:lnTo>
                      <a:lnTo>
                        <a:pt x="200" y="194"/>
                      </a:lnTo>
                      <a:lnTo>
                        <a:pt x="200" y="196"/>
                      </a:lnTo>
                      <a:lnTo>
                        <a:pt x="196" y="202"/>
                      </a:lnTo>
                      <a:lnTo>
                        <a:pt x="192" y="208"/>
                      </a:lnTo>
                      <a:lnTo>
                        <a:pt x="190" y="212"/>
                      </a:lnTo>
                      <a:lnTo>
                        <a:pt x="189" y="215"/>
                      </a:lnTo>
                      <a:lnTo>
                        <a:pt x="187" y="217"/>
                      </a:lnTo>
                      <a:lnTo>
                        <a:pt x="185" y="219"/>
                      </a:lnTo>
                      <a:lnTo>
                        <a:pt x="175" y="217"/>
                      </a:lnTo>
                      <a:lnTo>
                        <a:pt x="173" y="217"/>
                      </a:lnTo>
                      <a:lnTo>
                        <a:pt x="171" y="219"/>
                      </a:lnTo>
                      <a:lnTo>
                        <a:pt x="170" y="219"/>
                      </a:lnTo>
                      <a:lnTo>
                        <a:pt x="168" y="219"/>
                      </a:lnTo>
                      <a:lnTo>
                        <a:pt x="168" y="219"/>
                      </a:lnTo>
                      <a:lnTo>
                        <a:pt x="168" y="219"/>
                      </a:lnTo>
                      <a:lnTo>
                        <a:pt x="162" y="225"/>
                      </a:lnTo>
                      <a:lnTo>
                        <a:pt x="160" y="227"/>
                      </a:lnTo>
                      <a:lnTo>
                        <a:pt x="158" y="227"/>
                      </a:lnTo>
                      <a:lnTo>
                        <a:pt x="156" y="227"/>
                      </a:lnTo>
                      <a:lnTo>
                        <a:pt x="156" y="227"/>
                      </a:lnTo>
                      <a:lnTo>
                        <a:pt x="156" y="227"/>
                      </a:lnTo>
                      <a:lnTo>
                        <a:pt x="154" y="229"/>
                      </a:lnTo>
                      <a:lnTo>
                        <a:pt x="154" y="229"/>
                      </a:lnTo>
                      <a:lnTo>
                        <a:pt x="154" y="231"/>
                      </a:lnTo>
                      <a:lnTo>
                        <a:pt x="152" y="231"/>
                      </a:lnTo>
                      <a:lnTo>
                        <a:pt x="152" y="231"/>
                      </a:lnTo>
                      <a:lnTo>
                        <a:pt x="150" y="231"/>
                      </a:lnTo>
                      <a:lnTo>
                        <a:pt x="147" y="227"/>
                      </a:lnTo>
                      <a:lnTo>
                        <a:pt x="147" y="225"/>
                      </a:lnTo>
                      <a:lnTo>
                        <a:pt x="145" y="227"/>
                      </a:lnTo>
                      <a:lnTo>
                        <a:pt x="143" y="231"/>
                      </a:lnTo>
                      <a:lnTo>
                        <a:pt x="143" y="232"/>
                      </a:lnTo>
                      <a:lnTo>
                        <a:pt x="143" y="232"/>
                      </a:lnTo>
                      <a:lnTo>
                        <a:pt x="141" y="232"/>
                      </a:lnTo>
                      <a:lnTo>
                        <a:pt x="141" y="232"/>
                      </a:lnTo>
                      <a:lnTo>
                        <a:pt x="141" y="232"/>
                      </a:lnTo>
                      <a:lnTo>
                        <a:pt x="139" y="232"/>
                      </a:lnTo>
                      <a:lnTo>
                        <a:pt x="139" y="232"/>
                      </a:lnTo>
                      <a:lnTo>
                        <a:pt x="139" y="234"/>
                      </a:lnTo>
                      <a:lnTo>
                        <a:pt x="139" y="234"/>
                      </a:lnTo>
                      <a:lnTo>
                        <a:pt x="137" y="234"/>
                      </a:lnTo>
                      <a:lnTo>
                        <a:pt x="137" y="236"/>
                      </a:lnTo>
                      <a:lnTo>
                        <a:pt x="137" y="234"/>
                      </a:lnTo>
                      <a:lnTo>
                        <a:pt x="135" y="236"/>
                      </a:lnTo>
                      <a:lnTo>
                        <a:pt x="135" y="236"/>
                      </a:lnTo>
                      <a:lnTo>
                        <a:pt x="135" y="238"/>
                      </a:lnTo>
                      <a:lnTo>
                        <a:pt x="133" y="236"/>
                      </a:lnTo>
                      <a:lnTo>
                        <a:pt x="131" y="236"/>
                      </a:lnTo>
                      <a:lnTo>
                        <a:pt x="129" y="236"/>
                      </a:lnTo>
                      <a:lnTo>
                        <a:pt x="129" y="234"/>
                      </a:lnTo>
                      <a:lnTo>
                        <a:pt x="129" y="232"/>
                      </a:lnTo>
                      <a:lnTo>
                        <a:pt x="129" y="229"/>
                      </a:lnTo>
                      <a:lnTo>
                        <a:pt x="128" y="229"/>
                      </a:lnTo>
                      <a:lnTo>
                        <a:pt x="128" y="229"/>
                      </a:lnTo>
                      <a:lnTo>
                        <a:pt x="126" y="229"/>
                      </a:lnTo>
                      <a:lnTo>
                        <a:pt x="126" y="229"/>
                      </a:lnTo>
                      <a:lnTo>
                        <a:pt x="126" y="231"/>
                      </a:lnTo>
                      <a:lnTo>
                        <a:pt x="126" y="232"/>
                      </a:lnTo>
                      <a:lnTo>
                        <a:pt x="126" y="232"/>
                      </a:lnTo>
                      <a:lnTo>
                        <a:pt x="128" y="234"/>
                      </a:lnTo>
                      <a:lnTo>
                        <a:pt x="126" y="236"/>
                      </a:lnTo>
                      <a:lnTo>
                        <a:pt x="126" y="236"/>
                      </a:lnTo>
                      <a:lnTo>
                        <a:pt x="126" y="236"/>
                      </a:lnTo>
                      <a:lnTo>
                        <a:pt x="124" y="236"/>
                      </a:lnTo>
                      <a:lnTo>
                        <a:pt x="124" y="236"/>
                      </a:lnTo>
                      <a:lnTo>
                        <a:pt x="124" y="238"/>
                      </a:lnTo>
                      <a:lnTo>
                        <a:pt x="122" y="238"/>
                      </a:lnTo>
                      <a:lnTo>
                        <a:pt x="122" y="240"/>
                      </a:lnTo>
                      <a:lnTo>
                        <a:pt x="118" y="240"/>
                      </a:lnTo>
                      <a:lnTo>
                        <a:pt x="112" y="240"/>
                      </a:lnTo>
                      <a:lnTo>
                        <a:pt x="110" y="240"/>
                      </a:lnTo>
                      <a:lnTo>
                        <a:pt x="109" y="242"/>
                      </a:lnTo>
                      <a:lnTo>
                        <a:pt x="105" y="244"/>
                      </a:lnTo>
                      <a:lnTo>
                        <a:pt x="97" y="246"/>
                      </a:lnTo>
                      <a:lnTo>
                        <a:pt x="97" y="246"/>
                      </a:lnTo>
                      <a:lnTo>
                        <a:pt x="95" y="244"/>
                      </a:lnTo>
                      <a:lnTo>
                        <a:pt x="95" y="242"/>
                      </a:lnTo>
                      <a:lnTo>
                        <a:pt x="93" y="240"/>
                      </a:lnTo>
                      <a:lnTo>
                        <a:pt x="95" y="238"/>
                      </a:lnTo>
                      <a:lnTo>
                        <a:pt x="95" y="236"/>
                      </a:lnTo>
                      <a:lnTo>
                        <a:pt x="97" y="234"/>
                      </a:lnTo>
                      <a:lnTo>
                        <a:pt x="97" y="232"/>
                      </a:lnTo>
                      <a:lnTo>
                        <a:pt x="95" y="231"/>
                      </a:lnTo>
                      <a:lnTo>
                        <a:pt x="95" y="231"/>
                      </a:lnTo>
                      <a:lnTo>
                        <a:pt x="93" y="231"/>
                      </a:lnTo>
                      <a:lnTo>
                        <a:pt x="93" y="232"/>
                      </a:lnTo>
                      <a:lnTo>
                        <a:pt x="91" y="232"/>
                      </a:lnTo>
                      <a:lnTo>
                        <a:pt x="91" y="232"/>
                      </a:lnTo>
                      <a:lnTo>
                        <a:pt x="91" y="232"/>
                      </a:lnTo>
                      <a:lnTo>
                        <a:pt x="89" y="232"/>
                      </a:lnTo>
                      <a:lnTo>
                        <a:pt x="89" y="232"/>
                      </a:lnTo>
                      <a:lnTo>
                        <a:pt x="88" y="234"/>
                      </a:lnTo>
                      <a:lnTo>
                        <a:pt x="86" y="234"/>
                      </a:lnTo>
                      <a:lnTo>
                        <a:pt x="86" y="232"/>
                      </a:lnTo>
                      <a:lnTo>
                        <a:pt x="84" y="232"/>
                      </a:lnTo>
                      <a:lnTo>
                        <a:pt x="82" y="231"/>
                      </a:lnTo>
                      <a:lnTo>
                        <a:pt x="84" y="229"/>
                      </a:lnTo>
                      <a:lnTo>
                        <a:pt x="86" y="229"/>
                      </a:lnTo>
                      <a:lnTo>
                        <a:pt x="86" y="227"/>
                      </a:lnTo>
                      <a:lnTo>
                        <a:pt x="86" y="227"/>
                      </a:lnTo>
                      <a:lnTo>
                        <a:pt x="86" y="225"/>
                      </a:lnTo>
                      <a:lnTo>
                        <a:pt x="86" y="225"/>
                      </a:lnTo>
                      <a:lnTo>
                        <a:pt x="82" y="227"/>
                      </a:lnTo>
                      <a:lnTo>
                        <a:pt x="80" y="229"/>
                      </a:lnTo>
                      <a:lnTo>
                        <a:pt x="78" y="231"/>
                      </a:lnTo>
                      <a:lnTo>
                        <a:pt x="76" y="231"/>
                      </a:lnTo>
                      <a:lnTo>
                        <a:pt x="76" y="232"/>
                      </a:lnTo>
                      <a:lnTo>
                        <a:pt x="76" y="234"/>
                      </a:lnTo>
                      <a:lnTo>
                        <a:pt x="74" y="236"/>
                      </a:lnTo>
                      <a:lnTo>
                        <a:pt x="74" y="238"/>
                      </a:lnTo>
                      <a:lnTo>
                        <a:pt x="74" y="240"/>
                      </a:lnTo>
                      <a:lnTo>
                        <a:pt x="72" y="242"/>
                      </a:lnTo>
                      <a:lnTo>
                        <a:pt x="72" y="244"/>
                      </a:lnTo>
                      <a:lnTo>
                        <a:pt x="74" y="246"/>
                      </a:lnTo>
                      <a:lnTo>
                        <a:pt x="76" y="250"/>
                      </a:lnTo>
                      <a:lnTo>
                        <a:pt x="78" y="253"/>
                      </a:lnTo>
                      <a:lnTo>
                        <a:pt x="80" y="255"/>
                      </a:lnTo>
                      <a:lnTo>
                        <a:pt x="82" y="257"/>
                      </a:lnTo>
                      <a:lnTo>
                        <a:pt x="88" y="263"/>
                      </a:lnTo>
                      <a:lnTo>
                        <a:pt x="88" y="265"/>
                      </a:lnTo>
                      <a:lnTo>
                        <a:pt x="89" y="267"/>
                      </a:lnTo>
                      <a:lnTo>
                        <a:pt x="91" y="269"/>
                      </a:lnTo>
                      <a:lnTo>
                        <a:pt x="97" y="274"/>
                      </a:lnTo>
                      <a:lnTo>
                        <a:pt x="97" y="276"/>
                      </a:lnTo>
                      <a:lnTo>
                        <a:pt x="101" y="278"/>
                      </a:lnTo>
                      <a:lnTo>
                        <a:pt x="109" y="288"/>
                      </a:lnTo>
                      <a:lnTo>
                        <a:pt x="110" y="288"/>
                      </a:lnTo>
                      <a:lnTo>
                        <a:pt x="112" y="288"/>
                      </a:lnTo>
                      <a:lnTo>
                        <a:pt x="114" y="286"/>
                      </a:lnTo>
                      <a:lnTo>
                        <a:pt x="114" y="288"/>
                      </a:lnTo>
                      <a:lnTo>
                        <a:pt x="114" y="290"/>
                      </a:lnTo>
                      <a:lnTo>
                        <a:pt x="114" y="291"/>
                      </a:lnTo>
                      <a:lnTo>
                        <a:pt x="118" y="295"/>
                      </a:lnTo>
                      <a:lnTo>
                        <a:pt x="120" y="297"/>
                      </a:lnTo>
                      <a:lnTo>
                        <a:pt x="122" y="297"/>
                      </a:lnTo>
                      <a:lnTo>
                        <a:pt x="124" y="301"/>
                      </a:lnTo>
                      <a:lnTo>
                        <a:pt x="126" y="303"/>
                      </a:lnTo>
                      <a:lnTo>
                        <a:pt x="129" y="307"/>
                      </a:lnTo>
                      <a:lnTo>
                        <a:pt x="131" y="309"/>
                      </a:lnTo>
                      <a:lnTo>
                        <a:pt x="137" y="310"/>
                      </a:lnTo>
                      <a:lnTo>
                        <a:pt x="149" y="324"/>
                      </a:lnTo>
                      <a:lnTo>
                        <a:pt x="150" y="326"/>
                      </a:lnTo>
                      <a:lnTo>
                        <a:pt x="150" y="326"/>
                      </a:lnTo>
                      <a:lnTo>
                        <a:pt x="152" y="326"/>
                      </a:lnTo>
                      <a:lnTo>
                        <a:pt x="154" y="329"/>
                      </a:lnTo>
                      <a:lnTo>
                        <a:pt x="156" y="333"/>
                      </a:lnTo>
                      <a:lnTo>
                        <a:pt x="162" y="341"/>
                      </a:lnTo>
                      <a:lnTo>
                        <a:pt x="168" y="345"/>
                      </a:lnTo>
                      <a:lnTo>
                        <a:pt x="168" y="347"/>
                      </a:lnTo>
                      <a:lnTo>
                        <a:pt x="168" y="347"/>
                      </a:lnTo>
                      <a:lnTo>
                        <a:pt x="175" y="358"/>
                      </a:lnTo>
                      <a:lnTo>
                        <a:pt x="185" y="364"/>
                      </a:lnTo>
                      <a:lnTo>
                        <a:pt x="194" y="373"/>
                      </a:lnTo>
                      <a:lnTo>
                        <a:pt x="198" y="377"/>
                      </a:lnTo>
                      <a:lnTo>
                        <a:pt x="202" y="379"/>
                      </a:lnTo>
                      <a:lnTo>
                        <a:pt x="208" y="381"/>
                      </a:lnTo>
                      <a:lnTo>
                        <a:pt x="210" y="383"/>
                      </a:lnTo>
                      <a:lnTo>
                        <a:pt x="211" y="387"/>
                      </a:lnTo>
                      <a:lnTo>
                        <a:pt x="213" y="387"/>
                      </a:lnTo>
                      <a:lnTo>
                        <a:pt x="215" y="388"/>
                      </a:lnTo>
                      <a:lnTo>
                        <a:pt x="221" y="390"/>
                      </a:lnTo>
                      <a:lnTo>
                        <a:pt x="234" y="398"/>
                      </a:lnTo>
                      <a:lnTo>
                        <a:pt x="238" y="400"/>
                      </a:lnTo>
                      <a:lnTo>
                        <a:pt x="238" y="400"/>
                      </a:lnTo>
                      <a:lnTo>
                        <a:pt x="240" y="400"/>
                      </a:lnTo>
                      <a:lnTo>
                        <a:pt x="242" y="400"/>
                      </a:lnTo>
                      <a:lnTo>
                        <a:pt x="242" y="400"/>
                      </a:lnTo>
                      <a:lnTo>
                        <a:pt x="244" y="400"/>
                      </a:lnTo>
                      <a:lnTo>
                        <a:pt x="244" y="402"/>
                      </a:lnTo>
                      <a:lnTo>
                        <a:pt x="246" y="402"/>
                      </a:lnTo>
                      <a:lnTo>
                        <a:pt x="248" y="402"/>
                      </a:lnTo>
                      <a:lnTo>
                        <a:pt x="261" y="402"/>
                      </a:lnTo>
                      <a:lnTo>
                        <a:pt x="261" y="400"/>
                      </a:lnTo>
                      <a:lnTo>
                        <a:pt x="261" y="400"/>
                      </a:lnTo>
                      <a:lnTo>
                        <a:pt x="261" y="398"/>
                      </a:lnTo>
                      <a:lnTo>
                        <a:pt x="261" y="398"/>
                      </a:lnTo>
                      <a:lnTo>
                        <a:pt x="263" y="398"/>
                      </a:lnTo>
                      <a:lnTo>
                        <a:pt x="263" y="398"/>
                      </a:lnTo>
                      <a:lnTo>
                        <a:pt x="263" y="398"/>
                      </a:lnTo>
                      <a:lnTo>
                        <a:pt x="263" y="398"/>
                      </a:lnTo>
                      <a:lnTo>
                        <a:pt x="265" y="398"/>
                      </a:lnTo>
                      <a:lnTo>
                        <a:pt x="267" y="398"/>
                      </a:lnTo>
                      <a:lnTo>
                        <a:pt x="269" y="398"/>
                      </a:lnTo>
                      <a:lnTo>
                        <a:pt x="270" y="398"/>
                      </a:lnTo>
                      <a:lnTo>
                        <a:pt x="270" y="396"/>
                      </a:lnTo>
                      <a:lnTo>
                        <a:pt x="272" y="396"/>
                      </a:lnTo>
                      <a:lnTo>
                        <a:pt x="272" y="396"/>
                      </a:lnTo>
                      <a:lnTo>
                        <a:pt x="274" y="396"/>
                      </a:lnTo>
                      <a:lnTo>
                        <a:pt x="276" y="396"/>
                      </a:lnTo>
                      <a:lnTo>
                        <a:pt x="291" y="387"/>
                      </a:lnTo>
                      <a:lnTo>
                        <a:pt x="297" y="387"/>
                      </a:lnTo>
                      <a:lnTo>
                        <a:pt x="305" y="383"/>
                      </a:lnTo>
                      <a:lnTo>
                        <a:pt x="307" y="383"/>
                      </a:lnTo>
                      <a:lnTo>
                        <a:pt x="309" y="381"/>
                      </a:lnTo>
                      <a:lnTo>
                        <a:pt x="309" y="379"/>
                      </a:lnTo>
                      <a:lnTo>
                        <a:pt x="312" y="375"/>
                      </a:lnTo>
                      <a:lnTo>
                        <a:pt x="314" y="375"/>
                      </a:lnTo>
                      <a:lnTo>
                        <a:pt x="316" y="375"/>
                      </a:lnTo>
                      <a:lnTo>
                        <a:pt x="314" y="375"/>
                      </a:lnTo>
                      <a:lnTo>
                        <a:pt x="314" y="375"/>
                      </a:lnTo>
                      <a:lnTo>
                        <a:pt x="314" y="377"/>
                      </a:lnTo>
                      <a:lnTo>
                        <a:pt x="316" y="377"/>
                      </a:lnTo>
                      <a:lnTo>
                        <a:pt x="322" y="373"/>
                      </a:lnTo>
                      <a:lnTo>
                        <a:pt x="326" y="371"/>
                      </a:lnTo>
                      <a:lnTo>
                        <a:pt x="330" y="369"/>
                      </a:lnTo>
                      <a:lnTo>
                        <a:pt x="330" y="369"/>
                      </a:lnTo>
                      <a:lnTo>
                        <a:pt x="331" y="369"/>
                      </a:lnTo>
                      <a:lnTo>
                        <a:pt x="333" y="369"/>
                      </a:lnTo>
                      <a:lnTo>
                        <a:pt x="335" y="367"/>
                      </a:lnTo>
                      <a:lnTo>
                        <a:pt x="337" y="366"/>
                      </a:lnTo>
                      <a:lnTo>
                        <a:pt x="349" y="360"/>
                      </a:lnTo>
                      <a:lnTo>
                        <a:pt x="352" y="360"/>
                      </a:lnTo>
                      <a:lnTo>
                        <a:pt x="354" y="358"/>
                      </a:lnTo>
                      <a:lnTo>
                        <a:pt x="360" y="356"/>
                      </a:lnTo>
                      <a:lnTo>
                        <a:pt x="362" y="354"/>
                      </a:lnTo>
                      <a:lnTo>
                        <a:pt x="362" y="354"/>
                      </a:lnTo>
                      <a:lnTo>
                        <a:pt x="362" y="354"/>
                      </a:lnTo>
                      <a:lnTo>
                        <a:pt x="364" y="354"/>
                      </a:lnTo>
                      <a:lnTo>
                        <a:pt x="364" y="354"/>
                      </a:lnTo>
                      <a:lnTo>
                        <a:pt x="366" y="352"/>
                      </a:lnTo>
                      <a:lnTo>
                        <a:pt x="366" y="350"/>
                      </a:lnTo>
                      <a:lnTo>
                        <a:pt x="364" y="348"/>
                      </a:lnTo>
                      <a:lnTo>
                        <a:pt x="364" y="347"/>
                      </a:lnTo>
                      <a:lnTo>
                        <a:pt x="364" y="347"/>
                      </a:lnTo>
                      <a:lnTo>
                        <a:pt x="364" y="347"/>
                      </a:lnTo>
                      <a:lnTo>
                        <a:pt x="364" y="345"/>
                      </a:lnTo>
                      <a:lnTo>
                        <a:pt x="364" y="345"/>
                      </a:lnTo>
                      <a:lnTo>
                        <a:pt x="366" y="343"/>
                      </a:lnTo>
                      <a:lnTo>
                        <a:pt x="366" y="343"/>
                      </a:lnTo>
                      <a:lnTo>
                        <a:pt x="366" y="343"/>
                      </a:lnTo>
                      <a:lnTo>
                        <a:pt x="366" y="341"/>
                      </a:lnTo>
                      <a:lnTo>
                        <a:pt x="366" y="341"/>
                      </a:lnTo>
                      <a:lnTo>
                        <a:pt x="370" y="337"/>
                      </a:lnTo>
                      <a:lnTo>
                        <a:pt x="370" y="335"/>
                      </a:lnTo>
                      <a:lnTo>
                        <a:pt x="371" y="333"/>
                      </a:lnTo>
                      <a:lnTo>
                        <a:pt x="375" y="328"/>
                      </a:lnTo>
                      <a:lnTo>
                        <a:pt x="377" y="324"/>
                      </a:lnTo>
                      <a:lnTo>
                        <a:pt x="381" y="312"/>
                      </a:lnTo>
                      <a:lnTo>
                        <a:pt x="381" y="312"/>
                      </a:lnTo>
                      <a:lnTo>
                        <a:pt x="383" y="312"/>
                      </a:lnTo>
                      <a:lnTo>
                        <a:pt x="383" y="310"/>
                      </a:lnTo>
                      <a:lnTo>
                        <a:pt x="383" y="310"/>
                      </a:lnTo>
                      <a:lnTo>
                        <a:pt x="383" y="309"/>
                      </a:lnTo>
                      <a:lnTo>
                        <a:pt x="383" y="309"/>
                      </a:lnTo>
                      <a:lnTo>
                        <a:pt x="383" y="307"/>
                      </a:lnTo>
                      <a:lnTo>
                        <a:pt x="383" y="307"/>
                      </a:lnTo>
                      <a:lnTo>
                        <a:pt x="381" y="307"/>
                      </a:lnTo>
                      <a:lnTo>
                        <a:pt x="381" y="305"/>
                      </a:lnTo>
                      <a:lnTo>
                        <a:pt x="381" y="305"/>
                      </a:lnTo>
                      <a:lnTo>
                        <a:pt x="379" y="303"/>
                      </a:lnTo>
                      <a:lnTo>
                        <a:pt x="379" y="305"/>
                      </a:lnTo>
                      <a:lnTo>
                        <a:pt x="377" y="303"/>
                      </a:lnTo>
                      <a:lnTo>
                        <a:pt x="377" y="303"/>
                      </a:lnTo>
                      <a:lnTo>
                        <a:pt x="375" y="303"/>
                      </a:lnTo>
                      <a:lnTo>
                        <a:pt x="375" y="303"/>
                      </a:lnTo>
                      <a:lnTo>
                        <a:pt x="375" y="301"/>
                      </a:lnTo>
                      <a:lnTo>
                        <a:pt x="373" y="299"/>
                      </a:lnTo>
                      <a:lnTo>
                        <a:pt x="373" y="297"/>
                      </a:lnTo>
                      <a:lnTo>
                        <a:pt x="373" y="297"/>
                      </a:lnTo>
                      <a:lnTo>
                        <a:pt x="371" y="297"/>
                      </a:lnTo>
                      <a:lnTo>
                        <a:pt x="371" y="295"/>
                      </a:lnTo>
                      <a:lnTo>
                        <a:pt x="371" y="293"/>
                      </a:lnTo>
                      <a:lnTo>
                        <a:pt x="371" y="293"/>
                      </a:lnTo>
                      <a:lnTo>
                        <a:pt x="366" y="295"/>
                      </a:lnTo>
                      <a:lnTo>
                        <a:pt x="364" y="295"/>
                      </a:lnTo>
                      <a:lnTo>
                        <a:pt x="364" y="295"/>
                      </a:lnTo>
                      <a:lnTo>
                        <a:pt x="362" y="293"/>
                      </a:lnTo>
                      <a:lnTo>
                        <a:pt x="360" y="295"/>
                      </a:lnTo>
                      <a:lnTo>
                        <a:pt x="358" y="295"/>
                      </a:lnTo>
                      <a:lnTo>
                        <a:pt x="358" y="295"/>
                      </a:lnTo>
                      <a:lnTo>
                        <a:pt x="358" y="293"/>
                      </a:lnTo>
                      <a:lnTo>
                        <a:pt x="358" y="293"/>
                      </a:lnTo>
                      <a:lnTo>
                        <a:pt x="356" y="293"/>
                      </a:lnTo>
                      <a:lnTo>
                        <a:pt x="356" y="293"/>
                      </a:lnTo>
                      <a:lnTo>
                        <a:pt x="356" y="293"/>
                      </a:lnTo>
                      <a:lnTo>
                        <a:pt x="354" y="293"/>
                      </a:lnTo>
                      <a:lnTo>
                        <a:pt x="354" y="291"/>
                      </a:lnTo>
                      <a:lnTo>
                        <a:pt x="354" y="290"/>
                      </a:lnTo>
                      <a:lnTo>
                        <a:pt x="354" y="288"/>
                      </a:lnTo>
                      <a:lnTo>
                        <a:pt x="356" y="288"/>
                      </a:lnTo>
                      <a:lnTo>
                        <a:pt x="362" y="290"/>
                      </a:lnTo>
                      <a:lnTo>
                        <a:pt x="364" y="290"/>
                      </a:lnTo>
                      <a:lnTo>
                        <a:pt x="366" y="290"/>
                      </a:lnTo>
                      <a:lnTo>
                        <a:pt x="364" y="286"/>
                      </a:lnTo>
                      <a:lnTo>
                        <a:pt x="362" y="286"/>
                      </a:lnTo>
                      <a:lnTo>
                        <a:pt x="362" y="286"/>
                      </a:lnTo>
                      <a:lnTo>
                        <a:pt x="360" y="286"/>
                      </a:lnTo>
                      <a:lnTo>
                        <a:pt x="360" y="286"/>
                      </a:lnTo>
                      <a:lnTo>
                        <a:pt x="360" y="286"/>
                      </a:lnTo>
                      <a:lnTo>
                        <a:pt x="360" y="284"/>
                      </a:lnTo>
                      <a:lnTo>
                        <a:pt x="362" y="284"/>
                      </a:lnTo>
                      <a:lnTo>
                        <a:pt x="364" y="286"/>
                      </a:lnTo>
                      <a:lnTo>
                        <a:pt x="366" y="286"/>
                      </a:lnTo>
                      <a:lnTo>
                        <a:pt x="366" y="288"/>
                      </a:lnTo>
                      <a:lnTo>
                        <a:pt x="368" y="288"/>
                      </a:lnTo>
                      <a:lnTo>
                        <a:pt x="370" y="290"/>
                      </a:lnTo>
                      <a:lnTo>
                        <a:pt x="371" y="290"/>
                      </a:lnTo>
                      <a:lnTo>
                        <a:pt x="370" y="288"/>
                      </a:lnTo>
                      <a:lnTo>
                        <a:pt x="370" y="286"/>
                      </a:lnTo>
                      <a:lnTo>
                        <a:pt x="371" y="286"/>
                      </a:lnTo>
                      <a:lnTo>
                        <a:pt x="371" y="284"/>
                      </a:lnTo>
                      <a:lnTo>
                        <a:pt x="370" y="284"/>
                      </a:lnTo>
                      <a:lnTo>
                        <a:pt x="370" y="282"/>
                      </a:lnTo>
                      <a:lnTo>
                        <a:pt x="370" y="282"/>
                      </a:lnTo>
                      <a:lnTo>
                        <a:pt x="370" y="282"/>
                      </a:lnTo>
                      <a:lnTo>
                        <a:pt x="370" y="280"/>
                      </a:lnTo>
                      <a:lnTo>
                        <a:pt x="368" y="280"/>
                      </a:lnTo>
                      <a:lnTo>
                        <a:pt x="366" y="282"/>
                      </a:lnTo>
                      <a:lnTo>
                        <a:pt x="364" y="282"/>
                      </a:lnTo>
                      <a:lnTo>
                        <a:pt x="358" y="280"/>
                      </a:lnTo>
                      <a:lnTo>
                        <a:pt x="358" y="278"/>
                      </a:lnTo>
                      <a:lnTo>
                        <a:pt x="360" y="278"/>
                      </a:lnTo>
                      <a:lnTo>
                        <a:pt x="362" y="278"/>
                      </a:lnTo>
                      <a:lnTo>
                        <a:pt x="364" y="278"/>
                      </a:lnTo>
                      <a:lnTo>
                        <a:pt x="364" y="278"/>
                      </a:lnTo>
                      <a:lnTo>
                        <a:pt x="364" y="278"/>
                      </a:lnTo>
                      <a:lnTo>
                        <a:pt x="366" y="278"/>
                      </a:lnTo>
                      <a:lnTo>
                        <a:pt x="366" y="278"/>
                      </a:lnTo>
                      <a:lnTo>
                        <a:pt x="362" y="276"/>
                      </a:lnTo>
                      <a:lnTo>
                        <a:pt x="362" y="274"/>
                      </a:lnTo>
                      <a:lnTo>
                        <a:pt x="366" y="276"/>
                      </a:lnTo>
                      <a:lnTo>
                        <a:pt x="368" y="276"/>
                      </a:lnTo>
                      <a:lnTo>
                        <a:pt x="368" y="274"/>
                      </a:lnTo>
                      <a:lnTo>
                        <a:pt x="366" y="274"/>
                      </a:lnTo>
                      <a:lnTo>
                        <a:pt x="364" y="272"/>
                      </a:lnTo>
                      <a:lnTo>
                        <a:pt x="366" y="272"/>
                      </a:lnTo>
                      <a:lnTo>
                        <a:pt x="368" y="272"/>
                      </a:lnTo>
                      <a:lnTo>
                        <a:pt x="370" y="274"/>
                      </a:lnTo>
                      <a:lnTo>
                        <a:pt x="370" y="274"/>
                      </a:lnTo>
                      <a:lnTo>
                        <a:pt x="370" y="276"/>
                      </a:lnTo>
                      <a:lnTo>
                        <a:pt x="371" y="276"/>
                      </a:lnTo>
                      <a:lnTo>
                        <a:pt x="371" y="274"/>
                      </a:lnTo>
                      <a:lnTo>
                        <a:pt x="373" y="274"/>
                      </a:lnTo>
                      <a:lnTo>
                        <a:pt x="373" y="274"/>
                      </a:lnTo>
                      <a:lnTo>
                        <a:pt x="373" y="272"/>
                      </a:lnTo>
                      <a:lnTo>
                        <a:pt x="373" y="272"/>
                      </a:lnTo>
                      <a:lnTo>
                        <a:pt x="373" y="274"/>
                      </a:lnTo>
                      <a:lnTo>
                        <a:pt x="375" y="274"/>
                      </a:lnTo>
                      <a:lnTo>
                        <a:pt x="375" y="272"/>
                      </a:lnTo>
                      <a:lnTo>
                        <a:pt x="375" y="272"/>
                      </a:lnTo>
                      <a:lnTo>
                        <a:pt x="377" y="272"/>
                      </a:lnTo>
                      <a:lnTo>
                        <a:pt x="379" y="272"/>
                      </a:lnTo>
                      <a:lnTo>
                        <a:pt x="379" y="272"/>
                      </a:lnTo>
                      <a:lnTo>
                        <a:pt x="381" y="270"/>
                      </a:lnTo>
                      <a:lnTo>
                        <a:pt x="381" y="270"/>
                      </a:lnTo>
                      <a:lnTo>
                        <a:pt x="381" y="269"/>
                      </a:lnTo>
                      <a:lnTo>
                        <a:pt x="383" y="269"/>
                      </a:lnTo>
                      <a:lnTo>
                        <a:pt x="383" y="269"/>
                      </a:lnTo>
                      <a:lnTo>
                        <a:pt x="383" y="267"/>
                      </a:lnTo>
                      <a:lnTo>
                        <a:pt x="383" y="265"/>
                      </a:lnTo>
                      <a:lnTo>
                        <a:pt x="385" y="255"/>
                      </a:lnTo>
                      <a:lnTo>
                        <a:pt x="383" y="250"/>
                      </a:lnTo>
                      <a:lnTo>
                        <a:pt x="379" y="251"/>
                      </a:lnTo>
                      <a:lnTo>
                        <a:pt x="377" y="250"/>
                      </a:lnTo>
                      <a:lnTo>
                        <a:pt x="377" y="250"/>
                      </a:lnTo>
                      <a:lnTo>
                        <a:pt x="377" y="248"/>
                      </a:lnTo>
                      <a:lnTo>
                        <a:pt x="377" y="246"/>
                      </a:lnTo>
                      <a:lnTo>
                        <a:pt x="377" y="246"/>
                      </a:lnTo>
                      <a:lnTo>
                        <a:pt x="377" y="244"/>
                      </a:lnTo>
                      <a:lnTo>
                        <a:pt x="375" y="248"/>
                      </a:lnTo>
                      <a:lnTo>
                        <a:pt x="373" y="248"/>
                      </a:lnTo>
                      <a:lnTo>
                        <a:pt x="371" y="248"/>
                      </a:lnTo>
                      <a:lnTo>
                        <a:pt x="370" y="246"/>
                      </a:lnTo>
                      <a:lnTo>
                        <a:pt x="370" y="246"/>
                      </a:lnTo>
                      <a:lnTo>
                        <a:pt x="373" y="246"/>
                      </a:lnTo>
                      <a:lnTo>
                        <a:pt x="373" y="244"/>
                      </a:lnTo>
                      <a:lnTo>
                        <a:pt x="375" y="244"/>
                      </a:lnTo>
                      <a:lnTo>
                        <a:pt x="375" y="244"/>
                      </a:lnTo>
                      <a:lnTo>
                        <a:pt x="377" y="244"/>
                      </a:lnTo>
                      <a:lnTo>
                        <a:pt x="379" y="244"/>
                      </a:lnTo>
                      <a:lnTo>
                        <a:pt x="379" y="244"/>
                      </a:lnTo>
                      <a:lnTo>
                        <a:pt x="379" y="246"/>
                      </a:lnTo>
                      <a:lnTo>
                        <a:pt x="381" y="248"/>
                      </a:lnTo>
                      <a:lnTo>
                        <a:pt x="381" y="248"/>
                      </a:lnTo>
                      <a:lnTo>
                        <a:pt x="383" y="248"/>
                      </a:lnTo>
                      <a:lnTo>
                        <a:pt x="385" y="248"/>
                      </a:lnTo>
                      <a:lnTo>
                        <a:pt x="387" y="244"/>
                      </a:lnTo>
                      <a:lnTo>
                        <a:pt x="387" y="244"/>
                      </a:lnTo>
                      <a:lnTo>
                        <a:pt x="387" y="240"/>
                      </a:lnTo>
                      <a:lnTo>
                        <a:pt x="389" y="238"/>
                      </a:lnTo>
                      <a:lnTo>
                        <a:pt x="389" y="238"/>
                      </a:lnTo>
                      <a:lnTo>
                        <a:pt x="392" y="236"/>
                      </a:lnTo>
                      <a:lnTo>
                        <a:pt x="392" y="238"/>
                      </a:lnTo>
                      <a:lnTo>
                        <a:pt x="392" y="240"/>
                      </a:lnTo>
                      <a:lnTo>
                        <a:pt x="391" y="242"/>
                      </a:lnTo>
                      <a:lnTo>
                        <a:pt x="391" y="242"/>
                      </a:lnTo>
                      <a:lnTo>
                        <a:pt x="391" y="244"/>
                      </a:lnTo>
                      <a:lnTo>
                        <a:pt x="391" y="246"/>
                      </a:lnTo>
                      <a:lnTo>
                        <a:pt x="391" y="248"/>
                      </a:lnTo>
                      <a:lnTo>
                        <a:pt x="394" y="248"/>
                      </a:lnTo>
                      <a:lnTo>
                        <a:pt x="394" y="248"/>
                      </a:lnTo>
                      <a:lnTo>
                        <a:pt x="396" y="246"/>
                      </a:lnTo>
                      <a:lnTo>
                        <a:pt x="398" y="248"/>
                      </a:lnTo>
                      <a:lnTo>
                        <a:pt x="398" y="248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400" y="250"/>
                      </a:lnTo>
                      <a:lnTo>
                        <a:pt x="402" y="250"/>
                      </a:lnTo>
                      <a:lnTo>
                        <a:pt x="404" y="248"/>
                      </a:lnTo>
                      <a:lnTo>
                        <a:pt x="406" y="246"/>
                      </a:lnTo>
                      <a:lnTo>
                        <a:pt x="408" y="244"/>
                      </a:lnTo>
                      <a:lnTo>
                        <a:pt x="410" y="244"/>
                      </a:lnTo>
                      <a:lnTo>
                        <a:pt x="412" y="246"/>
                      </a:lnTo>
                      <a:lnTo>
                        <a:pt x="413" y="246"/>
                      </a:lnTo>
                      <a:lnTo>
                        <a:pt x="413" y="246"/>
                      </a:lnTo>
                      <a:lnTo>
                        <a:pt x="415" y="246"/>
                      </a:lnTo>
                      <a:lnTo>
                        <a:pt x="415" y="246"/>
                      </a:lnTo>
                      <a:lnTo>
                        <a:pt x="423" y="248"/>
                      </a:lnTo>
                      <a:lnTo>
                        <a:pt x="425" y="250"/>
                      </a:lnTo>
                      <a:lnTo>
                        <a:pt x="429" y="248"/>
                      </a:lnTo>
                      <a:lnTo>
                        <a:pt x="429" y="246"/>
                      </a:lnTo>
                      <a:lnTo>
                        <a:pt x="431" y="246"/>
                      </a:lnTo>
                      <a:lnTo>
                        <a:pt x="432" y="246"/>
                      </a:lnTo>
                      <a:lnTo>
                        <a:pt x="434" y="246"/>
                      </a:lnTo>
                      <a:lnTo>
                        <a:pt x="436" y="248"/>
                      </a:lnTo>
                      <a:lnTo>
                        <a:pt x="436" y="248"/>
                      </a:lnTo>
                      <a:lnTo>
                        <a:pt x="438" y="246"/>
                      </a:lnTo>
                      <a:lnTo>
                        <a:pt x="438" y="246"/>
                      </a:lnTo>
                      <a:lnTo>
                        <a:pt x="440" y="246"/>
                      </a:lnTo>
                      <a:lnTo>
                        <a:pt x="440" y="248"/>
                      </a:lnTo>
                      <a:lnTo>
                        <a:pt x="440" y="250"/>
                      </a:lnTo>
                      <a:lnTo>
                        <a:pt x="440" y="251"/>
                      </a:lnTo>
                      <a:lnTo>
                        <a:pt x="438" y="251"/>
                      </a:lnTo>
                      <a:lnTo>
                        <a:pt x="436" y="251"/>
                      </a:lnTo>
                      <a:lnTo>
                        <a:pt x="434" y="250"/>
                      </a:lnTo>
                      <a:lnTo>
                        <a:pt x="434" y="250"/>
                      </a:lnTo>
                      <a:lnTo>
                        <a:pt x="431" y="250"/>
                      </a:lnTo>
                      <a:lnTo>
                        <a:pt x="429" y="251"/>
                      </a:lnTo>
                      <a:lnTo>
                        <a:pt x="425" y="257"/>
                      </a:lnTo>
                      <a:lnTo>
                        <a:pt x="423" y="255"/>
                      </a:lnTo>
                      <a:lnTo>
                        <a:pt x="421" y="255"/>
                      </a:lnTo>
                      <a:lnTo>
                        <a:pt x="421" y="255"/>
                      </a:lnTo>
                      <a:lnTo>
                        <a:pt x="419" y="255"/>
                      </a:lnTo>
                      <a:lnTo>
                        <a:pt x="419" y="255"/>
                      </a:lnTo>
                      <a:lnTo>
                        <a:pt x="419" y="255"/>
                      </a:lnTo>
                      <a:lnTo>
                        <a:pt x="417" y="253"/>
                      </a:lnTo>
                      <a:lnTo>
                        <a:pt x="415" y="253"/>
                      </a:lnTo>
                      <a:lnTo>
                        <a:pt x="413" y="251"/>
                      </a:lnTo>
                      <a:lnTo>
                        <a:pt x="412" y="251"/>
                      </a:lnTo>
                      <a:lnTo>
                        <a:pt x="410" y="253"/>
                      </a:lnTo>
                      <a:lnTo>
                        <a:pt x="408" y="253"/>
                      </a:lnTo>
                      <a:lnTo>
                        <a:pt x="406" y="255"/>
                      </a:lnTo>
                      <a:lnTo>
                        <a:pt x="406" y="257"/>
                      </a:lnTo>
                      <a:lnTo>
                        <a:pt x="404" y="259"/>
                      </a:lnTo>
                      <a:lnTo>
                        <a:pt x="404" y="261"/>
                      </a:lnTo>
                      <a:lnTo>
                        <a:pt x="404" y="263"/>
                      </a:lnTo>
                      <a:lnTo>
                        <a:pt x="404" y="265"/>
                      </a:lnTo>
                      <a:lnTo>
                        <a:pt x="404" y="265"/>
                      </a:lnTo>
                      <a:lnTo>
                        <a:pt x="404" y="267"/>
                      </a:lnTo>
                      <a:lnTo>
                        <a:pt x="404" y="269"/>
                      </a:lnTo>
                      <a:lnTo>
                        <a:pt x="404" y="270"/>
                      </a:lnTo>
                      <a:lnTo>
                        <a:pt x="402" y="274"/>
                      </a:lnTo>
                      <a:lnTo>
                        <a:pt x="402" y="276"/>
                      </a:lnTo>
                      <a:lnTo>
                        <a:pt x="402" y="276"/>
                      </a:lnTo>
                      <a:lnTo>
                        <a:pt x="404" y="282"/>
                      </a:lnTo>
                      <a:lnTo>
                        <a:pt x="406" y="282"/>
                      </a:lnTo>
                      <a:lnTo>
                        <a:pt x="408" y="282"/>
                      </a:lnTo>
                      <a:lnTo>
                        <a:pt x="410" y="280"/>
                      </a:lnTo>
                      <a:lnTo>
                        <a:pt x="412" y="278"/>
                      </a:lnTo>
                      <a:lnTo>
                        <a:pt x="412" y="278"/>
                      </a:lnTo>
                      <a:lnTo>
                        <a:pt x="413" y="276"/>
                      </a:lnTo>
                      <a:lnTo>
                        <a:pt x="419" y="276"/>
                      </a:lnTo>
                      <a:lnTo>
                        <a:pt x="419" y="276"/>
                      </a:lnTo>
                      <a:lnTo>
                        <a:pt x="419" y="274"/>
                      </a:lnTo>
                      <a:lnTo>
                        <a:pt x="419" y="274"/>
                      </a:lnTo>
                      <a:lnTo>
                        <a:pt x="421" y="274"/>
                      </a:lnTo>
                      <a:lnTo>
                        <a:pt x="421" y="274"/>
                      </a:lnTo>
                      <a:lnTo>
                        <a:pt x="421" y="274"/>
                      </a:lnTo>
                      <a:lnTo>
                        <a:pt x="423" y="274"/>
                      </a:lnTo>
                      <a:lnTo>
                        <a:pt x="423" y="274"/>
                      </a:lnTo>
                      <a:lnTo>
                        <a:pt x="423" y="274"/>
                      </a:lnTo>
                      <a:lnTo>
                        <a:pt x="421" y="274"/>
                      </a:lnTo>
                      <a:lnTo>
                        <a:pt x="421" y="276"/>
                      </a:lnTo>
                      <a:lnTo>
                        <a:pt x="421" y="278"/>
                      </a:lnTo>
                      <a:lnTo>
                        <a:pt x="419" y="280"/>
                      </a:lnTo>
                      <a:lnTo>
                        <a:pt x="415" y="278"/>
                      </a:lnTo>
                      <a:lnTo>
                        <a:pt x="413" y="280"/>
                      </a:lnTo>
                      <a:lnTo>
                        <a:pt x="412" y="280"/>
                      </a:lnTo>
                      <a:lnTo>
                        <a:pt x="410" y="286"/>
                      </a:lnTo>
                      <a:lnTo>
                        <a:pt x="410" y="288"/>
                      </a:lnTo>
                      <a:lnTo>
                        <a:pt x="408" y="288"/>
                      </a:lnTo>
                      <a:lnTo>
                        <a:pt x="408" y="290"/>
                      </a:lnTo>
                      <a:lnTo>
                        <a:pt x="406" y="295"/>
                      </a:lnTo>
                      <a:lnTo>
                        <a:pt x="406" y="297"/>
                      </a:lnTo>
                      <a:lnTo>
                        <a:pt x="404" y="301"/>
                      </a:lnTo>
                      <a:lnTo>
                        <a:pt x="404" y="303"/>
                      </a:lnTo>
                      <a:lnTo>
                        <a:pt x="404" y="305"/>
                      </a:lnTo>
                      <a:lnTo>
                        <a:pt x="406" y="307"/>
                      </a:lnTo>
                      <a:lnTo>
                        <a:pt x="408" y="307"/>
                      </a:lnTo>
                      <a:lnTo>
                        <a:pt x="412" y="305"/>
                      </a:lnTo>
                      <a:lnTo>
                        <a:pt x="413" y="305"/>
                      </a:lnTo>
                      <a:lnTo>
                        <a:pt x="415" y="305"/>
                      </a:lnTo>
                      <a:lnTo>
                        <a:pt x="417" y="305"/>
                      </a:lnTo>
                      <a:lnTo>
                        <a:pt x="423" y="305"/>
                      </a:lnTo>
                      <a:lnTo>
                        <a:pt x="425" y="305"/>
                      </a:lnTo>
                      <a:lnTo>
                        <a:pt x="429" y="305"/>
                      </a:lnTo>
                      <a:lnTo>
                        <a:pt x="431" y="305"/>
                      </a:lnTo>
                      <a:lnTo>
                        <a:pt x="432" y="305"/>
                      </a:lnTo>
                      <a:lnTo>
                        <a:pt x="434" y="303"/>
                      </a:lnTo>
                      <a:lnTo>
                        <a:pt x="436" y="303"/>
                      </a:lnTo>
                      <a:lnTo>
                        <a:pt x="440" y="305"/>
                      </a:lnTo>
                      <a:lnTo>
                        <a:pt x="444" y="305"/>
                      </a:lnTo>
                      <a:lnTo>
                        <a:pt x="448" y="303"/>
                      </a:lnTo>
                      <a:lnTo>
                        <a:pt x="450" y="301"/>
                      </a:lnTo>
                      <a:lnTo>
                        <a:pt x="450" y="301"/>
                      </a:lnTo>
                      <a:lnTo>
                        <a:pt x="452" y="299"/>
                      </a:lnTo>
                      <a:lnTo>
                        <a:pt x="452" y="299"/>
                      </a:lnTo>
                      <a:lnTo>
                        <a:pt x="455" y="299"/>
                      </a:lnTo>
                      <a:lnTo>
                        <a:pt x="459" y="297"/>
                      </a:lnTo>
                      <a:lnTo>
                        <a:pt x="459" y="297"/>
                      </a:lnTo>
                      <a:lnTo>
                        <a:pt x="459" y="297"/>
                      </a:lnTo>
                      <a:lnTo>
                        <a:pt x="459" y="299"/>
                      </a:lnTo>
                      <a:lnTo>
                        <a:pt x="459" y="299"/>
                      </a:lnTo>
                      <a:lnTo>
                        <a:pt x="457" y="299"/>
                      </a:lnTo>
                      <a:lnTo>
                        <a:pt x="455" y="299"/>
                      </a:lnTo>
                      <a:lnTo>
                        <a:pt x="450" y="303"/>
                      </a:lnTo>
                      <a:lnTo>
                        <a:pt x="444" y="305"/>
                      </a:lnTo>
                      <a:lnTo>
                        <a:pt x="442" y="307"/>
                      </a:lnTo>
                      <a:lnTo>
                        <a:pt x="438" y="309"/>
                      </a:lnTo>
                      <a:lnTo>
                        <a:pt x="436" y="309"/>
                      </a:lnTo>
                      <a:lnTo>
                        <a:pt x="434" y="309"/>
                      </a:lnTo>
                      <a:lnTo>
                        <a:pt x="432" y="309"/>
                      </a:lnTo>
                      <a:lnTo>
                        <a:pt x="431" y="309"/>
                      </a:lnTo>
                      <a:lnTo>
                        <a:pt x="431" y="309"/>
                      </a:lnTo>
                      <a:lnTo>
                        <a:pt x="429" y="312"/>
                      </a:lnTo>
                      <a:lnTo>
                        <a:pt x="427" y="314"/>
                      </a:lnTo>
                      <a:lnTo>
                        <a:pt x="425" y="316"/>
                      </a:lnTo>
                      <a:lnTo>
                        <a:pt x="423" y="318"/>
                      </a:lnTo>
                      <a:lnTo>
                        <a:pt x="421" y="318"/>
                      </a:lnTo>
                      <a:lnTo>
                        <a:pt x="419" y="318"/>
                      </a:lnTo>
                      <a:lnTo>
                        <a:pt x="415" y="322"/>
                      </a:lnTo>
                      <a:lnTo>
                        <a:pt x="413" y="322"/>
                      </a:lnTo>
                      <a:lnTo>
                        <a:pt x="413" y="324"/>
                      </a:lnTo>
                      <a:lnTo>
                        <a:pt x="410" y="329"/>
                      </a:lnTo>
                      <a:lnTo>
                        <a:pt x="410" y="331"/>
                      </a:lnTo>
                      <a:lnTo>
                        <a:pt x="412" y="331"/>
                      </a:lnTo>
                      <a:lnTo>
                        <a:pt x="417" y="328"/>
                      </a:lnTo>
                      <a:lnTo>
                        <a:pt x="419" y="326"/>
                      </a:lnTo>
                      <a:lnTo>
                        <a:pt x="423" y="324"/>
                      </a:lnTo>
                      <a:lnTo>
                        <a:pt x="425" y="326"/>
                      </a:lnTo>
                      <a:lnTo>
                        <a:pt x="425" y="326"/>
                      </a:lnTo>
                      <a:lnTo>
                        <a:pt x="425" y="328"/>
                      </a:lnTo>
                      <a:lnTo>
                        <a:pt x="423" y="326"/>
                      </a:lnTo>
                      <a:lnTo>
                        <a:pt x="417" y="329"/>
                      </a:lnTo>
                      <a:lnTo>
                        <a:pt x="417" y="329"/>
                      </a:lnTo>
                      <a:lnTo>
                        <a:pt x="413" y="331"/>
                      </a:lnTo>
                      <a:lnTo>
                        <a:pt x="408" y="333"/>
                      </a:lnTo>
                      <a:lnTo>
                        <a:pt x="408" y="333"/>
                      </a:lnTo>
                      <a:lnTo>
                        <a:pt x="408" y="335"/>
                      </a:lnTo>
                      <a:lnTo>
                        <a:pt x="410" y="335"/>
                      </a:lnTo>
                      <a:lnTo>
                        <a:pt x="410" y="337"/>
                      </a:lnTo>
                      <a:lnTo>
                        <a:pt x="413" y="335"/>
                      </a:lnTo>
                      <a:lnTo>
                        <a:pt x="413" y="335"/>
                      </a:lnTo>
                      <a:lnTo>
                        <a:pt x="415" y="337"/>
                      </a:lnTo>
                      <a:lnTo>
                        <a:pt x="413" y="337"/>
                      </a:lnTo>
                      <a:lnTo>
                        <a:pt x="412" y="337"/>
                      </a:lnTo>
                      <a:lnTo>
                        <a:pt x="410" y="337"/>
                      </a:lnTo>
                      <a:lnTo>
                        <a:pt x="410" y="339"/>
                      </a:lnTo>
                      <a:lnTo>
                        <a:pt x="410" y="339"/>
                      </a:lnTo>
                      <a:lnTo>
                        <a:pt x="410" y="341"/>
                      </a:lnTo>
                      <a:lnTo>
                        <a:pt x="412" y="345"/>
                      </a:lnTo>
                      <a:lnTo>
                        <a:pt x="412" y="347"/>
                      </a:lnTo>
                      <a:lnTo>
                        <a:pt x="412" y="347"/>
                      </a:lnTo>
                      <a:lnTo>
                        <a:pt x="413" y="347"/>
                      </a:lnTo>
                      <a:lnTo>
                        <a:pt x="415" y="345"/>
                      </a:lnTo>
                      <a:lnTo>
                        <a:pt x="415" y="347"/>
                      </a:lnTo>
                      <a:lnTo>
                        <a:pt x="415" y="348"/>
                      </a:lnTo>
                      <a:lnTo>
                        <a:pt x="417" y="348"/>
                      </a:lnTo>
                      <a:lnTo>
                        <a:pt x="417" y="350"/>
                      </a:lnTo>
                      <a:lnTo>
                        <a:pt x="419" y="350"/>
                      </a:lnTo>
                      <a:lnTo>
                        <a:pt x="423" y="352"/>
                      </a:lnTo>
                      <a:lnTo>
                        <a:pt x="423" y="352"/>
                      </a:lnTo>
                      <a:lnTo>
                        <a:pt x="421" y="352"/>
                      </a:lnTo>
                      <a:lnTo>
                        <a:pt x="421" y="352"/>
                      </a:lnTo>
                      <a:lnTo>
                        <a:pt x="419" y="354"/>
                      </a:lnTo>
                      <a:lnTo>
                        <a:pt x="413" y="358"/>
                      </a:lnTo>
                      <a:lnTo>
                        <a:pt x="412" y="360"/>
                      </a:lnTo>
                      <a:lnTo>
                        <a:pt x="412" y="362"/>
                      </a:lnTo>
                      <a:lnTo>
                        <a:pt x="413" y="364"/>
                      </a:lnTo>
                      <a:lnTo>
                        <a:pt x="413" y="364"/>
                      </a:lnTo>
                      <a:lnTo>
                        <a:pt x="415" y="362"/>
                      </a:lnTo>
                      <a:lnTo>
                        <a:pt x="417" y="362"/>
                      </a:lnTo>
                      <a:lnTo>
                        <a:pt x="417" y="362"/>
                      </a:lnTo>
                      <a:lnTo>
                        <a:pt x="417" y="362"/>
                      </a:lnTo>
                      <a:lnTo>
                        <a:pt x="417" y="358"/>
                      </a:lnTo>
                      <a:lnTo>
                        <a:pt x="417" y="358"/>
                      </a:lnTo>
                      <a:lnTo>
                        <a:pt x="417" y="356"/>
                      </a:lnTo>
                      <a:lnTo>
                        <a:pt x="419" y="356"/>
                      </a:lnTo>
                      <a:lnTo>
                        <a:pt x="421" y="356"/>
                      </a:lnTo>
                      <a:lnTo>
                        <a:pt x="421" y="356"/>
                      </a:lnTo>
                      <a:lnTo>
                        <a:pt x="423" y="358"/>
                      </a:lnTo>
                      <a:lnTo>
                        <a:pt x="421" y="360"/>
                      </a:lnTo>
                      <a:lnTo>
                        <a:pt x="421" y="362"/>
                      </a:lnTo>
                      <a:lnTo>
                        <a:pt x="419" y="366"/>
                      </a:lnTo>
                      <a:lnTo>
                        <a:pt x="423" y="364"/>
                      </a:lnTo>
                      <a:lnTo>
                        <a:pt x="423" y="364"/>
                      </a:lnTo>
                      <a:lnTo>
                        <a:pt x="423" y="362"/>
                      </a:lnTo>
                      <a:lnTo>
                        <a:pt x="423" y="360"/>
                      </a:lnTo>
                      <a:lnTo>
                        <a:pt x="423" y="360"/>
                      </a:lnTo>
                      <a:lnTo>
                        <a:pt x="425" y="360"/>
                      </a:lnTo>
                      <a:lnTo>
                        <a:pt x="425" y="362"/>
                      </a:lnTo>
                      <a:lnTo>
                        <a:pt x="425" y="362"/>
                      </a:lnTo>
                      <a:lnTo>
                        <a:pt x="429" y="360"/>
                      </a:lnTo>
                      <a:lnTo>
                        <a:pt x="431" y="360"/>
                      </a:lnTo>
                      <a:lnTo>
                        <a:pt x="431" y="360"/>
                      </a:lnTo>
                      <a:lnTo>
                        <a:pt x="434" y="367"/>
                      </a:lnTo>
                      <a:lnTo>
                        <a:pt x="432" y="367"/>
                      </a:lnTo>
                      <a:lnTo>
                        <a:pt x="431" y="369"/>
                      </a:lnTo>
                      <a:lnTo>
                        <a:pt x="427" y="367"/>
                      </a:lnTo>
                      <a:lnTo>
                        <a:pt x="427" y="367"/>
                      </a:lnTo>
                      <a:lnTo>
                        <a:pt x="427" y="369"/>
                      </a:lnTo>
                      <a:lnTo>
                        <a:pt x="427" y="371"/>
                      </a:lnTo>
                      <a:lnTo>
                        <a:pt x="429" y="371"/>
                      </a:lnTo>
                      <a:lnTo>
                        <a:pt x="429" y="371"/>
                      </a:lnTo>
                      <a:lnTo>
                        <a:pt x="431" y="371"/>
                      </a:lnTo>
                      <a:lnTo>
                        <a:pt x="431" y="371"/>
                      </a:lnTo>
                      <a:lnTo>
                        <a:pt x="431" y="373"/>
                      </a:lnTo>
                      <a:lnTo>
                        <a:pt x="431" y="373"/>
                      </a:lnTo>
                      <a:lnTo>
                        <a:pt x="432" y="375"/>
                      </a:lnTo>
                      <a:lnTo>
                        <a:pt x="434" y="375"/>
                      </a:lnTo>
                      <a:lnTo>
                        <a:pt x="436" y="373"/>
                      </a:lnTo>
                      <a:lnTo>
                        <a:pt x="438" y="373"/>
                      </a:lnTo>
                      <a:lnTo>
                        <a:pt x="436" y="375"/>
                      </a:lnTo>
                      <a:lnTo>
                        <a:pt x="434" y="377"/>
                      </a:lnTo>
                      <a:lnTo>
                        <a:pt x="432" y="379"/>
                      </a:lnTo>
                      <a:lnTo>
                        <a:pt x="434" y="383"/>
                      </a:lnTo>
                      <a:lnTo>
                        <a:pt x="434" y="383"/>
                      </a:lnTo>
                      <a:lnTo>
                        <a:pt x="432" y="387"/>
                      </a:lnTo>
                      <a:lnTo>
                        <a:pt x="432" y="388"/>
                      </a:lnTo>
                      <a:lnTo>
                        <a:pt x="436" y="387"/>
                      </a:lnTo>
                      <a:lnTo>
                        <a:pt x="436" y="385"/>
                      </a:lnTo>
                      <a:lnTo>
                        <a:pt x="438" y="385"/>
                      </a:lnTo>
                      <a:lnTo>
                        <a:pt x="438" y="385"/>
                      </a:lnTo>
                      <a:lnTo>
                        <a:pt x="438" y="387"/>
                      </a:lnTo>
                      <a:lnTo>
                        <a:pt x="436" y="388"/>
                      </a:lnTo>
                      <a:lnTo>
                        <a:pt x="436" y="390"/>
                      </a:lnTo>
                      <a:lnTo>
                        <a:pt x="438" y="392"/>
                      </a:lnTo>
                      <a:lnTo>
                        <a:pt x="440" y="390"/>
                      </a:lnTo>
                      <a:lnTo>
                        <a:pt x="440" y="390"/>
                      </a:lnTo>
                      <a:lnTo>
                        <a:pt x="440" y="392"/>
                      </a:lnTo>
                      <a:lnTo>
                        <a:pt x="440" y="392"/>
                      </a:lnTo>
                      <a:lnTo>
                        <a:pt x="440" y="392"/>
                      </a:lnTo>
                      <a:lnTo>
                        <a:pt x="440" y="394"/>
                      </a:lnTo>
                      <a:lnTo>
                        <a:pt x="442" y="394"/>
                      </a:lnTo>
                      <a:lnTo>
                        <a:pt x="442" y="394"/>
                      </a:lnTo>
                      <a:lnTo>
                        <a:pt x="442" y="396"/>
                      </a:lnTo>
                      <a:lnTo>
                        <a:pt x="442" y="396"/>
                      </a:lnTo>
                      <a:lnTo>
                        <a:pt x="438" y="398"/>
                      </a:lnTo>
                      <a:lnTo>
                        <a:pt x="438" y="400"/>
                      </a:lnTo>
                      <a:lnTo>
                        <a:pt x="440" y="402"/>
                      </a:lnTo>
                      <a:lnTo>
                        <a:pt x="438" y="406"/>
                      </a:lnTo>
                      <a:lnTo>
                        <a:pt x="438" y="407"/>
                      </a:lnTo>
                      <a:lnTo>
                        <a:pt x="438" y="409"/>
                      </a:lnTo>
                      <a:lnTo>
                        <a:pt x="436" y="409"/>
                      </a:lnTo>
                      <a:lnTo>
                        <a:pt x="436" y="411"/>
                      </a:lnTo>
                      <a:lnTo>
                        <a:pt x="438" y="413"/>
                      </a:lnTo>
                      <a:lnTo>
                        <a:pt x="438" y="413"/>
                      </a:lnTo>
                      <a:lnTo>
                        <a:pt x="438" y="417"/>
                      </a:lnTo>
                      <a:lnTo>
                        <a:pt x="436" y="419"/>
                      </a:lnTo>
                      <a:lnTo>
                        <a:pt x="436" y="421"/>
                      </a:lnTo>
                      <a:lnTo>
                        <a:pt x="434" y="425"/>
                      </a:lnTo>
                      <a:lnTo>
                        <a:pt x="434" y="425"/>
                      </a:lnTo>
                      <a:lnTo>
                        <a:pt x="436" y="426"/>
                      </a:lnTo>
                      <a:lnTo>
                        <a:pt x="436" y="430"/>
                      </a:lnTo>
                      <a:lnTo>
                        <a:pt x="436" y="432"/>
                      </a:lnTo>
                      <a:lnTo>
                        <a:pt x="434" y="434"/>
                      </a:lnTo>
                      <a:lnTo>
                        <a:pt x="432" y="434"/>
                      </a:lnTo>
                      <a:lnTo>
                        <a:pt x="431" y="434"/>
                      </a:lnTo>
                      <a:lnTo>
                        <a:pt x="431" y="434"/>
                      </a:lnTo>
                      <a:lnTo>
                        <a:pt x="431" y="434"/>
                      </a:lnTo>
                      <a:lnTo>
                        <a:pt x="431" y="434"/>
                      </a:lnTo>
                      <a:lnTo>
                        <a:pt x="429" y="436"/>
                      </a:lnTo>
                      <a:lnTo>
                        <a:pt x="429" y="436"/>
                      </a:lnTo>
                      <a:lnTo>
                        <a:pt x="427" y="436"/>
                      </a:lnTo>
                      <a:lnTo>
                        <a:pt x="427" y="438"/>
                      </a:lnTo>
                      <a:lnTo>
                        <a:pt x="427" y="440"/>
                      </a:lnTo>
                      <a:lnTo>
                        <a:pt x="425" y="442"/>
                      </a:lnTo>
                      <a:lnTo>
                        <a:pt x="425" y="444"/>
                      </a:lnTo>
                      <a:lnTo>
                        <a:pt x="423" y="445"/>
                      </a:lnTo>
                      <a:lnTo>
                        <a:pt x="423" y="447"/>
                      </a:lnTo>
                      <a:lnTo>
                        <a:pt x="423" y="449"/>
                      </a:lnTo>
                      <a:lnTo>
                        <a:pt x="425" y="449"/>
                      </a:lnTo>
                      <a:lnTo>
                        <a:pt x="425" y="449"/>
                      </a:lnTo>
                      <a:lnTo>
                        <a:pt x="425" y="449"/>
                      </a:lnTo>
                      <a:lnTo>
                        <a:pt x="425" y="449"/>
                      </a:lnTo>
                      <a:lnTo>
                        <a:pt x="425" y="451"/>
                      </a:lnTo>
                      <a:lnTo>
                        <a:pt x="423" y="453"/>
                      </a:lnTo>
                      <a:lnTo>
                        <a:pt x="423" y="453"/>
                      </a:lnTo>
                      <a:lnTo>
                        <a:pt x="423" y="457"/>
                      </a:lnTo>
                      <a:lnTo>
                        <a:pt x="421" y="463"/>
                      </a:lnTo>
                      <a:lnTo>
                        <a:pt x="421" y="463"/>
                      </a:lnTo>
                      <a:lnTo>
                        <a:pt x="421" y="463"/>
                      </a:lnTo>
                      <a:lnTo>
                        <a:pt x="423" y="463"/>
                      </a:lnTo>
                      <a:lnTo>
                        <a:pt x="425" y="463"/>
                      </a:lnTo>
                      <a:lnTo>
                        <a:pt x="425" y="461"/>
                      </a:lnTo>
                      <a:lnTo>
                        <a:pt x="427" y="461"/>
                      </a:lnTo>
                      <a:lnTo>
                        <a:pt x="427" y="461"/>
                      </a:lnTo>
                      <a:lnTo>
                        <a:pt x="427" y="461"/>
                      </a:lnTo>
                      <a:lnTo>
                        <a:pt x="431" y="461"/>
                      </a:lnTo>
                      <a:lnTo>
                        <a:pt x="431" y="461"/>
                      </a:lnTo>
                      <a:lnTo>
                        <a:pt x="431" y="461"/>
                      </a:lnTo>
                      <a:lnTo>
                        <a:pt x="431" y="461"/>
                      </a:lnTo>
                      <a:lnTo>
                        <a:pt x="432" y="461"/>
                      </a:lnTo>
                      <a:lnTo>
                        <a:pt x="434" y="461"/>
                      </a:lnTo>
                      <a:lnTo>
                        <a:pt x="436" y="461"/>
                      </a:lnTo>
                      <a:lnTo>
                        <a:pt x="438" y="461"/>
                      </a:lnTo>
                      <a:lnTo>
                        <a:pt x="442" y="459"/>
                      </a:lnTo>
                      <a:lnTo>
                        <a:pt x="442" y="457"/>
                      </a:lnTo>
                      <a:lnTo>
                        <a:pt x="442" y="453"/>
                      </a:lnTo>
                      <a:lnTo>
                        <a:pt x="442" y="453"/>
                      </a:lnTo>
                      <a:lnTo>
                        <a:pt x="442" y="451"/>
                      </a:lnTo>
                      <a:lnTo>
                        <a:pt x="442" y="451"/>
                      </a:lnTo>
                      <a:lnTo>
                        <a:pt x="440" y="451"/>
                      </a:lnTo>
                      <a:lnTo>
                        <a:pt x="438" y="449"/>
                      </a:lnTo>
                      <a:lnTo>
                        <a:pt x="438" y="449"/>
                      </a:lnTo>
                      <a:lnTo>
                        <a:pt x="438" y="447"/>
                      </a:lnTo>
                      <a:lnTo>
                        <a:pt x="438" y="447"/>
                      </a:lnTo>
                      <a:lnTo>
                        <a:pt x="438" y="447"/>
                      </a:lnTo>
                      <a:lnTo>
                        <a:pt x="438" y="447"/>
                      </a:lnTo>
                      <a:lnTo>
                        <a:pt x="438" y="445"/>
                      </a:lnTo>
                      <a:lnTo>
                        <a:pt x="438" y="445"/>
                      </a:lnTo>
                      <a:lnTo>
                        <a:pt x="438" y="445"/>
                      </a:lnTo>
                      <a:lnTo>
                        <a:pt x="440" y="445"/>
                      </a:lnTo>
                      <a:lnTo>
                        <a:pt x="440" y="445"/>
                      </a:lnTo>
                      <a:lnTo>
                        <a:pt x="442" y="445"/>
                      </a:lnTo>
                      <a:lnTo>
                        <a:pt x="442" y="445"/>
                      </a:lnTo>
                      <a:lnTo>
                        <a:pt x="442" y="445"/>
                      </a:lnTo>
                      <a:lnTo>
                        <a:pt x="444" y="442"/>
                      </a:lnTo>
                      <a:lnTo>
                        <a:pt x="444" y="442"/>
                      </a:lnTo>
                      <a:lnTo>
                        <a:pt x="444" y="442"/>
                      </a:lnTo>
                      <a:lnTo>
                        <a:pt x="446" y="442"/>
                      </a:lnTo>
                      <a:lnTo>
                        <a:pt x="446" y="442"/>
                      </a:lnTo>
                      <a:lnTo>
                        <a:pt x="448" y="442"/>
                      </a:lnTo>
                      <a:lnTo>
                        <a:pt x="448" y="442"/>
                      </a:lnTo>
                      <a:lnTo>
                        <a:pt x="450" y="440"/>
                      </a:lnTo>
                      <a:lnTo>
                        <a:pt x="452" y="438"/>
                      </a:lnTo>
                      <a:lnTo>
                        <a:pt x="453" y="438"/>
                      </a:lnTo>
                      <a:lnTo>
                        <a:pt x="453" y="438"/>
                      </a:lnTo>
                      <a:lnTo>
                        <a:pt x="453" y="438"/>
                      </a:lnTo>
                      <a:lnTo>
                        <a:pt x="455" y="438"/>
                      </a:lnTo>
                      <a:lnTo>
                        <a:pt x="455" y="440"/>
                      </a:lnTo>
                      <a:lnTo>
                        <a:pt x="453" y="440"/>
                      </a:lnTo>
                      <a:lnTo>
                        <a:pt x="453" y="442"/>
                      </a:lnTo>
                      <a:lnTo>
                        <a:pt x="455" y="442"/>
                      </a:lnTo>
                      <a:lnTo>
                        <a:pt x="455" y="442"/>
                      </a:lnTo>
                      <a:lnTo>
                        <a:pt x="455" y="442"/>
                      </a:lnTo>
                      <a:lnTo>
                        <a:pt x="457" y="442"/>
                      </a:lnTo>
                      <a:lnTo>
                        <a:pt x="457" y="442"/>
                      </a:lnTo>
                      <a:lnTo>
                        <a:pt x="459" y="442"/>
                      </a:lnTo>
                      <a:lnTo>
                        <a:pt x="459" y="444"/>
                      </a:lnTo>
                      <a:lnTo>
                        <a:pt x="459" y="444"/>
                      </a:lnTo>
                      <a:lnTo>
                        <a:pt x="459" y="444"/>
                      </a:lnTo>
                      <a:lnTo>
                        <a:pt x="459" y="445"/>
                      </a:lnTo>
                      <a:lnTo>
                        <a:pt x="457" y="445"/>
                      </a:lnTo>
                      <a:lnTo>
                        <a:pt x="452" y="449"/>
                      </a:lnTo>
                      <a:lnTo>
                        <a:pt x="452" y="449"/>
                      </a:lnTo>
                      <a:lnTo>
                        <a:pt x="452" y="449"/>
                      </a:lnTo>
                      <a:lnTo>
                        <a:pt x="452" y="449"/>
                      </a:lnTo>
                      <a:lnTo>
                        <a:pt x="452" y="451"/>
                      </a:lnTo>
                      <a:lnTo>
                        <a:pt x="452" y="451"/>
                      </a:lnTo>
                      <a:lnTo>
                        <a:pt x="452" y="451"/>
                      </a:lnTo>
                      <a:lnTo>
                        <a:pt x="452" y="455"/>
                      </a:lnTo>
                      <a:lnTo>
                        <a:pt x="452" y="455"/>
                      </a:lnTo>
                      <a:lnTo>
                        <a:pt x="453" y="457"/>
                      </a:lnTo>
                      <a:lnTo>
                        <a:pt x="453" y="457"/>
                      </a:lnTo>
                      <a:lnTo>
                        <a:pt x="455" y="457"/>
                      </a:lnTo>
                      <a:lnTo>
                        <a:pt x="457" y="457"/>
                      </a:lnTo>
                      <a:lnTo>
                        <a:pt x="457" y="457"/>
                      </a:lnTo>
                      <a:lnTo>
                        <a:pt x="457" y="455"/>
                      </a:lnTo>
                      <a:lnTo>
                        <a:pt x="457" y="455"/>
                      </a:lnTo>
                      <a:lnTo>
                        <a:pt x="457" y="453"/>
                      </a:lnTo>
                      <a:lnTo>
                        <a:pt x="457" y="453"/>
                      </a:lnTo>
                      <a:lnTo>
                        <a:pt x="457" y="453"/>
                      </a:lnTo>
                      <a:lnTo>
                        <a:pt x="459" y="453"/>
                      </a:lnTo>
                      <a:lnTo>
                        <a:pt x="461" y="453"/>
                      </a:lnTo>
                      <a:lnTo>
                        <a:pt x="463" y="453"/>
                      </a:lnTo>
                      <a:lnTo>
                        <a:pt x="463" y="455"/>
                      </a:lnTo>
                      <a:lnTo>
                        <a:pt x="463" y="459"/>
                      </a:lnTo>
                      <a:lnTo>
                        <a:pt x="465" y="459"/>
                      </a:lnTo>
                      <a:lnTo>
                        <a:pt x="467" y="459"/>
                      </a:lnTo>
                      <a:lnTo>
                        <a:pt x="467" y="459"/>
                      </a:lnTo>
                      <a:lnTo>
                        <a:pt x="469" y="459"/>
                      </a:lnTo>
                      <a:lnTo>
                        <a:pt x="469" y="457"/>
                      </a:lnTo>
                      <a:lnTo>
                        <a:pt x="471" y="457"/>
                      </a:lnTo>
                      <a:lnTo>
                        <a:pt x="471" y="457"/>
                      </a:lnTo>
                      <a:lnTo>
                        <a:pt x="471" y="455"/>
                      </a:lnTo>
                      <a:lnTo>
                        <a:pt x="471" y="455"/>
                      </a:lnTo>
                      <a:lnTo>
                        <a:pt x="471" y="455"/>
                      </a:lnTo>
                      <a:lnTo>
                        <a:pt x="471" y="453"/>
                      </a:lnTo>
                      <a:lnTo>
                        <a:pt x="471" y="453"/>
                      </a:lnTo>
                      <a:lnTo>
                        <a:pt x="472" y="451"/>
                      </a:lnTo>
                      <a:lnTo>
                        <a:pt x="472" y="451"/>
                      </a:lnTo>
                      <a:lnTo>
                        <a:pt x="478" y="453"/>
                      </a:lnTo>
                      <a:lnTo>
                        <a:pt x="480" y="453"/>
                      </a:lnTo>
                      <a:lnTo>
                        <a:pt x="482" y="453"/>
                      </a:lnTo>
                      <a:lnTo>
                        <a:pt x="482" y="453"/>
                      </a:lnTo>
                      <a:lnTo>
                        <a:pt x="482" y="453"/>
                      </a:lnTo>
                      <a:lnTo>
                        <a:pt x="484" y="451"/>
                      </a:lnTo>
                      <a:lnTo>
                        <a:pt x="482" y="449"/>
                      </a:lnTo>
                      <a:lnTo>
                        <a:pt x="482" y="449"/>
                      </a:lnTo>
                      <a:lnTo>
                        <a:pt x="482" y="447"/>
                      </a:lnTo>
                      <a:lnTo>
                        <a:pt x="484" y="447"/>
                      </a:lnTo>
                      <a:lnTo>
                        <a:pt x="484" y="445"/>
                      </a:lnTo>
                      <a:lnTo>
                        <a:pt x="484" y="444"/>
                      </a:lnTo>
                      <a:lnTo>
                        <a:pt x="484" y="440"/>
                      </a:lnTo>
                      <a:lnTo>
                        <a:pt x="484" y="438"/>
                      </a:lnTo>
                      <a:lnTo>
                        <a:pt x="484" y="438"/>
                      </a:lnTo>
                      <a:lnTo>
                        <a:pt x="484" y="436"/>
                      </a:lnTo>
                      <a:lnTo>
                        <a:pt x="482" y="436"/>
                      </a:lnTo>
                      <a:lnTo>
                        <a:pt x="482" y="436"/>
                      </a:lnTo>
                      <a:lnTo>
                        <a:pt x="482" y="436"/>
                      </a:lnTo>
                      <a:lnTo>
                        <a:pt x="482" y="434"/>
                      </a:lnTo>
                      <a:lnTo>
                        <a:pt x="480" y="434"/>
                      </a:lnTo>
                      <a:lnTo>
                        <a:pt x="482" y="432"/>
                      </a:lnTo>
                      <a:lnTo>
                        <a:pt x="484" y="430"/>
                      </a:lnTo>
                      <a:lnTo>
                        <a:pt x="488" y="423"/>
                      </a:lnTo>
                      <a:lnTo>
                        <a:pt x="490" y="419"/>
                      </a:lnTo>
                      <a:lnTo>
                        <a:pt x="490" y="417"/>
                      </a:lnTo>
                      <a:lnTo>
                        <a:pt x="490" y="415"/>
                      </a:lnTo>
                      <a:lnTo>
                        <a:pt x="490" y="413"/>
                      </a:lnTo>
                      <a:lnTo>
                        <a:pt x="490" y="413"/>
                      </a:lnTo>
                      <a:lnTo>
                        <a:pt x="488" y="413"/>
                      </a:lnTo>
                      <a:lnTo>
                        <a:pt x="488" y="413"/>
                      </a:lnTo>
                      <a:lnTo>
                        <a:pt x="488" y="413"/>
                      </a:lnTo>
                      <a:lnTo>
                        <a:pt x="486" y="413"/>
                      </a:lnTo>
                      <a:lnTo>
                        <a:pt x="486" y="413"/>
                      </a:lnTo>
                      <a:lnTo>
                        <a:pt x="486" y="411"/>
                      </a:lnTo>
                      <a:lnTo>
                        <a:pt x="486" y="411"/>
                      </a:lnTo>
                      <a:lnTo>
                        <a:pt x="486" y="409"/>
                      </a:lnTo>
                      <a:lnTo>
                        <a:pt x="486" y="409"/>
                      </a:lnTo>
                      <a:lnTo>
                        <a:pt x="484" y="407"/>
                      </a:lnTo>
                      <a:lnTo>
                        <a:pt x="484" y="407"/>
                      </a:lnTo>
                      <a:lnTo>
                        <a:pt x="484" y="407"/>
                      </a:lnTo>
                      <a:lnTo>
                        <a:pt x="482" y="407"/>
                      </a:lnTo>
                      <a:lnTo>
                        <a:pt x="482" y="407"/>
                      </a:lnTo>
                      <a:lnTo>
                        <a:pt x="482" y="407"/>
                      </a:lnTo>
                      <a:lnTo>
                        <a:pt x="482" y="407"/>
                      </a:lnTo>
                      <a:lnTo>
                        <a:pt x="482" y="406"/>
                      </a:lnTo>
                      <a:lnTo>
                        <a:pt x="482" y="406"/>
                      </a:lnTo>
                      <a:lnTo>
                        <a:pt x="486" y="406"/>
                      </a:lnTo>
                      <a:lnTo>
                        <a:pt x="486" y="404"/>
                      </a:lnTo>
                      <a:lnTo>
                        <a:pt x="488" y="400"/>
                      </a:lnTo>
                      <a:lnTo>
                        <a:pt x="488" y="400"/>
                      </a:lnTo>
                      <a:lnTo>
                        <a:pt x="488" y="400"/>
                      </a:lnTo>
                      <a:lnTo>
                        <a:pt x="490" y="400"/>
                      </a:lnTo>
                      <a:lnTo>
                        <a:pt x="490" y="400"/>
                      </a:lnTo>
                      <a:lnTo>
                        <a:pt x="490" y="400"/>
                      </a:lnTo>
                      <a:lnTo>
                        <a:pt x="490" y="402"/>
                      </a:lnTo>
                      <a:lnTo>
                        <a:pt x="492" y="404"/>
                      </a:lnTo>
                      <a:lnTo>
                        <a:pt x="492" y="404"/>
                      </a:lnTo>
                      <a:lnTo>
                        <a:pt x="493" y="406"/>
                      </a:lnTo>
                      <a:lnTo>
                        <a:pt x="493" y="406"/>
                      </a:lnTo>
                      <a:lnTo>
                        <a:pt x="493" y="406"/>
                      </a:lnTo>
                      <a:lnTo>
                        <a:pt x="497" y="407"/>
                      </a:lnTo>
                      <a:lnTo>
                        <a:pt x="501" y="409"/>
                      </a:lnTo>
                      <a:lnTo>
                        <a:pt x="501" y="409"/>
                      </a:lnTo>
                      <a:lnTo>
                        <a:pt x="503" y="411"/>
                      </a:lnTo>
                      <a:lnTo>
                        <a:pt x="505" y="415"/>
                      </a:lnTo>
                      <a:lnTo>
                        <a:pt x="505" y="415"/>
                      </a:lnTo>
                      <a:lnTo>
                        <a:pt x="507" y="415"/>
                      </a:lnTo>
                      <a:lnTo>
                        <a:pt x="507" y="415"/>
                      </a:lnTo>
                      <a:lnTo>
                        <a:pt x="513" y="415"/>
                      </a:lnTo>
                      <a:lnTo>
                        <a:pt x="513" y="415"/>
                      </a:lnTo>
                      <a:lnTo>
                        <a:pt x="516" y="413"/>
                      </a:lnTo>
                      <a:lnTo>
                        <a:pt x="518" y="413"/>
                      </a:lnTo>
                      <a:lnTo>
                        <a:pt x="520" y="411"/>
                      </a:lnTo>
                      <a:lnTo>
                        <a:pt x="520" y="411"/>
                      </a:lnTo>
                      <a:lnTo>
                        <a:pt x="522" y="409"/>
                      </a:lnTo>
                      <a:lnTo>
                        <a:pt x="522" y="409"/>
                      </a:lnTo>
                      <a:lnTo>
                        <a:pt x="522" y="407"/>
                      </a:lnTo>
                      <a:lnTo>
                        <a:pt x="522" y="407"/>
                      </a:lnTo>
                      <a:lnTo>
                        <a:pt x="522" y="406"/>
                      </a:lnTo>
                      <a:lnTo>
                        <a:pt x="522" y="404"/>
                      </a:lnTo>
                      <a:lnTo>
                        <a:pt x="526" y="402"/>
                      </a:lnTo>
                      <a:lnTo>
                        <a:pt x="530" y="398"/>
                      </a:lnTo>
                      <a:lnTo>
                        <a:pt x="530" y="396"/>
                      </a:lnTo>
                      <a:lnTo>
                        <a:pt x="532" y="396"/>
                      </a:lnTo>
                      <a:lnTo>
                        <a:pt x="532" y="394"/>
                      </a:lnTo>
                      <a:lnTo>
                        <a:pt x="532" y="392"/>
                      </a:lnTo>
                      <a:lnTo>
                        <a:pt x="532" y="390"/>
                      </a:lnTo>
                      <a:lnTo>
                        <a:pt x="532" y="383"/>
                      </a:lnTo>
                      <a:lnTo>
                        <a:pt x="530" y="381"/>
                      </a:lnTo>
                      <a:lnTo>
                        <a:pt x="530" y="379"/>
                      </a:lnTo>
                      <a:lnTo>
                        <a:pt x="528" y="375"/>
                      </a:lnTo>
                      <a:lnTo>
                        <a:pt x="528" y="375"/>
                      </a:lnTo>
                      <a:lnTo>
                        <a:pt x="528" y="373"/>
                      </a:lnTo>
                      <a:lnTo>
                        <a:pt x="526" y="373"/>
                      </a:lnTo>
                      <a:lnTo>
                        <a:pt x="524" y="371"/>
                      </a:lnTo>
                      <a:lnTo>
                        <a:pt x="522" y="369"/>
                      </a:lnTo>
                      <a:lnTo>
                        <a:pt x="522" y="367"/>
                      </a:lnTo>
                      <a:lnTo>
                        <a:pt x="520" y="366"/>
                      </a:lnTo>
                      <a:lnTo>
                        <a:pt x="518" y="366"/>
                      </a:lnTo>
                      <a:lnTo>
                        <a:pt x="516" y="366"/>
                      </a:lnTo>
                      <a:lnTo>
                        <a:pt x="514" y="364"/>
                      </a:lnTo>
                      <a:lnTo>
                        <a:pt x="514" y="362"/>
                      </a:lnTo>
                      <a:lnTo>
                        <a:pt x="514" y="362"/>
                      </a:lnTo>
                      <a:lnTo>
                        <a:pt x="513" y="360"/>
                      </a:lnTo>
                      <a:lnTo>
                        <a:pt x="513" y="360"/>
                      </a:lnTo>
                      <a:lnTo>
                        <a:pt x="511" y="360"/>
                      </a:lnTo>
                      <a:lnTo>
                        <a:pt x="511" y="360"/>
                      </a:lnTo>
                      <a:lnTo>
                        <a:pt x="509" y="360"/>
                      </a:lnTo>
                      <a:lnTo>
                        <a:pt x="509" y="360"/>
                      </a:lnTo>
                      <a:lnTo>
                        <a:pt x="507" y="360"/>
                      </a:lnTo>
                      <a:lnTo>
                        <a:pt x="503" y="358"/>
                      </a:lnTo>
                      <a:lnTo>
                        <a:pt x="499" y="354"/>
                      </a:lnTo>
                      <a:lnTo>
                        <a:pt x="499" y="354"/>
                      </a:lnTo>
                      <a:lnTo>
                        <a:pt x="499" y="354"/>
                      </a:lnTo>
                      <a:lnTo>
                        <a:pt x="499" y="352"/>
                      </a:lnTo>
                      <a:lnTo>
                        <a:pt x="499" y="352"/>
                      </a:lnTo>
                      <a:lnTo>
                        <a:pt x="499" y="352"/>
                      </a:lnTo>
                      <a:lnTo>
                        <a:pt x="501" y="352"/>
                      </a:lnTo>
                      <a:lnTo>
                        <a:pt x="507" y="356"/>
                      </a:lnTo>
                      <a:lnTo>
                        <a:pt x="507" y="356"/>
                      </a:lnTo>
                      <a:lnTo>
                        <a:pt x="507" y="356"/>
                      </a:lnTo>
                      <a:lnTo>
                        <a:pt x="509" y="356"/>
                      </a:lnTo>
                      <a:lnTo>
                        <a:pt x="509" y="354"/>
                      </a:lnTo>
                      <a:lnTo>
                        <a:pt x="509" y="356"/>
                      </a:lnTo>
                      <a:lnTo>
                        <a:pt x="511" y="356"/>
                      </a:lnTo>
                      <a:lnTo>
                        <a:pt x="511" y="356"/>
                      </a:lnTo>
                      <a:lnTo>
                        <a:pt x="513" y="356"/>
                      </a:lnTo>
                      <a:lnTo>
                        <a:pt x="513" y="356"/>
                      </a:lnTo>
                      <a:lnTo>
                        <a:pt x="513" y="356"/>
                      </a:lnTo>
                      <a:lnTo>
                        <a:pt x="514" y="354"/>
                      </a:lnTo>
                      <a:lnTo>
                        <a:pt x="514" y="354"/>
                      </a:lnTo>
                      <a:lnTo>
                        <a:pt x="514" y="354"/>
                      </a:lnTo>
                      <a:lnTo>
                        <a:pt x="516" y="352"/>
                      </a:lnTo>
                      <a:lnTo>
                        <a:pt x="518" y="352"/>
                      </a:lnTo>
                      <a:lnTo>
                        <a:pt x="518" y="352"/>
                      </a:lnTo>
                      <a:lnTo>
                        <a:pt x="520" y="350"/>
                      </a:lnTo>
                      <a:lnTo>
                        <a:pt x="520" y="347"/>
                      </a:lnTo>
                      <a:lnTo>
                        <a:pt x="522" y="345"/>
                      </a:lnTo>
                      <a:lnTo>
                        <a:pt x="522" y="345"/>
                      </a:lnTo>
                      <a:lnTo>
                        <a:pt x="522" y="345"/>
                      </a:lnTo>
                      <a:lnTo>
                        <a:pt x="524" y="345"/>
                      </a:lnTo>
                      <a:lnTo>
                        <a:pt x="526" y="347"/>
                      </a:lnTo>
                      <a:lnTo>
                        <a:pt x="526" y="347"/>
                      </a:lnTo>
                      <a:lnTo>
                        <a:pt x="532" y="345"/>
                      </a:lnTo>
                      <a:lnTo>
                        <a:pt x="532" y="343"/>
                      </a:lnTo>
                      <a:lnTo>
                        <a:pt x="533" y="341"/>
                      </a:lnTo>
                      <a:lnTo>
                        <a:pt x="535" y="335"/>
                      </a:lnTo>
                      <a:lnTo>
                        <a:pt x="535" y="333"/>
                      </a:lnTo>
                      <a:lnTo>
                        <a:pt x="537" y="331"/>
                      </a:lnTo>
                      <a:lnTo>
                        <a:pt x="539" y="331"/>
                      </a:lnTo>
                      <a:lnTo>
                        <a:pt x="541" y="329"/>
                      </a:lnTo>
                      <a:lnTo>
                        <a:pt x="543" y="328"/>
                      </a:lnTo>
                      <a:lnTo>
                        <a:pt x="543" y="326"/>
                      </a:lnTo>
                      <a:lnTo>
                        <a:pt x="545" y="326"/>
                      </a:lnTo>
                      <a:lnTo>
                        <a:pt x="545" y="326"/>
                      </a:lnTo>
                      <a:lnTo>
                        <a:pt x="549" y="328"/>
                      </a:lnTo>
                      <a:lnTo>
                        <a:pt x="549" y="328"/>
                      </a:lnTo>
                      <a:lnTo>
                        <a:pt x="551" y="328"/>
                      </a:lnTo>
                      <a:lnTo>
                        <a:pt x="562" y="324"/>
                      </a:lnTo>
                      <a:lnTo>
                        <a:pt x="564" y="324"/>
                      </a:lnTo>
                      <a:lnTo>
                        <a:pt x="566" y="322"/>
                      </a:lnTo>
                      <a:lnTo>
                        <a:pt x="568" y="322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568" y="318"/>
                      </a:lnTo>
                      <a:lnTo>
                        <a:pt x="568" y="318"/>
                      </a:lnTo>
                      <a:lnTo>
                        <a:pt x="566" y="316"/>
                      </a:lnTo>
                      <a:lnTo>
                        <a:pt x="566" y="316"/>
                      </a:lnTo>
                      <a:lnTo>
                        <a:pt x="566" y="316"/>
                      </a:lnTo>
                      <a:lnTo>
                        <a:pt x="566" y="316"/>
                      </a:lnTo>
                      <a:lnTo>
                        <a:pt x="566" y="316"/>
                      </a:lnTo>
                      <a:lnTo>
                        <a:pt x="564" y="316"/>
                      </a:lnTo>
                      <a:lnTo>
                        <a:pt x="562" y="316"/>
                      </a:lnTo>
                      <a:lnTo>
                        <a:pt x="562" y="318"/>
                      </a:lnTo>
                      <a:lnTo>
                        <a:pt x="562" y="318"/>
                      </a:lnTo>
                      <a:lnTo>
                        <a:pt x="558" y="318"/>
                      </a:lnTo>
                      <a:lnTo>
                        <a:pt x="556" y="318"/>
                      </a:lnTo>
                      <a:lnTo>
                        <a:pt x="556" y="318"/>
                      </a:lnTo>
                      <a:lnTo>
                        <a:pt x="556" y="316"/>
                      </a:lnTo>
                      <a:lnTo>
                        <a:pt x="554" y="316"/>
                      </a:lnTo>
                      <a:lnTo>
                        <a:pt x="554" y="316"/>
                      </a:lnTo>
                      <a:lnTo>
                        <a:pt x="553" y="316"/>
                      </a:lnTo>
                      <a:lnTo>
                        <a:pt x="553" y="316"/>
                      </a:lnTo>
                      <a:lnTo>
                        <a:pt x="553" y="316"/>
                      </a:lnTo>
                      <a:lnTo>
                        <a:pt x="553" y="316"/>
                      </a:lnTo>
                      <a:lnTo>
                        <a:pt x="551" y="316"/>
                      </a:lnTo>
                      <a:lnTo>
                        <a:pt x="551" y="318"/>
                      </a:lnTo>
                      <a:lnTo>
                        <a:pt x="551" y="318"/>
                      </a:lnTo>
                      <a:lnTo>
                        <a:pt x="543" y="316"/>
                      </a:lnTo>
                      <a:lnTo>
                        <a:pt x="541" y="316"/>
                      </a:lnTo>
                      <a:lnTo>
                        <a:pt x="539" y="318"/>
                      </a:lnTo>
                      <a:lnTo>
                        <a:pt x="535" y="318"/>
                      </a:lnTo>
                      <a:lnTo>
                        <a:pt x="533" y="320"/>
                      </a:lnTo>
                      <a:lnTo>
                        <a:pt x="526" y="320"/>
                      </a:lnTo>
                      <a:lnTo>
                        <a:pt x="524" y="322"/>
                      </a:lnTo>
                      <a:lnTo>
                        <a:pt x="524" y="322"/>
                      </a:lnTo>
                      <a:lnTo>
                        <a:pt x="522" y="322"/>
                      </a:lnTo>
                      <a:lnTo>
                        <a:pt x="522" y="322"/>
                      </a:lnTo>
                      <a:lnTo>
                        <a:pt x="522" y="318"/>
                      </a:lnTo>
                      <a:lnTo>
                        <a:pt x="520" y="318"/>
                      </a:lnTo>
                      <a:lnTo>
                        <a:pt x="518" y="314"/>
                      </a:lnTo>
                      <a:lnTo>
                        <a:pt x="518" y="312"/>
                      </a:lnTo>
                      <a:lnTo>
                        <a:pt x="516" y="312"/>
                      </a:lnTo>
                      <a:lnTo>
                        <a:pt x="516" y="310"/>
                      </a:lnTo>
                      <a:lnTo>
                        <a:pt x="518" y="310"/>
                      </a:lnTo>
                      <a:lnTo>
                        <a:pt x="520" y="310"/>
                      </a:lnTo>
                      <a:lnTo>
                        <a:pt x="522" y="309"/>
                      </a:lnTo>
                      <a:lnTo>
                        <a:pt x="524" y="309"/>
                      </a:lnTo>
                      <a:lnTo>
                        <a:pt x="526" y="305"/>
                      </a:lnTo>
                      <a:lnTo>
                        <a:pt x="524" y="303"/>
                      </a:lnTo>
                      <a:lnTo>
                        <a:pt x="524" y="303"/>
                      </a:lnTo>
                      <a:lnTo>
                        <a:pt x="522" y="301"/>
                      </a:lnTo>
                      <a:lnTo>
                        <a:pt x="522" y="301"/>
                      </a:lnTo>
                      <a:lnTo>
                        <a:pt x="522" y="299"/>
                      </a:lnTo>
                      <a:lnTo>
                        <a:pt x="522" y="297"/>
                      </a:lnTo>
                      <a:lnTo>
                        <a:pt x="522" y="297"/>
                      </a:lnTo>
                      <a:lnTo>
                        <a:pt x="522" y="293"/>
                      </a:lnTo>
                      <a:lnTo>
                        <a:pt x="522" y="293"/>
                      </a:lnTo>
                      <a:lnTo>
                        <a:pt x="522" y="291"/>
                      </a:lnTo>
                      <a:lnTo>
                        <a:pt x="522" y="290"/>
                      </a:lnTo>
                      <a:lnTo>
                        <a:pt x="524" y="290"/>
                      </a:lnTo>
                      <a:lnTo>
                        <a:pt x="524" y="290"/>
                      </a:lnTo>
                      <a:lnTo>
                        <a:pt x="528" y="288"/>
                      </a:lnTo>
                      <a:lnTo>
                        <a:pt x="532" y="286"/>
                      </a:lnTo>
                      <a:lnTo>
                        <a:pt x="532" y="286"/>
                      </a:lnTo>
                      <a:lnTo>
                        <a:pt x="535" y="286"/>
                      </a:lnTo>
                      <a:lnTo>
                        <a:pt x="537" y="284"/>
                      </a:lnTo>
                      <a:lnTo>
                        <a:pt x="537" y="284"/>
                      </a:lnTo>
                      <a:lnTo>
                        <a:pt x="545" y="278"/>
                      </a:lnTo>
                      <a:lnTo>
                        <a:pt x="553" y="278"/>
                      </a:lnTo>
                      <a:lnTo>
                        <a:pt x="553" y="270"/>
                      </a:lnTo>
                      <a:lnTo>
                        <a:pt x="553" y="267"/>
                      </a:lnTo>
                      <a:lnTo>
                        <a:pt x="553" y="267"/>
                      </a:lnTo>
                      <a:lnTo>
                        <a:pt x="553" y="265"/>
                      </a:lnTo>
                      <a:lnTo>
                        <a:pt x="551" y="263"/>
                      </a:lnTo>
                      <a:lnTo>
                        <a:pt x="551" y="263"/>
                      </a:lnTo>
                      <a:lnTo>
                        <a:pt x="551" y="261"/>
                      </a:lnTo>
                      <a:lnTo>
                        <a:pt x="551" y="259"/>
                      </a:lnTo>
                      <a:lnTo>
                        <a:pt x="551" y="257"/>
                      </a:lnTo>
                      <a:lnTo>
                        <a:pt x="549" y="255"/>
                      </a:lnTo>
                      <a:lnTo>
                        <a:pt x="549" y="255"/>
                      </a:lnTo>
                      <a:lnTo>
                        <a:pt x="547" y="253"/>
                      </a:lnTo>
                      <a:lnTo>
                        <a:pt x="547" y="253"/>
                      </a:lnTo>
                      <a:lnTo>
                        <a:pt x="545" y="251"/>
                      </a:lnTo>
                      <a:lnTo>
                        <a:pt x="547" y="250"/>
                      </a:lnTo>
                      <a:lnTo>
                        <a:pt x="545" y="248"/>
                      </a:lnTo>
                      <a:lnTo>
                        <a:pt x="545" y="246"/>
                      </a:lnTo>
                      <a:lnTo>
                        <a:pt x="545" y="244"/>
                      </a:lnTo>
                      <a:lnTo>
                        <a:pt x="545" y="242"/>
                      </a:lnTo>
                      <a:lnTo>
                        <a:pt x="547" y="240"/>
                      </a:lnTo>
                      <a:lnTo>
                        <a:pt x="547" y="238"/>
                      </a:lnTo>
                      <a:lnTo>
                        <a:pt x="547" y="238"/>
                      </a:lnTo>
                      <a:lnTo>
                        <a:pt x="547" y="238"/>
                      </a:lnTo>
                      <a:lnTo>
                        <a:pt x="549" y="238"/>
                      </a:lnTo>
                      <a:lnTo>
                        <a:pt x="549" y="238"/>
                      </a:lnTo>
                      <a:lnTo>
                        <a:pt x="551" y="240"/>
                      </a:lnTo>
                      <a:lnTo>
                        <a:pt x="551" y="240"/>
                      </a:lnTo>
                      <a:lnTo>
                        <a:pt x="553" y="240"/>
                      </a:lnTo>
                      <a:lnTo>
                        <a:pt x="553" y="242"/>
                      </a:lnTo>
                      <a:lnTo>
                        <a:pt x="554" y="242"/>
                      </a:lnTo>
                      <a:lnTo>
                        <a:pt x="556" y="240"/>
                      </a:lnTo>
                      <a:lnTo>
                        <a:pt x="558" y="240"/>
                      </a:lnTo>
                      <a:lnTo>
                        <a:pt x="560" y="240"/>
                      </a:lnTo>
                      <a:lnTo>
                        <a:pt x="560" y="238"/>
                      </a:lnTo>
                      <a:lnTo>
                        <a:pt x="562" y="238"/>
                      </a:lnTo>
                      <a:lnTo>
                        <a:pt x="562" y="236"/>
                      </a:lnTo>
                      <a:lnTo>
                        <a:pt x="562" y="236"/>
                      </a:lnTo>
                      <a:lnTo>
                        <a:pt x="562" y="234"/>
                      </a:lnTo>
                      <a:lnTo>
                        <a:pt x="562" y="234"/>
                      </a:lnTo>
                      <a:lnTo>
                        <a:pt x="562" y="232"/>
                      </a:lnTo>
                      <a:lnTo>
                        <a:pt x="560" y="232"/>
                      </a:lnTo>
                      <a:lnTo>
                        <a:pt x="558" y="232"/>
                      </a:lnTo>
                      <a:lnTo>
                        <a:pt x="554" y="232"/>
                      </a:lnTo>
                      <a:lnTo>
                        <a:pt x="551" y="232"/>
                      </a:lnTo>
                      <a:lnTo>
                        <a:pt x="551" y="232"/>
                      </a:lnTo>
                      <a:lnTo>
                        <a:pt x="549" y="232"/>
                      </a:lnTo>
                      <a:lnTo>
                        <a:pt x="547" y="231"/>
                      </a:lnTo>
                      <a:lnTo>
                        <a:pt x="543" y="227"/>
                      </a:lnTo>
                      <a:lnTo>
                        <a:pt x="543" y="225"/>
                      </a:lnTo>
                      <a:lnTo>
                        <a:pt x="543" y="225"/>
                      </a:lnTo>
                      <a:lnTo>
                        <a:pt x="543" y="223"/>
                      </a:lnTo>
                      <a:lnTo>
                        <a:pt x="543" y="221"/>
                      </a:lnTo>
                      <a:lnTo>
                        <a:pt x="545" y="221"/>
                      </a:lnTo>
                      <a:lnTo>
                        <a:pt x="545" y="221"/>
                      </a:lnTo>
                      <a:lnTo>
                        <a:pt x="545" y="221"/>
                      </a:lnTo>
                      <a:lnTo>
                        <a:pt x="551" y="223"/>
                      </a:lnTo>
                      <a:lnTo>
                        <a:pt x="553" y="223"/>
                      </a:lnTo>
                      <a:lnTo>
                        <a:pt x="553" y="223"/>
                      </a:lnTo>
                      <a:lnTo>
                        <a:pt x="554" y="223"/>
                      </a:lnTo>
                      <a:lnTo>
                        <a:pt x="554" y="221"/>
                      </a:lnTo>
                      <a:lnTo>
                        <a:pt x="558" y="217"/>
                      </a:lnTo>
                      <a:lnTo>
                        <a:pt x="566" y="212"/>
                      </a:lnTo>
                      <a:lnTo>
                        <a:pt x="566" y="212"/>
                      </a:lnTo>
                      <a:lnTo>
                        <a:pt x="568" y="212"/>
                      </a:lnTo>
                      <a:lnTo>
                        <a:pt x="570" y="212"/>
                      </a:lnTo>
                      <a:lnTo>
                        <a:pt x="570" y="212"/>
                      </a:lnTo>
                      <a:lnTo>
                        <a:pt x="572" y="212"/>
                      </a:lnTo>
                      <a:lnTo>
                        <a:pt x="572" y="212"/>
                      </a:lnTo>
                      <a:lnTo>
                        <a:pt x="573" y="210"/>
                      </a:lnTo>
                      <a:lnTo>
                        <a:pt x="573" y="210"/>
                      </a:lnTo>
                      <a:lnTo>
                        <a:pt x="575" y="208"/>
                      </a:lnTo>
                      <a:lnTo>
                        <a:pt x="583" y="193"/>
                      </a:lnTo>
                      <a:lnTo>
                        <a:pt x="583" y="191"/>
                      </a:lnTo>
                      <a:lnTo>
                        <a:pt x="581" y="18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g142a8b75624_19_0"/>
                <p:cNvSpPr/>
                <p:nvPr/>
              </p:nvSpPr>
              <p:spPr>
                <a:xfrm>
                  <a:off x="3921125" y="3048000"/>
                  <a:ext cx="925513" cy="735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463" extrusionOk="0">
                      <a:moveTo>
                        <a:pt x="581" y="189"/>
                      </a:moveTo>
                      <a:lnTo>
                        <a:pt x="579" y="187"/>
                      </a:lnTo>
                      <a:lnTo>
                        <a:pt x="577" y="185"/>
                      </a:lnTo>
                      <a:lnTo>
                        <a:pt x="577" y="185"/>
                      </a:lnTo>
                      <a:lnTo>
                        <a:pt x="575" y="185"/>
                      </a:lnTo>
                      <a:lnTo>
                        <a:pt x="575" y="187"/>
                      </a:lnTo>
                      <a:lnTo>
                        <a:pt x="575" y="187"/>
                      </a:lnTo>
                      <a:lnTo>
                        <a:pt x="573" y="187"/>
                      </a:lnTo>
                      <a:lnTo>
                        <a:pt x="573" y="187"/>
                      </a:lnTo>
                      <a:lnTo>
                        <a:pt x="573" y="185"/>
                      </a:lnTo>
                      <a:lnTo>
                        <a:pt x="573" y="183"/>
                      </a:lnTo>
                      <a:lnTo>
                        <a:pt x="572" y="175"/>
                      </a:lnTo>
                      <a:lnTo>
                        <a:pt x="570" y="170"/>
                      </a:lnTo>
                      <a:lnTo>
                        <a:pt x="570" y="168"/>
                      </a:lnTo>
                      <a:lnTo>
                        <a:pt x="568" y="166"/>
                      </a:lnTo>
                      <a:lnTo>
                        <a:pt x="568" y="166"/>
                      </a:lnTo>
                      <a:lnTo>
                        <a:pt x="568" y="166"/>
                      </a:lnTo>
                      <a:lnTo>
                        <a:pt x="566" y="164"/>
                      </a:lnTo>
                      <a:lnTo>
                        <a:pt x="566" y="164"/>
                      </a:lnTo>
                      <a:lnTo>
                        <a:pt x="564" y="162"/>
                      </a:lnTo>
                      <a:lnTo>
                        <a:pt x="564" y="160"/>
                      </a:lnTo>
                      <a:lnTo>
                        <a:pt x="562" y="158"/>
                      </a:lnTo>
                      <a:lnTo>
                        <a:pt x="562" y="158"/>
                      </a:lnTo>
                      <a:lnTo>
                        <a:pt x="558" y="156"/>
                      </a:lnTo>
                      <a:lnTo>
                        <a:pt x="558" y="156"/>
                      </a:lnTo>
                      <a:lnTo>
                        <a:pt x="556" y="156"/>
                      </a:lnTo>
                      <a:lnTo>
                        <a:pt x="556" y="156"/>
                      </a:lnTo>
                      <a:lnTo>
                        <a:pt x="554" y="156"/>
                      </a:lnTo>
                      <a:lnTo>
                        <a:pt x="554" y="158"/>
                      </a:lnTo>
                      <a:lnTo>
                        <a:pt x="553" y="158"/>
                      </a:lnTo>
                      <a:lnTo>
                        <a:pt x="553" y="156"/>
                      </a:lnTo>
                      <a:lnTo>
                        <a:pt x="551" y="156"/>
                      </a:lnTo>
                      <a:lnTo>
                        <a:pt x="551" y="154"/>
                      </a:lnTo>
                      <a:lnTo>
                        <a:pt x="551" y="153"/>
                      </a:lnTo>
                      <a:lnTo>
                        <a:pt x="551" y="151"/>
                      </a:lnTo>
                      <a:lnTo>
                        <a:pt x="551" y="151"/>
                      </a:lnTo>
                      <a:lnTo>
                        <a:pt x="551" y="149"/>
                      </a:lnTo>
                      <a:lnTo>
                        <a:pt x="549" y="147"/>
                      </a:lnTo>
                      <a:lnTo>
                        <a:pt x="547" y="147"/>
                      </a:lnTo>
                      <a:lnTo>
                        <a:pt x="543" y="143"/>
                      </a:lnTo>
                      <a:lnTo>
                        <a:pt x="539" y="141"/>
                      </a:lnTo>
                      <a:lnTo>
                        <a:pt x="535" y="137"/>
                      </a:lnTo>
                      <a:lnTo>
                        <a:pt x="535" y="137"/>
                      </a:lnTo>
                      <a:lnTo>
                        <a:pt x="533" y="137"/>
                      </a:lnTo>
                      <a:lnTo>
                        <a:pt x="533" y="137"/>
                      </a:lnTo>
                      <a:lnTo>
                        <a:pt x="533" y="139"/>
                      </a:lnTo>
                      <a:lnTo>
                        <a:pt x="533" y="139"/>
                      </a:lnTo>
                      <a:lnTo>
                        <a:pt x="533" y="139"/>
                      </a:lnTo>
                      <a:lnTo>
                        <a:pt x="532" y="139"/>
                      </a:lnTo>
                      <a:lnTo>
                        <a:pt x="532" y="139"/>
                      </a:lnTo>
                      <a:lnTo>
                        <a:pt x="532" y="139"/>
                      </a:lnTo>
                      <a:lnTo>
                        <a:pt x="530" y="139"/>
                      </a:lnTo>
                      <a:lnTo>
                        <a:pt x="530" y="139"/>
                      </a:lnTo>
                      <a:lnTo>
                        <a:pt x="526" y="135"/>
                      </a:lnTo>
                      <a:lnTo>
                        <a:pt x="524" y="132"/>
                      </a:lnTo>
                      <a:lnTo>
                        <a:pt x="522" y="130"/>
                      </a:lnTo>
                      <a:lnTo>
                        <a:pt x="522" y="130"/>
                      </a:lnTo>
                      <a:lnTo>
                        <a:pt x="520" y="130"/>
                      </a:lnTo>
                      <a:lnTo>
                        <a:pt x="513" y="132"/>
                      </a:lnTo>
                      <a:lnTo>
                        <a:pt x="513" y="132"/>
                      </a:lnTo>
                      <a:lnTo>
                        <a:pt x="511" y="130"/>
                      </a:lnTo>
                      <a:lnTo>
                        <a:pt x="509" y="130"/>
                      </a:lnTo>
                      <a:lnTo>
                        <a:pt x="505" y="130"/>
                      </a:lnTo>
                      <a:lnTo>
                        <a:pt x="505" y="128"/>
                      </a:lnTo>
                      <a:lnTo>
                        <a:pt x="505" y="126"/>
                      </a:lnTo>
                      <a:lnTo>
                        <a:pt x="507" y="124"/>
                      </a:lnTo>
                      <a:lnTo>
                        <a:pt x="505" y="124"/>
                      </a:lnTo>
                      <a:lnTo>
                        <a:pt x="505" y="122"/>
                      </a:lnTo>
                      <a:lnTo>
                        <a:pt x="505" y="120"/>
                      </a:lnTo>
                      <a:lnTo>
                        <a:pt x="505" y="118"/>
                      </a:lnTo>
                      <a:lnTo>
                        <a:pt x="505" y="116"/>
                      </a:lnTo>
                      <a:lnTo>
                        <a:pt x="505" y="115"/>
                      </a:lnTo>
                      <a:lnTo>
                        <a:pt x="505" y="113"/>
                      </a:lnTo>
                      <a:lnTo>
                        <a:pt x="503" y="111"/>
                      </a:lnTo>
                      <a:lnTo>
                        <a:pt x="501" y="109"/>
                      </a:lnTo>
                      <a:lnTo>
                        <a:pt x="499" y="109"/>
                      </a:lnTo>
                      <a:lnTo>
                        <a:pt x="499" y="111"/>
                      </a:lnTo>
                      <a:lnTo>
                        <a:pt x="497" y="113"/>
                      </a:lnTo>
                      <a:lnTo>
                        <a:pt x="495" y="113"/>
                      </a:lnTo>
                      <a:lnTo>
                        <a:pt x="495" y="113"/>
                      </a:lnTo>
                      <a:lnTo>
                        <a:pt x="493" y="113"/>
                      </a:lnTo>
                      <a:lnTo>
                        <a:pt x="493" y="113"/>
                      </a:lnTo>
                      <a:lnTo>
                        <a:pt x="493" y="111"/>
                      </a:lnTo>
                      <a:lnTo>
                        <a:pt x="493" y="109"/>
                      </a:lnTo>
                      <a:lnTo>
                        <a:pt x="493" y="107"/>
                      </a:lnTo>
                      <a:lnTo>
                        <a:pt x="493" y="107"/>
                      </a:lnTo>
                      <a:lnTo>
                        <a:pt x="495" y="105"/>
                      </a:lnTo>
                      <a:lnTo>
                        <a:pt x="495" y="105"/>
                      </a:lnTo>
                      <a:lnTo>
                        <a:pt x="495" y="103"/>
                      </a:lnTo>
                      <a:lnTo>
                        <a:pt x="493" y="103"/>
                      </a:lnTo>
                      <a:lnTo>
                        <a:pt x="493" y="103"/>
                      </a:lnTo>
                      <a:lnTo>
                        <a:pt x="493" y="101"/>
                      </a:lnTo>
                      <a:lnTo>
                        <a:pt x="490" y="101"/>
                      </a:lnTo>
                      <a:lnTo>
                        <a:pt x="490" y="101"/>
                      </a:lnTo>
                      <a:lnTo>
                        <a:pt x="488" y="99"/>
                      </a:lnTo>
                      <a:lnTo>
                        <a:pt x="488" y="99"/>
                      </a:lnTo>
                      <a:lnTo>
                        <a:pt x="486" y="97"/>
                      </a:lnTo>
                      <a:lnTo>
                        <a:pt x="486" y="96"/>
                      </a:lnTo>
                      <a:lnTo>
                        <a:pt x="486" y="96"/>
                      </a:lnTo>
                      <a:lnTo>
                        <a:pt x="484" y="96"/>
                      </a:lnTo>
                      <a:lnTo>
                        <a:pt x="484" y="94"/>
                      </a:lnTo>
                      <a:lnTo>
                        <a:pt x="480" y="96"/>
                      </a:lnTo>
                      <a:lnTo>
                        <a:pt x="480" y="94"/>
                      </a:lnTo>
                      <a:lnTo>
                        <a:pt x="480" y="94"/>
                      </a:lnTo>
                      <a:lnTo>
                        <a:pt x="482" y="90"/>
                      </a:lnTo>
                      <a:lnTo>
                        <a:pt x="482" y="88"/>
                      </a:lnTo>
                      <a:lnTo>
                        <a:pt x="482" y="86"/>
                      </a:lnTo>
                      <a:lnTo>
                        <a:pt x="482" y="84"/>
                      </a:lnTo>
                      <a:lnTo>
                        <a:pt x="482" y="82"/>
                      </a:lnTo>
                      <a:lnTo>
                        <a:pt x="482" y="82"/>
                      </a:lnTo>
                      <a:lnTo>
                        <a:pt x="484" y="80"/>
                      </a:lnTo>
                      <a:lnTo>
                        <a:pt x="486" y="80"/>
                      </a:lnTo>
                      <a:lnTo>
                        <a:pt x="486" y="80"/>
                      </a:lnTo>
                      <a:lnTo>
                        <a:pt x="486" y="78"/>
                      </a:lnTo>
                      <a:lnTo>
                        <a:pt x="486" y="77"/>
                      </a:lnTo>
                      <a:lnTo>
                        <a:pt x="486" y="75"/>
                      </a:lnTo>
                      <a:lnTo>
                        <a:pt x="484" y="73"/>
                      </a:lnTo>
                      <a:lnTo>
                        <a:pt x="484" y="73"/>
                      </a:lnTo>
                      <a:lnTo>
                        <a:pt x="484" y="73"/>
                      </a:lnTo>
                      <a:lnTo>
                        <a:pt x="484" y="71"/>
                      </a:lnTo>
                      <a:lnTo>
                        <a:pt x="484" y="69"/>
                      </a:lnTo>
                      <a:lnTo>
                        <a:pt x="484" y="67"/>
                      </a:lnTo>
                      <a:lnTo>
                        <a:pt x="480" y="63"/>
                      </a:lnTo>
                      <a:lnTo>
                        <a:pt x="480" y="61"/>
                      </a:lnTo>
                      <a:lnTo>
                        <a:pt x="478" y="63"/>
                      </a:lnTo>
                      <a:lnTo>
                        <a:pt x="478" y="63"/>
                      </a:lnTo>
                      <a:lnTo>
                        <a:pt x="476" y="67"/>
                      </a:lnTo>
                      <a:lnTo>
                        <a:pt x="476" y="67"/>
                      </a:lnTo>
                      <a:lnTo>
                        <a:pt x="476" y="69"/>
                      </a:lnTo>
                      <a:lnTo>
                        <a:pt x="474" y="69"/>
                      </a:lnTo>
                      <a:lnTo>
                        <a:pt x="471" y="71"/>
                      </a:lnTo>
                      <a:lnTo>
                        <a:pt x="471" y="71"/>
                      </a:lnTo>
                      <a:lnTo>
                        <a:pt x="469" y="71"/>
                      </a:lnTo>
                      <a:lnTo>
                        <a:pt x="467" y="67"/>
                      </a:lnTo>
                      <a:lnTo>
                        <a:pt x="467" y="67"/>
                      </a:lnTo>
                      <a:lnTo>
                        <a:pt x="467" y="65"/>
                      </a:lnTo>
                      <a:lnTo>
                        <a:pt x="465" y="65"/>
                      </a:lnTo>
                      <a:lnTo>
                        <a:pt x="465" y="63"/>
                      </a:lnTo>
                      <a:lnTo>
                        <a:pt x="463" y="63"/>
                      </a:lnTo>
                      <a:lnTo>
                        <a:pt x="463" y="61"/>
                      </a:lnTo>
                      <a:lnTo>
                        <a:pt x="461" y="61"/>
                      </a:lnTo>
                      <a:lnTo>
                        <a:pt x="461" y="59"/>
                      </a:lnTo>
                      <a:lnTo>
                        <a:pt x="459" y="59"/>
                      </a:lnTo>
                      <a:lnTo>
                        <a:pt x="457" y="57"/>
                      </a:lnTo>
                      <a:lnTo>
                        <a:pt x="457" y="57"/>
                      </a:lnTo>
                      <a:lnTo>
                        <a:pt x="457" y="56"/>
                      </a:lnTo>
                      <a:lnTo>
                        <a:pt x="455" y="52"/>
                      </a:lnTo>
                      <a:lnTo>
                        <a:pt x="455" y="52"/>
                      </a:lnTo>
                      <a:lnTo>
                        <a:pt x="455" y="50"/>
                      </a:lnTo>
                      <a:lnTo>
                        <a:pt x="457" y="44"/>
                      </a:lnTo>
                      <a:lnTo>
                        <a:pt x="457" y="42"/>
                      </a:lnTo>
                      <a:lnTo>
                        <a:pt x="459" y="42"/>
                      </a:lnTo>
                      <a:lnTo>
                        <a:pt x="459" y="40"/>
                      </a:lnTo>
                      <a:lnTo>
                        <a:pt x="459" y="40"/>
                      </a:lnTo>
                      <a:lnTo>
                        <a:pt x="459" y="40"/>
                      </a:lnTo>
                      <a:lnTo>
                        <a:pt x="461" y="38"/>
                      </a:lnTo>
                      <a:lnTo>
                        <a:pt x="461" y="38"/>
                      </a:lnTo>
                      <a:lnTo>
                        <a:pt x="461" y="38"/>
                      </a:lnTo>
                      <a:lnTo>
                        <a:pt x="463" y="38"/>
                      </a:lnTo>
                      <a:lnTo>
                        <a:pt x="465" y="38"/>
                      </a:lnTo>
                      <a:lnTo>
                        <a:pt x="465" y="38"/>
                      </a:lnTo>
                      <a:lnTo>
                        <a:pt x="467" y="38"/>
                      </a:lnTo>
                      <a:lnTo>
                        <a:pt x="467" y="38"/>
                      </a:lnTo>
                      <a:lnTo>
                        <a:pt x="467" y="37"/>
                      </a:lnTo>
                      <a:lnTo>
                        <a:pt x="467" y="35"/>
                      </a:lnTo>
                      <a:lnTo>
                        <a:pt x="467" y="35"/>
                      </a:lnTo>
                      <a:lnTo>
                        <a:pt x="467" y="35"/>
                      </a:lnTo>
                      <a:lnTo>
                        <a:pt x="467" y="33"/>
                      </a:lnTo>
                      <a:lnTo>
                        <a:pt x="465" y="33"/>
                      </a:lnTo>
                      <a:lnTo>
                        <a:pt x="465" y="35"/>
                      </a:lnTo>
                      <a:lnTo>
                        <a:pt x="465" y="35"/>
                      </a:lnTo>
                      <a:lnTo>
                        <a:pt x="463" y="35"/>
                      </a:lnTo>
                      <a:lnTo>
                        <a:pt x="463" y="35"/>
                      </a:lnTo>
                      <a:lnTo>
                        <a:pt x="459" y="33"/>
                      </a:lnTo>
                      <a:lnTo>
                        <a:pt x="457" y="33"/>
                      </a:lnTo>
                      <a:lnTo>
                        <a:pt x="457" y="33"/>
                      </a:lnTo>
                      <a:lnTo>
                        <a:pt x="455" y="31"/>
                      </a:lnTo>
                      <a:lnTo>
                        <a:pt x="455" y="31"/>
                      </a:lnTo>
                      <a:lnTo>
                        <a:pt x="455" y="31"/>
                      </a:lnTo>
                      <a:lnTo>
                        <a:pt x="457" y="29"/>
                      </a:lnTo>
                      <a:lnTo>
                        <a:pt x="457" y="25"/>
                      </a:lnTo>
                      <a:lnTo>
                        <a:pt x="457" y="23"/>
                      </a:lnTo>
                      <a:lnTo>
                        <a:pt x="457" y="23"/>
                      </a:lnTo>
                      <a:lnTo>
                        <a:pt x="457" y="23"/>
                      </a:lnTo>
                      <a:lnTo>
                        <a:pt x="457" y="21"/>
                      </a:lnTo>
                      <a:lnTo>
                        <a:pt x="457" y="21"/>
                      </a:lnTo>
                      <a:lnTo>
                        <a:pt x="455" y="21"/>
                      </a:lnTo>
                      <a:lnTo>
                        <a:pt x="455" y="21"/>
                      </a:lnTo>
                      <a:lnTo>
                        <a:pt x="453" y="21"/>
                      </a:lnTo>
                      <a:lnTo>
                        <a:pt x="450" y="23"/>
                      </a:lnTo>
                      <a:lnTo>
                        <a:pt x="450" y="23"/>
                      </a:lnTo>
                      <a:lnTo>
                        <a:pt x="448" y="23"/>
                      </a:lnTo>
                      <a:lnTo>
                        <a:pt x="448" y="23"/>
                      </a:lnTo>
                      <a:lnTo>
                        <a:pt x="448" y="23"/>
                      </a:lnTo>
                      <a:lnTo>
                        <a:pt x="446" y="25"/>
                      </a:lnTo>
                      <a:lnTo>
                        <a:pt x="446" y="25"/>
                      </a:lnTo>
                      <a:lnTo>
                        <a:pt x="446" y="25"/>
                      </a:lnTo>
                      <a:lnTo>
                        <a:pt x="446" y="27"/>
                      </a:lnTo>
                      <a:lnTo>
                        <a:pt x="446" y="27"/>
                      </a:lnTo>
                      <a:lnTo>
                        <a:pt x="446" y="29"/>
                      </a:lnTo>
                      <a:lnTo>
                        <a:pt x="446" y="29"/>
                      </a:lnTo>
                      <a:lnTo>
                        <a:pt x="444" y="29"/>
                      </a:lnTo>
                      <a:lnTo>
                        <a:pt x="444" y="31"/>
                      </a:lnTo>
                      <a:lnTo>
                        <a:pt x="444" y="31"/>
                      </a:lnTo>
                      <a:lnTo>
                        <a:pt x="444" y="31"/>
                      </a:lnTo>
                      <a:lnTo>
                        <a:pt x="444" y="31"/>
                      </a:lnTo>
                      <a:lnTo>
                        <a:pt x="444" y="33"/>
                      </a:lnTo>
                      <a:lnTo>
                        <a:pt x="444" y="33"/>
                      </a:lnTo>
                      <a:lnTo>
                        <a:pt x="444" y="33"/>
                      </a:lnTo>
                      <a:lnTo>
                        <a:pt x="444" y="35"/>
                      </a:lnTo>
                      <a:lnTo>
                        <a:pt x="442" y="35"/>
                      </a:lnTo>
                      <a:lnTo>
                        <a:pt x="440" y="37"/>
                      </a:lnTo>
                      <a:lnTo>
                        <a:pt x="440" y="37"/>
                      </a:lnTo>
                      <a:lnTo>
                        <a:pt x="438" y="37"/>
                      </a:lnTo>
                      <a:lnTo>
                        <a:pt x="434" y="35"/>
                      </a:lnTo>
                      <a:lnTo>
                        <a:pt x="432" y="35"/>
                      </a:lnTo>
                      <a:lnTo>
                        <a:pt x="429" y="35"/>
                      </a:lnTo>
                      <a:lnTo>
                        <a:pt x="425" y="35"/>
                      </a:lnTo>
                      <a:lnTo>
                        <a:pt x="423" y="35"/>
                      </a:lnTo>
                      <a:lnTo>
                        <a:pt x="421" y="33"/>
                      </a:lnTo>
                      <a:lnTo>
                        <a:pt x="421" y="33"/>
                      </a:lnTo>
                      <a:lnTo>
                        <a:pt x="419" y="31"/>
                      </a:lnTo>
                      <a:lnTo>
                        <a:pt x="419" y="31"/>
                      </a:lnTo>
                      <a:lnTo>
                        <a:pt x="417" y="27"/>
                      </a:lnTo>
                      <a:lnTo>
                        <a:pt x="417" y="27"/>
                      </a:lnTo>
                      <a:lnTo>
                        <a:pt x="417" y="27"/>
                      </a:lnTo>
                      <a:lnTo>
                        <a:pt x="415" y="25"/>
                      </a:lnTo>
                      <a:lnTo>
                        <a:pt x="415" y="25"/>
                      </a:lnTo>
                      <a:lnTo>
                        <a:pt x="413" y="25"/>
                      </a:lnTo>
                      <a:lnTo>
                        <a:pt x="412" y="25"/>
                      </a:lnTo>
                      <a:lnTo>
                        <a:pt x="412" y="25"/>
                      </a:lnTo>
                      <a:lnTo>
                        <a:pt x="406" y="21"/>
                      </a:lnTo>
                      <a:lnTo>
                        <a:pt x="406" y="21"/>
                      </a:lnTo>
                      <a:lnTo>
                        <a:pt x="404" y="21"/>
                      </a:lnTo>
                      <a:lnTo>
                        <a:pt x="402" y="21"/>
                      </a:lnTo>
                      <a:lnTo>
                        <a:pt x="402" y="21"/>
                      </a:lnTo>
                      <a:lnTo>
                        <a:pt x="402" y="21"/>
                      </a:lnTo>
                      <a:lnTo>
                        <a:pt x="402" y="21"/>
                      </a:lnTo>
                      <a:lnTo>
                        <a:pt x="402" y="23"/>
                      </a:lnTo>
                      <a:lnTo>
                        <a:pt x="400" y="29"/>
                      </a:lnTo>
                      <a:lnTo>
                        <a:pt x="400" y="29"/>
                      </a:lnTo>
                      <a:lnTo>
                        <a:pt x="400" y="29"/>
                      </a:lnTo>
                      <a:lnTo>
                        <a:pt x="400" y="29"/>
                      </a:lnTo>
                      <a:lnTo>
                        <a:pt x="398" y="29"/>
                      </a:lnTo>
                      <a:lnTo>
                        <a:pt x="398" y="29"/>
                      </a:lnTo>
                      <a:lnTo>
                        <a:pt x="398" y="29"/>
                      </a:lnTo>
                      <a:lnTo>
                        <a:pt x="396" y="29"/>
                      </a:lnTo>
                      <a:lnTo>
                        <a:pt x="396" y="27"/>
                      </a:lnTo>
                      <a:lnTo>
                        <a:pt x="394" y="25"/>
                      </a:lnTo>
                      <a:lnTo>
                        <a:pt x="394" y="25"/>
                      </a:lnTo>
                      <a:lnTo>
                        <a:pt x="394" y="23"/>
                      </a:lnTo>
                      <a:lnTo>
                        <a:pt x="394" y="23"/>
                      </a:lnTo>
                      <a:lnTo>
                        <a:pt x="394" y="21"/>
                      </a:lnTo>
                      <a:lnTo>
                        <a:pt x="394" y="21"/>
                      </a:lnTo>
                      <a:lnTo>
                        <a:pt x="394" y="21"/>
                      </a:lnTo>
                      <a:lnTo>
                        <a:pt x="394" y="19"/>
                      </a:lnTo>
                      <a:lnTo>
                        <a:pt x="392" y="19"/>
                      </a:lnTo>
                      <a:lnTo>
                        <a:pt x="391" y="19"/>
                      </a:lnTo>
                      <a:lnTo>
                        <a:pt x="391" y="19"/>
                      </a:lnTo>
                      <a:lnTo>
                        <a:pt x="389" y="19"/>
                      </a:lnTo>
                      <a:lnTo>
                        <a:pt x="389" y="19"/>
                      </a:lnTo>
                      <a:lnTo>
                        <a:pt x="387" y="19"/>
                      </a:lnTo>
                      <a:lnTo>
                        <a:pt x="387" y="18"/>
                      </a:lnTo>
                      <a:lnTo>
                        <a:pt x="387" y="18"/>
                      </a:lnTo>
                      <a:lnTo>
                        <a:pt x="387" y="18"/>
                      </a:lnTo>
                      <a:lnTo>
                        <a:pt x="387" y="18"/>
                      </a:lnTo>
                      <a:lnTo>
                        <a:pt x="385" y="16"/>
                      </a:lnTo>
                      <a:lnTo>
                        <a:pt x="383" y="16"/>
                      </a:lnTo>
                      <a:lnTo>
                        <a:pt x="381" y="16"/>
                      </a:lnTo>
                      <a:lnTo>
                        <a:pt x="381" y="16"/>
                      </a:lnTo>
                      <a:lnTo>
                        <a:pt x="379" y="14"/>
                      </a:lnTo>
                      <a:lnTo>
                        <a:pt x="379" y="14"/>
                      </a:lnTo>
                      <a:lnTo>
                        <a:pt x="377" y="12"/>
                      </a:lnTo>
                      <a:lnTo>
                        <a:pt x="379" y="12"/>
                      </a:lnTo>
                      <a:lnTo>
                        <a:pt x="379" y="12"/>
                      </a:lnTo>
                      <a:lnTo>
                        <a:pt x="379" y="12"/>
                      </a:lnTo>
                      <a:lnTo>
                        <a:pt x="383" y="12"/>
                      </a:lnTo>
                      <a:lnTo>
                        <a:pt x="385" y="10"/>
                      </a:lnTo>
                      <a:lnTo>
                        <a:pt x="385" y="10"/>
                      </a:lnTo>
                      <a:lnTo>
                        <a:pt x="387" y="10"/>
                      </a:lnTo>
                      <a:lnTo>
                        <a:pt x="387" y="10"/>
                      </a:lnTo>
                      <a:lnTo>
                        <a:pt x="387" y="8"/>
                      </a:lnTo>
                      <a:lnTo>
                        <a:pt x="385" y="8"/>
                      </a:lnTo>
                      <a:lnTo>
                        <a:pt x="385" y="8"/>
                      </a:lnTo>
                      <a:lnTo>
                        <a:pt x="383" y="8"/>
                      </a:lnTo>
                      <a:lnTo>
                        <a:pt x="379" y="8"/>
                      </a:lnTo>
                      <a:lnTo>
                        <a:pt x="373" y="10"/>
                      </a:lnTo>
                      <a:lnTo>
                        <a:pt x="371" y="8"/>
                      </a:lnTo>
                      <a:lnTo>
                        <a:pt x="364" y="6"/>
                      </a:lnTo>
                      <a:lnTo>
                        <a:pt x="362" y="6"/>
                      </a:lnTo>
                      <a:lnTo>
                        <a:pt x="362" y="2"/>
                      </a:lnTo>
                      <a:lnTo>
                        <a:pt x="360" y="2"/>
                      </a:lnTo>
                      <a:lnTo>
                        <a:pt x="360" y="0"/>
                      </a:lnTo>
                      <a:lnTo>
                        <a:pt x="358" y="2"/>
                      </a:lnTo>
                      <a:lnTo>
                        <a:pt x="354" y="2"/>
                      </a:lnTo>
                      <a:lnTo>
                        <a:pt x="352" y="2"/>
                      </a:lnTo>
                      <a:lnTo>
                        <a:pt x="352" y="4"/>
                      </a:lnTo>
                      <a:lnTo>
                        <a:pt x="351" y="4"/>
                      </a:lnTo>
                      <a:lnTo>
                        <a:pt x="351" y="6"/>
                      </a:lnTo>
                      <a:lnTo>
                        <a:pt x="349" y="6"/>
                      </a:lnTo>
                      <a:lnTo>
                        <a:pt x="349" y="6"/>
                      </a:lnTo>
                      <a:lnTo>
                        <a:pt x="347" y="6"/>
                      </a:lnTo>
                      <a:lnTo>
                        <a:pt x="345" y="6"/>
                      </a:lnTo>
                      <a:lnTo>
                        <a:pt x="345" y="4"/>
                      </a:lnTo>
                      <a:lnTo>
                        <a:pt x="345" y="4"/>
                      </a:lnTo>
                      <a:lnTo>
                        <a:pt x="343" y="4"/>
                      </a:lnTo>
                      <a:lnTo>
                        <a:pt x="343" y="4"/>
                      </a:lnTo>
                      <a:lnTo>
                        <a:pt x="341" y="4"/>
                      </a:lnTo>
                      <a:lnTo>
                        <a:pt x="339" y="4"/>
                      </a:lnTo>
                      <a:lnTo>
                        <a:pt x="339" y="6"/>
                      </a:lnTo>
                      <a:lnTo>
                        <a:pt x="339" y="6"/>
                      </a:lnTo>
                      <a:lnTo>
                        <a:pt x="339" y="8"/>
                      </a:lnTo>
                      <a:lnTo>
                        <a:pt x="339" y="8"/>
                      </a:lnTo>
                      <a:lnTo>
                        <a:pt x="339" y="8"/>
                      </a:lnTo>
                      <a:lnTo>
                        <a:pt x="337" y="8"/>
                      </a:lnTo>
                      <a:lnTo>
                        <a:pt x="335" y="8"/>
                      </a:lnTo>
                      <a:lnTo>
                        <a:pt x="335" y="8"/>
                      </a:lnTo>
                      <a:lnTo>
                        <a:pt x="333" y="6"/>
                      </a:lnTo>
                      <a:lnTo>
                        <a:pt x="333" y="4"/>
                      </a:lnTo>
                      <a:lnTo>
                        <a:pt x="333" y="4"/>
                      </a:lnTo>
                      <a:lnTo>
                        <a:pt x="331" y="4"/>
                      </a:lnTo>
                      <a:lnTo>
                        <a:pt x="324" y="6"/>
                      </a:lnTo>
                      <a:lnTo>
                        <a:pt x="322" y="6"/>
                      </a:lnTo>
                      <a:lnTo>
                        <a:pt x="320" y="6"/>
                      </a:lnTo>
                      <a:lnTo>
                        <a:pt x="320" y="6"/>
                      </a:lnTo>
                      <a:lnTo>
                        <a:pt x="318" y="4"/>
                      </a:lnTo>
                      <a:lnTo>
                        <a:pt x="316" y="4"/>
                      </a:lnTo>
                      <a:lnTo>
                        <a:pt x="312" y="4"/>
                      </a:lnTo>
                      <a:lnTo>
                        <a:pt x="307" y="4"/>
                      </a:lnTo>
                      <a:lnTo>
                        <a:pt x="305" y="4"/>
                      </a:lnTo>
                      <a:lnTo>
                        <a:pt x="303" y="4"/>
                      </a:lnTo>
                      <a:lnTo>
                        <a:pt x="301" y="6"/>
                      </a:lnTo>
                      <a:lnTo>
                        <a:pt x="299" y="8"/>
                      </a:lnTo>
                      <a:lnTo>
                        <a:pt x="297" y="8"/>
                      </a:lnTo>
                      <a:lnTo>
                        <a:pt x="295" y="8"/>
                      </a:lnTo>
                      <a:lnTo>
                        <a:pt x="293" y="6"/>
                      </a:lnTo>
                      <a:lnTo>
                        <a:pt x="293" y="6"/>
                      </a:lnTo>
                      <a:lnTo>
                        <a:pt x="290" y="6"/>
                      </a:lnTo>
                      <a:lnTo>
                        <a:pt x="290" y="6"/>
                      </a:lnTo>
                      <a:lnTo>
                        <a:pt x="288" y="8"/>
                      </a:lnTo>
                      <a:lnTo>
                        <a:pt x="286" y="8"/>
                      </a:lnTo>
                      <a:lnTo>
                        <a:pt x="284" y="8"/>
                      </a:lnTo>
                      <a:lnTo>
                        <a:pt x="284" y="8"/>
                      </a:lnTo>
                      <a:lnTo>
                        <a:pt x="274" y="6"/>
                      </a:lnTo>
                      <a:lnTo>
                        <a:pt x="270" y="4"/>
                      </a:lnTo>
                      <a:lnTo>
                        <a:pt x="269" y="2"/>
                      </a:lnTo>
                      <a:lnTo>
                        <a:pt x="269" y="4"/>
                      </a:lnTo>
                      <a:lnTo>
                        <a:pt x="267" y="6"/>
                      </a:lnTo>
                      <a:lnTo>
                        <a:pt x="261" y="8"/>
                      </a:lnTo>
                      <a:lnTo>
                        <a:pt x="259" y="10"/>
                      </a:lnTo>
                      <a:lnTo>
                        <a:pt x="259" y="14"/>
                      </a:lnTo>
                      <a:lnTo>
                        <a:pt x="259" y="18"/>
                      </a:lnTo>
                      <a:lnTo>
                        <a:pt x="261" y="18"/>
                      </a:lnTo>
                      <a:lnTo>
                        <a:pt x="261" y="19"/>
                      </a:lnTo>
                      <a:lnTo>
                        <a:pt x="261" y="19"/>
                      </a:lnTo>
                      <a:lnTo>
                        <a:pt x="261" y="19"/>
                      </a:lnTo>
                      <a:lnTo>
                        <a:pt x="261" y="21"/>
                      </a:lnTo>
                      <a:lnTo>
                        <a:pt x="261" y="23"/>
                      </a:lnTo>
                      <a:lnTo>
                        <a:pt x="261" y="23"/>
                      </a:lnTo>
                      <a:lnTo>
                        <a:pt x="261" y="25"/>
                      </a:lnTo>
                      <a:lnTo>
                        <a:pt x="261" y="25"/>
                      </a:lnTo>
                      <a:lnTo>
                        <a:pt x="261" y="25"/>
                      </a:lnTo>
                      <a:lnTo>
                        <a:pt x="263" y="27"/>
                      </a:lnTo>
                      <a:lnTo>
                        <a:pt x="267" y="27"/>
                      </a:lnTo>
                      <a:lnTo>
                        <a:pt x="270" y="29"/>
                      </a:lnTo>
                      <a:lnTo>
                        <a:pt x="270" y="31"/>
                      </a:lnTo>
                      <a:lnTo>
                        <a:pt x="270" y="33"/>
                      </a:lnTo>
                      <a:lnTo>
                        <a:pt x="265" y="35"/>
                      </a:lnTo>
                      <a:lnTo>
                        <a:pt x="265" y="35"/>
                      </a:lnTo>
                      <a:lnTo>
                        <a:pt x="263" y="37"/>
                      </a:lnTo>
                      <a:lnTo>
                        <a:pt x="263" y="37"/>
                      </a:lnTo>
                      <a:lnTo>
                        <a:pt x="261" y="37"/>
                      </a:lnTo>
                      <a:lnTo>
                        <a:pt x="259" y="37"/>
                      </a:lnTo>
                      <a:lnTo>
                        <a:pt x="257" y="37"/>
                      </a:lnTo>
                      <a:lnTo>
                        <a:pt x="255" y="37"/>
                      </a:lnTo>
                      <a:lnTo>
                        <a:pt x="250" y="40"/>
                      </a:lnTo>
                      <a:lnTo>
                        <a:pt x="248" y="42"/>
                      </a:lnTo>
                      <a:lnTo>
                        <a:pt x="250" y="44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48" y="46"/>
                      </a:lnTo>
                      <a:lnTo>
                        <a:pt x="246" y="48"/>
                      </a:lnTo>
                      <a:lnTo>
                        <a:pt x="242" y="50"/>
                      </a:lnTo>
                      <a:lnTo>
                        <a:pt x="240" y="50"/>
                      </a:lnTo>
                      <a:lnTo>
                        <a:pt x="229" y="48"/>
                      </a:lnTo>
                      <a:lnTo>
                        <a:pt x="225" y="46"/>
                      </a:lnTo>
                      <a:lnTo>
                        <a:pt x="223" y="46"/>
                      </a:lnTo>
                      <a:lnTo>
                        <a:pt x="223" y="44"/>
                      </a:lnTo>
                      <a:lnTo>
                        <a:pt x="221" y="40"/>
                      </a:lnTo>
                      <a:lnTo>
                        <a:pt x="221" y="37"/>
                      </a:lnTo>
                      <a:lnTo>
                        <a:pt x="221" y="35"/>
                      </a:lnTo>
                      <a:lnTo>
                        <a:pt x="221" y="35"/>
                      </a:lnTo>
                      <a:lnTo>
                        <a:pt x="223" y="33"/>
                      </a:lnTo>
                      <a:lnTo>
                        <a:pt x="223" y="33"/>
                      </a:lnTo>
                      <a:lnTo>
                        <a:pt x="223" y="31"/>
                      </a:lnTo>
                      <a:lnTo>
                        <a:pt x="219" y="31"/>
                      </a:lnTo>
                      <a:lnTo>
                        <a:pt x="210" y="33"/>
                      </a:lnTo>
                      <a:lnTo>
                        <a:pt x="206" y="35"/>
                      </a:lnTo>
                      <a:lnTo>
                        <a:pt x="204" y="37"/>
                      </a:lnTo>
                      <a:lnTo>
                        <a:pt x="198" y="37"/>
                      </a:lnTo>
                      <a:lnTo>
                        <a:pt x="196" y="37"/>
                      </a:lnTo>
                      <a:lnTo>
                        <a:pt x="192" y="40"/>
                      </a:lnTo>
                      <a:lnTo>
                        <a:pt x="190" y="40"/>
                      </a:lnTo>
                      <a:lnTo>
                        <a:pt x="189" y="40"/>
                      </a:lnTo>
                      <a:lnTo>
                        <a:pt x="185" y="42"/>
                      </a:lnTo>
                      <a:lnTo>
                        <a:pt x="181" y="42"/>
                      </a:lnTo>
                      <a:lnTo>
                        <a:pt x="179" y="42"/>
                      </a:lnTo>
                      <a:lnTo>
                        <a:pt x="179" y="44"/>
                      </a:lnTo>
                      <a:lnTo>
                        <a:pt x="177" y="50"/>
                      </a:lnTo>
                      <a:lnTo>
                        <a:pt x="175" y="52"/>
                      </a:lnTo>
                      <a:lnTo>
                        <a:pt x="171" y="56"/>
                      </a:lnTo>
                      <a:lnTo>
                        <a:pt x="168" y="56"/>
                      </a:lnTo>
                      <a:lnTo>
                        <a:pt x="149" y="56"/>
                      </a:lnTo>
                      <a:lnTo>
                        <a:pt x="145" y="56"/>
                      </a:lnTo>
                      <a:lnTo>
                        <a:pt x="141" y="54"/>
                      </a:lnTo>
                      <a:lnTo>
                        <a:pt x="133" y="46"/>
                      </a:lnTo>
                      <a:lnTo>
                        <a:pt x="129" y="44"/>
                      </a:lnTo>
                      <a:lnTo>
                        <a:pt x="105" y="44"/>
                      </a:lnTo>
                      <a:lnTo>
                        <a:pt x="97" y="46"/>
                      </a:lnTo>
                      <a:lnTo>
                        <a:pt x="93" y="48"/>
                      </a:lnTo>
                      <a:lnTo>
                        <a:pt x="91" y="46"/>
                      </a:lnTo>
                      <a:lnTo>
                        <a:pt x="88" y="44"/>
                      </a:lnTo>
                      <a:lnTo>
                        <a:pt x="84" y="44"/>
                      </a:lnTo>
                      <a:lnTo>
                        <a:pt x="82" y="44"/>
                      </a:lnTo>
                      <a:lnTo>
                        <a:pt x="80" y="46"/>
                      </a:lnTo>
                      <a:lnTo>
                        <a:pt x="76" y="48"/>
                      </a:lnTo>
                      <a:lnTo>
                        <a:pt x="74" y="46"/>
                      </a:lnTo>
                      <a:lnTo>
                        <a:pt x="74" y="46"/>
                      </a:lnTo>
                      <a:lnTo>
                        <a:pt x="72" y="42"/>
                      </a:lnTo>
                      <a:lnTo>
                        <a:pt x="70" y="42"/>
                      </a:lnTo>
                      <a:lnTo>
                        <a:pt x="70" y="40"/>
                      </a:lnTo>
                      <a:lnTo>
                        <a:pt x="69" y="40"/>
                      </a:lnTo>
                      <a:lnTo>
                        <a:pt x="69" y="40"/>
                      </a:lnTo>
                      <a:lnTo>
                        <a:pt x="69" y="40"/>
                      </a:lnTo>
                      <a:lnTo>
                        <a:pt x="67" y="42"/>
                      </a:lnTo>
                      <a:lnTo>
                        <a:pt x="67" y="42"/>
                      </a:lnTo>
                      <a:lnTo>
                        <a:pt x="65" y="48"/>
                      </a:lnTo>
                      <a:lnTo>
                        <a:pt x="63" y="50"/>
                      </a:lnTo>
                      <a:lnTo>
                        <a:pt x="61" y="48"/>
                      </a:lnTo>
                      <a:lnTo>
                        <a:pt x="61" y="42"/>
                      </a:lnTo>
                      <a:lnTo>
                        <a:pt x="59" y="40"/>
                      </a:lnTo>
                      <a:lnTo>
                        <a:pt x="55" y="40"/>
                      </a:lnTo>
                      <a:lnTo>
                        <a:pt x="53" y="44"/>
                      </a:lnTo>
                      <a:lnTo>
                        <a:pt x="53" y="52"/>
                      </a:lnTo>
                      <a:lnTo>
                        <a:pt x="53" y="63"/>
                      </a:lnTo>
                      <a:lnTo>
                        <a:pt x="53" y="77"/>
                      </a:lnTo>
                      <a:lnTo>
                        <a:pt x="46" y="77"/>
                      </a:lnTo>
                      <a:lnTo>
                        <a:pt x="36" y="77"/>
                      </a:lnTo>
                      <a:lnTo>
                        <a:pt x="27" y="77"/>
                      </a:lnTo>
                      <a:lnTo>
                        <a:pt x="21" y="77"/>
                      </a:lnTo>
                      <a:lnTo>
                        <a:pt x="19" y="78"/>
                      </a:lnTo>
                      <a:lnTo>
                        <a:pt x="19" y="78"/>
                      </a:lnTo>
                      <a:lnTo>
                        <a:pt x="19" y="77"/>
                      </a:lnTo>
                      <a:lnTo>
                        <a:pt x="19" y="77"/>
                      </a:lnTo>
                      <a:lnTo>
                        <a:pt x="17" y="77"/>
                      </a:lnTo>
                      <a:lnTo>
                        <a:pt x="17" y="77"/>
                      </a:lnTo>
                      <a:lnTo>
                        <a:pt x="17" y="77"/>
                      </a:lnTo>
                      <a:lnTo>
                        <a:pt x="17" y="78"/>
                      </a:lnTo>
                      <a:lnTo>
                        <a:pt x="17" y="78"/>
                      </a:lnTo>
                      <a:lnTo>
                        <a:pt x="15" y="80"/>
                      </a:lnTo>
                      <a:lnTo>
                        <a:pt x="15" y="82"/>
                      </a:lnTo>
                      <a:lnTo>
                        <a:pt x="13" y="82"/>
                      </a:lnTo>
                      <a:lnTo>
                        <a:pt x="13" y="82"/>
                      </a:lnTo>
                      <a:lnTo>
                        <a:pt x="11" y="80"/>
                      </a:lnTo>
                      <a:lnTo>
                        <a:pt x="11" y="80"/>
                      </a:lnTo>
                      <a:lnTo>
                        <a:pt x="11" y="78"/>
                      </a:lnTo>
                      <a:lnTo>
                        <a:pt x="9" y="78"/>
                      </a:lnTo>
                      <a:lnTo>
                        <a:pt x="9" y="80"/>
                      </a:lnTo>
                      <a:lnTo>
                        <a:pt x="9" y="80"/>
                      </a:lnTo>
                      <a:lnTo>
                        <a:pt x="9" y="82"/>
                      </a:lnTo>
                      <a:lnTo>
                        <a:pt x="9" y="82"/>
                      </a:lnTo>
                      <a:lnTo>
                        <a:pt x="9" y="82"/>
                      </a:lnTo>
                      <a:lnTo>
                        <a:pt x="9" y="82"/>
                      </a:lnTo>
                      <a:lnTo>
                        <a:pt x="9" y="84"/>
                      </a:lnTo>
                      <a:lnTo>
                        <a:pt x="9" y="84"/>
                      </a:lnTo>
                      <a:lnTo>
                        <a:pt x="9" y="84"/>
                      </a:lnTo>
                      <a:lnTo>
                        <a:pt x="8" y="84"/>
                      </a:lnTo>
                      <a:lnTo>
                        <a:pt x="8" y="84"/>
                      </a:lnTo>
                      <a:lnTo>
                        <a:pt x="8" y="84"/>
                      </a:lnTo>
                      <a:lnTo>
                        <a:pt x="6" y="84"/>
                      </a:lnTo>
                      <a:lnTo>
                        <a:pt x="6" y="86"/>
                      </a:lnTo>
                      <a:lnTo>
                        <a:pt x="4" y="88"/>
                      </a:lnTo>
                      <a:lnTo>
                        <a:pt x="4" y="88"/>
                      </a:lnTo>
                      <a:lnTo>
                        <a:pt x="4" y="90"/>
                      </a:lnTo>
                      <a:lnTo>
                        <a:pt x="2" y="90"/>
                      </a:lnTo>
                      <a:lnTo>
                        <a:pt x="2" y="94"/>
                      </a:lnTo>
                      <a:lnTo>
                        <a:pt x="2" y="96"/>
                      </a:lnTo>
                      <a:lnTo>
                        <a:pt x="2" y="97"/>
                      </a:lnTo>
                      <a:lnTo>
                        <a:pt x="2" y="97"/>
                      </a:lnTo>
                      <a:lnTo>
                        <a:pt x="2" y="97"/>
                      </a:lnTo>
                      <a:lnTo>
                        <a:pt x="4" y="96"/>
                      </a:lnTo>
                      <a:lnTo>
                        <a:pt x="4" y="97"/>
                      </a:lnTo>
                      <a:lnTo>
                        <a:pt x="4" y="99"/>
                      </a:lnTo>
                      <a:lnTo>
                        <a:pt x="4" y="101"/>
                      </a:lnTo>
                      <a:lnTo>
                        <a:pt x="6" y="103"/>
                      </a:lnTo>
                      <a:lnTo>
                        <a:pt x="8" y="105"/>
                      </a:lnTo>
                      <a:lnTo>
                        <a:pt x="8" y="105"/>
                      </a:lnTo>
                      <a:lnTo>
                        <a:pt x="9" y="105"/>
                      </a:lnTo>
                      <a:lnTo>
                        <a:pt x="11" y="105"/>
                      </a:lnTo>
                      <a:lnTo>
                        <a:pt x="11" y="107"/>
                      </a:lnTo>
                      <a:lnTo>
                        <a:pt x="9" y="107"/>
                      </a:lnTo>
                      <a:lnTo>
                        <a:pt x="9" y="107"/>
                      </a:lnTo>
                      <a:lnTo>
                        <a:pt x="8" y="109"/>
                      </a:lnTo>
                      <a:lnTo>
                        <a:pt x="6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4" y="109"/>
                      </a:lnTo>
                      <a:lnTo>
                        <a:pt x="4" y="109"/>
                      </a:lnTo>
                      <a:lnTo>
                        <a:pt x="2" y="109"/>
                      </a:lnTo>
                      <a:lnTo>
                        <a:pt x="2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3"/>
                      </a:lnTo>
                      <a:lnTo>
                        <a:pt x="0" y="113"/>
                      </a:lnTo>
                      <a:lnTo>
                        <a:pt x="2" y="115"/>
                      </a:lnTo>
                      <a:lnTo>
                        <a:pt x="8" y="115"/>
                      </a:lnTo>
                      <a:lnTo>
                        <a:pt x="13" y="115"/>
                      </a:lnTo>
                      <a:lnTo>
                        <a:pt x="15" y="115"/>
                      </a:lnTo>
                      <a:lnTo>
                        <a:pt x="15" y="115"/>
                      </a:lnTo>
                      <a:lnTo>
                        <a:pt x="17" y="115"/>
                      </a:lnTo>
                      <a:lnTo>
                        <a:pt x="17" y="113"/>
                      </a:lnTo>
                      <a:lnTo>
                        <a:pt x="19" y="113"/>
                      </a:lnTo>
                      <a:lnTo>
                        <a:pt x="19" y="113"/>
                      </a:lnTo>
                      <a:lnTo>
                        <a:pt x="19" y="111"/>
                      </a:lnTo>
                      <a:lnTo>
                        <a:pt x="17" y="111"/>
                      </a:lnTo>
                      <a:lnTo>
                        <a:pt x="25" y="103"/>
                      </a:lnTo>
                      <a:lnTo>
                        <a:pt x="25" y="101"/>
                      </a:lnTo>
                      <a:lnTo>
                        <a:pt x="27" y="101"/>
                      </a:lnTo>
                      <a:lnTo>
                        <a:pt x="30" y="99"/>
                      </a:lnTo>
                      <a:lnTo>
                        <a:pt x="32" y="99"/>
                      </a:lnTo>
                      <a:lnTo>
                        <a:pt x="34" y="97"/>
                      </a:lnTo>
                      <a:lnTo>
                        <a:pt x="36" y="97"/>
                      </a:lnTo>
                      <a:lnTo>
                        <a:pt x="38" y="96"/>
                      </a:lnTo>
                      <a:lnTo>
                        <a:pt x="40" y="96"/>
                      </a:lnTo>
                      <a:lnTo>
                        <a:pt x="42" y="96"/>
                      </a:lnTo>
                      <a:lnTo>
                        <a:pt x="42" y="94"/>
                      </a:lnTo>
                      <a:lnTo>
                        <a:pt x="44" y="90"/>
                      </a:lnTo>
                      <a:lnTo>
                        <a:pt x="44" y="90"/>
                      </a:lnTo>
                      <a:lnTo>
                        <a:pt x="46" y="90"/>
                      </a:lnTo>
                      <a:lnTo>
                        <a:pt x="49" y="90"/>
                      </a:lnTo>
                      <a:lnTo>
                        <a:pt x="51" y="90"/>
                      </a:lnTo>
                      <a:lnTo>
                        <a:pt x="55" y="88"/>
                      </a:lnTo>
                      <a:lnTo>
                        <a:pt x="57" y="86"/>
                      </a:lnTo>
                      <a:lnTo>
                        <a:pt x="57" y="86"/>
                      </a:lnTo>
                      <a:lnTo>
                        <a:pt x="61" y="84"/>
                      </a:lnTo>
                      <a:lnTo>
                        <a:pt x="61" y="86"/>
                      </a:lnTo>
                      <a:lnTo>
                        <a:pt x="57" y="90"/>
                      </a:lnTo>
                      <a:lnTo>
                        <a:pt x="55" y="90"/>
                      </a:lnTo>
                      <a:lnTo>
                        <a:pt x="55" y="90"/>
                      </a:lnTo>
                      <a:lnTo>
                        <a:pt x="53" y="92"/>
                      </a:lnTo>
                      <a:lnTo>
                        <a:pt x="51" y="92"/>
                      </a:lnTo>
                      <a:lnTo>
                        <a:pt x="49" y="92"/>
                      </a:lnTo>
                      <a:lnTo>
                        <a:pt x="48" y="92"/>
                      </a:lnTo>
                      <a:lnTo>
                        <a:pt x="46" y="94"/>
                      </a:lnTo>
                      <a:lnTo>
                        <a:pt x="46" y="97"/>
                      </a:lnTo>
                      <a:lnTo>
                        <a:pt x="42" y="97"/>
                      </a:lnTo>
                      <a:lnTo>
                        <a:pt x="40" y="99"/>
                      </a:lnTo>
                      <a:lnTo>
                        <a:pt x="38" y="103"/>
                      </a:lnTo>
                      <a:lnTo>
                        <a:pt x="36" y="105"/>
                      </a:lnTo>
                      <a:lnTo>
                        <a:pt x="36" y="105"/>
                      </a:lnTo>
                      <a:lnTo>
                        <a:pt x="34" y="105"/>
                      </a:lnTo>
                      <a:lnTo>
                        <a:pt x="32" y="105"/>
                      </a:lnTo>
                      <a:lnTo>
                        <a:pt x="30" y="107"/>
                      </a:lnTo>
                      <a:lnTo>
                        <a:pt x="28" y="107"/>
                      </a:lnTo>
                      <a:lnTo>
                        <a:pt x="28" y="107"/>
                      </a:lnTo>
                      <a:lnTo>
                        <a:pt x="28" y="109"/>
                      </a:lnTo>
                      <a:lnTo>
                        <a:pt x="30" y="109"/>
                      </a:lnTo>
                      <a:lnTo>
                        <a:pt x="30" y="109"/>
                      </a:lnTo>
                      <a:lnTo>
                        <a:pt x="32" y="109"/>
                      </a:lnTo>
                      <a:lnTo>
                        <a:pt x="30" y="111"/>
                      </a:lnTo>
                      <a:lnTo>
                        <a:pt x="30" y="111"/>
                      </a:lnTo>
                      <a:lnTo>
                        <a:pt x="25" y="111"/>
                      </a:lnTo>
                      <a:lnTo>
                        <a:pt x="23" y="111"/>
                      </a:lnTo>
                      <a:lnTo>
                        <a:pt x="23" y="113"/>
                      </a:lnTo>
                      <a:lnTo>
                        <a:pt x="25" y="118"/>
                      </a:lnTo>
                      <a:lnTo>
                        <a:pt x="23" y="122"/>
                      </a:lnTo>
                      <a:lnTo>
                        <a:pt x="25" y="124"/>
                      </a:lnTo>
                      <a:lnTo>
                        <a:pt x="27" y="124"/>
                      </a:lnTo>
                      <a:lnTo>
                        <a:pt x="27" y="122"/>
                      </a:lnTo>
                      <a:lnTo>
                        <a:pt x="27" y="122"/>
                      </a:lnTo>
                      <a:lnTo>
                        <a:pt x="27" y="120"/>
                      </a:lnTo>
                      <a:lnTo>
                        <a:pt x="27" y="118"/>
                      </a:lnTo>
                      <a:lnTo>
                        <a:pt x="27" y="118"/>
                      </a:lnTo>
                      <a:lnTo>
                        <a:pt x="28" y="120"/>
                      </a:lnTo>
                      <a:lnTo>
                        <a:pt x="28" y="120"/>
                      </a:lnTo>
                      <a:lnTo>
                        <a:pt x="28" y="122"/>
                      </a:lnTo>
                      <a:lnTo>
                        <a:pt x="30" y="120"/>
                      </a:lnTo>
                      <a:lnTo>
                        <a:pt x="30" y="120"/>
                      </a:lnTo>
                      <a:lnTo>
                        <a:pt x="30" y="122"/>
                      </a:lnTo>
                      <a:lnTo>
                        <a:pt x="28" y="122"/>
                      </a:lnTo>
                      <a:lnTo>
                        <a:pt x="27" y="124"/>
                      </a:lnTo>
                      <a:lnTo>
                        <a:pt x="27" y="126"/>
                      </a:lnTo>
                      <a:lnTo>
                        <a:pt x="25" y="128"/>
                      </a:lnTo>
                      <a:lnTo>
                        <a:pt x="27" y="130"/>
                      </a:lnTo>
                      <a:lnTo>
                        <a:pt x="27" y="130"/>
                      </a:lnTo>
                      <a:lnTo>
                        <a:pt x="28" y="130"/>
                      </a:lnTo>
                      <a:lnTo>
                        <a:pt x="28" y="128"/>
                      </a:lnTo>
                      <a:lnTo>
                        <a:pt x="28" y="130"/>
                      </a:lnTo>
                      <a:lnTo>
                        <a:pt x="28" y="132"/>
                      </a:lnTo>
                      <a:lnTo>
                        <a:pt x="28" y="132"/>
                      </a:lnTo>
                      <a:lnTo>
                        <a:pt x="30" y="134"/>
                      </a:lnTo>
                      <a:lnTo>
                        <a:pt x="30" y="132"/>
                      </a:lnTo>
                      <a:lnTo>
                        <a:pt x="32" y="132"/>
                      </a:lnTo>
                      <a:lnTo>
                        <a:pt x="32" y="132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4" y="130"/>
                      </a:lnTo>
                      <a:lnTo>
                        <a:pt x="36" y="132"/>
                      </a:lnTo>
                      <a:lnTo>
                        <a:pt x="36" y="132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4" y="134"/>
                      </a:lnTo>
                      <a:lnTo>
                        <a:pt x="34" y="134"/>
                      </a:lnTo>
                      <a:lnTo>
                        <a:pt x="34" y="135"/>
                      </a:lnTo>
                      <a:lnTo>
                        <a:pt x="34" y="135"/>
                      </a:lnTo>
                      <a:lnTo>
                        <a:pt x="34" y="137"/>
                      </a:lnTo>
                      <a:lnTo>
                        <a:pt x="36" y="137"/>
                      </a:lnTo>
                      <a:lnTo>
                        <a:pt x="36" y="137"/>
                      </a:lnTo>
                      <a:lnTo>
                        <a:pt x="36" y="137"/>
                      </a:lnTo>
                      <a:lnTo>
                        <a:pt x="38" y="137"/>
                      </a:lnTo>
                      <a:lnTo>
                        <a:pt x="38" y="137"/>
                      </a:lnTo>
                      <a:lnTo>
                        <a:pt x="38" y="137"/>
                      </a:lnTo>
                      <a:lnTo>
                        <a:pt x="38" y="137"/>
                      </a:lnTo>
                      <a:lnTo>
                        <a:pt x="38" y="139"/>
                      </a:lnTo>
                      <a:lnTo>
                        <a:pt x="40" y="139"/>
                      </a:lnTo>
                      <a:lnTo>
                        <a:pt x="40" y="139"/>
                      </a:lnTo>
                      <a:lnTo>
                        <a:pt x="42" y="139"/>
                      </a:lnTo>
                      <a:lnTo>
                        <a:pt x="42" y="141"/>
                      </a:lnTo>
                      <a:lnTo>
                        <a:pt x="42" y="141"/>
                      </a:lnTo>
                      <a:lnTo>
                        <a:pt x="38" y="141"/>
                      </a:lnTo>
                      <a:lnTo>
                        <a:pt x="38" y="141"/>
                      </a:lnTo>
                      <a:lnTo>
                        <a:pt x="36" y="145"/>
                      </a:lnTo>
                      <a:lnTo>
                        <a:pt x="36" y="147"/>
                      </a:lnTo>
                      <a:lnTo>
                        <a:pt x="40" y="147"/>
                      </a:lnTo>
                      <a:lnTo>
                        <a:pt x="42" y="147"/>
                      </a:lnTo>
                      <a:lnTo>
                        <a:pt x="44" y="147"/>
                      </a:lnTo>
                      <a:lnTo>
                        <a:pt x="44" y="147"/>
                      </a:lnTo>
                      <a:lnTo>
                        <a:pt x="44" y="149"/>
                      </a:lnTo>
                      <a:lnTo>
                        <a:pt x="42" y="151"/>
                      </a:lnTo>
                      <a:lnTo>
                        <a:pt x="42" y="149"/>
                      </a:lnTo>
                      <a:lnTo>
                        <a:pt x="42" y="149"/>
                      </a:lnTo>
                      <a:lnTo>
                        <a:pt x="42" y="151"/>
                      </a:lnTo>
                      <a:lnTo>
                        <a:pt x="42" y="153"/>
                      </a:lnTo>
                      <a:lnTo>
                        <a:pt x="44" y="154"/>
                      </a:lnTo>
                      <a:lnTo>
                        <a:pt x="46" y="154"/>
                      </a:lnTo>
                      <a:lnTo>
                        <a:pt x="46" y="156"/>
                      </a:lnTo>
                      <a:lnTo>
                        <a:pt x="46" y="156"/>
                      </a:lnTo>
                      <a:lnTo>
                        <a:pt x="46" y="158"/>
                      </a:lnTo>
                      <a:lnTo>
                        <a:pt x="48" y="158"/>
                      </a:lnTo>
                      <a:lnTo>
                        <a:pt x="49" y="160"/>
                      </a:lnTo>
                      <a:lnTo>
                        <a:pt x="67" y="172"/>
                      </a:lnTo>
                      <a:lnTo>
                        <a:pt x="82" y="179"/>
                      </a:lnTo>
                      <a:lnTo>
                        <a:pt x="91" y="185"/>
                      </a:lnTo>
                      <a:lnTo>
                        <a:pt x="97" y="189"/>
                      </a:lnTo>
                      <a:lnTo>
                        <a:pt x="101" y="189"/>
                      </a:lnTo>
                      <a:lnTo>
                        <a:pt x="110" y="191"/>
                      </a:lnTo>
                      <a:lnTo>
                        <a:pt x="112" y="191"/>
                      </a:lnTo>
                      <a:lnTo>
                        <a:pt x="116" y="193"/>
                      </a:lnTo>
                      <a:lnTo>
                        <a:pt x="118" y="193"/>
                      </a:lnTo>
                      <a:lnTo>
                        <a:pt x="122" y="194"/>
                      </a:lnTo>
                      <a:lnTo>
                        <a:pt x="122" y="194"/>
                      </a:lnTo>
                      <a:lnTo>
                        <a:pt x="124" y="194"/>
                      </a:lnTo>
                      <a:lnTo>
                        <a:pt x="124" y="194"/>
                      </a:lnTo>
                      <a:lnTo>
                        <a:pt x="124" y="194"/>
                      </a:lnTo>
                      <a:lnTo>
                        <a:pt x="126" y="194"/>
                      </a:lnTo>
                      <a:lnTo>
                        <a:pt x="129" y="194"/>
                      </a:lnTo>
                      <a:lnTo>
                        <a:pt x="129" y="196"/>
                      </a:lnTo>
                      <a:lnTo>
                        <a:pt x="131" y="196"/>
                      </a:lnTo>
                      <a:lnTo>
                        <a:pt x="133" y="196"/>
                      </a:lnTo>
                      <a:lnTo>
                        <a:pt x="139" y="198"/>
                      </a:lnTo>
                      <a:lnTo>
                        <a:pt x="143" y="198"/>
                      </a:lnTo>
                      <a:lnTo>
                        <a:pt x="145" y="198"/>
                      </a:lnTo>
                      <a:lnTo>
                        <a:pt x="145" y="198"/>
                      </a:lnTo>
                      <a:lnTo>
                        <a:pt x="149" y="193"/>
                      </a:lnTo>
                      <a:lnTo>
                        <a:pt x="150" y="191"/>
                      </a:lnTo>
                      <a:lnTo>
                        <a:pt x="152" y="189"/>
                      </a:lnTo>
                      <a:lnTo>
                        <a:pt x="156" y="187"/>
                      </a:lnTo>
                      <a:lnTo>
                        <a:pt x="156" y="187"/>
                      </a:lnTo>
                      <a:lnTo>
                        <a:pt x="160" y="187"/>
                      </a:lnTo>
                      <a:lnTo>
                        <a:pt x="166" y="185"/>
                      </a:lnTo>
                      <a:lnTo>
                        <a:pt x="170" y="185"/>
                      </a:lnTo>
                      <a:lnTo>
                        <a:pt x="177" y="181"/>
                      </a:lnTo>
                      <a:lnTo>
                        <a:pt x="181" y="181"/>
                      </a:lnTo>
                      <a:lnTo>
                        <a:pt x="183" y="181"/>
                      </a:lnTo>
                      <a:lnTo>
                        <a:pt x="183" y="179"/>
                      </a:lnTo>
                      <a:lnTo>
                        <a:pt x="181" y="177"/>
                      </a:lnTo>
                      <a:lnTo>
                        <a:pt x="181" y="177"/>
                      </a:lnTo>
                      <a:lnTo>
                        <a:pt x="183" y="173"/>
                      </a:lnTo>
                      <a:lnTo>
                        <a:pt x="183" y="175"/>
                      </a:lnTo>
                      <a:lnTo>
                        <a:pt x="183" y="175"/>
                      </a:lnTo>
                      <a:lnTo>
                        <a:pt x="183" y="177"/>
                      </a:lnTo>
                      <a:lnTo>
                        <a:pt x="183" y="177"/>
                      </a:lnTo>
                      <a:lnTo>
                        <a:pt x="185" y="177"/>
                      </a:lnTo>
                      <a:lnTo>
                        <a:pt x="185" y="177"/>
                      </a:lnTo>
                      <a:lnTo>
                        <a:pt x="185" y="177"/>
                      </a:lnTo>
                      <a:lnTo>
                        <a:pt x="185" y="177"/>
                      </a:lnTo>
                      <a:lnTo>
                        <a:pt x="185" y="179"/>
                      </a:lnTo>
                      <a:lnTo>
                        <a:pt x="187" y="179"/>
                      </a:lnTo>
                      <a:lnTo>
                        <a:pt x="187" y="177"/>
                      </a:lnTo>
                      <a:lnTo>
                        <a:pt x="187" y="177"/>
                      </a:lnTo>
                      <a:lnTo>
                        <a:pt x="189" y="177"/>
                      </a:lnTo>
                      <a:lnTo>
                        <a:pt x="190" y="177"/>
                      </a:lnTo>
                      <a:lnTo>
                        <a:pt x="192" y="175"/>
                      </a:lnTo>
                      <a:lnTo>
                        <a:pt x="192" y="173"/>
                      </a:lnTo>
                      <a:lnTo>
                        <a:pt x="194" y="175"/>
                      </a:lnTo>
                      <a:lnTo>
                        <a:pt x="194" y="175"/>
                      </a:lnTo>
                      <a:lnTo>
                        <a:pt x="196" y="177"/>
                      </a:lnTo>
                      <a:lnTo>
                        <a:pt x="198" y="177"/>
                      </a:lnTo>
                      <a:lnTo>
                        <a:pt x="198" y="177"/>
                      </a:lnTo>
                      <a:lnTo>
                        <a:pt x="198" y="179"/>
                      </a:lnTo>
                      <a:lnTo>
                        <a:pt x="198" y="179"/>
                      </a:lnTo>
                      <a:lnTo>
                        <a:pt x="200" y="179"/>
                      </a:lnTo>
                      <a:lnTo>
                        <a:pt x="200" y="179"/>
                      </a:lnTo>
                      <a:lnTo>
                        <a:pt x="200" y="179"/>
                      </a:lnTo>
                      <a:lnTo>
                        <a:pt x="200" y="179"/>
                      </a:lnTo>
                      <a:lnTo>
                        <a:pt x="202" y="179"/>
                      </a:lnTo>
                      <a:lnTo>
                        <a:pt x="202" y="179"/>
                      </a:lnTo>
                      <a:lnTo>
                        <a:pt x="202" y="179"/>
                      </a:lnTo>
                      <a:lnTo>
                        <a:pt x="202" y="181"/>
                      </a:lnTo>
                      <a:lnTo>
                        <a:pt x="204" y="179"/>
                      </a:lnTo>
                      <a:lnTo>
                        <a:pt x="204" y="179"/>
                      </a:lnTo>
                      <a:lnTo>
                        <a:pt x="204" y="179"/>
                      </a:lnTo>
                      <a:lnTo>
                        <a:pt x="206" y="179"/>
                      </a:lnTo>
                      <a:lnTo>
                        <a:pt x="208" y="179"/>
                      </a:lnTo>
                      <a:lnTo>
                        <a:pt x="208" y="179"/>
                      </a:lnTo>
                      <a:lnTo>
                        <a:pt x="208" y="177"/>
                      </a:lnTo>
                      <a:lnTo>
                        <a:pt x="208" y="177"/>
                      </a:lnTo>
                      <a:lnTo>
                        <a:pt x="208" y="175"/>
                      </a:lnTo>
                      <a:lnTo>
                        <a:pt x="208" y="173"/>
                      </a:lnTo>
                      <a:lnTo>
                        <a:pt x="208" y="173"/>
                      </a:lnTo>
                      <a:lnTo>
                        <a:pt x="208" y="172"/>
                      </a:lnTo>
                      <a:lnTo>
                        <a:pt x="208" y="170"/>
                      </a:lnTo>
                      <a:lnTo>
                        <a:pt x="208" y="170"/>
                      </a:lnTo>
                      <a:lnTo>
                        <a:pt x="208" y="168"/>
                      </a:lnTo>
                      <a:lnTo>
                        <a:pt x="208" y="166"/>
                      </a:lnTo>
                      <a:lnTo>
                        <a:pt x="208" y="164"/>
                      </a:lnTo>
                      <a:lnTo>
                        <a:pt x="211" y="162"/>
                      </a:lnTo>
                      <a:lnTo>
                        <a:pt x="213" y="162"/>
                      </a:lnTo>
                      <a:lnTo>
                        <a:pt x="213" y="160"/>
                      </a:lnTo>
                      <a:lnTo>
                        <a:pt x="215" y="160"/>
                      </a:lnTo>
                      <a:lnTo>
                        <a:pt x="217" y="162"/>
                      </a:lnTo>
                      <a:lnTo>
                        <a:pt x="219" y="164"/>
                      </a:lnTo>
                      <a:lnTo>
                        <a:pt x="219" y="166"/>
                      </a:lnTo>
                      <a:lnTo>
                        <a:pt x="219" y="168"/>
                      </a:lnTo>
                      <a:lnTo>
                        <a:pt x="219" y="172"/>
                      </a:lnTo>
                      <a:lnTo>
                        <a:pt x="219" y="173"/>
                      </a:lnTo>
                      <a:lnTo>
                        <a:pt x="217" y="173"/>
                      </a:lnTo>
                      <a:lnTo>
                        <a:pt x="217" y="175"/>
                      </a:lnTo>
                      <a:lnTo>
                        <a:pt x="217" y="177"/>
                      </a:lnTo>
                      <a:lnTo>
                        <a:pt x="215" y="177"/>
                      </a:lnTo>
                      <a:lnTo>
                        <a:pt x="215" y="177"/>
                      </a:lnTo>
                      <a:lnTo>
                        <a:pt x="213" y="177"/>
                      </a:lnTo>
                      <a:lnTo>
                        <a:pt x="213" y="177"/>
                      </a:lnTo>
                      <a:lnTo>
                        <a:pt x="211" y="177"/>
                      </a:lnTo>
                      <a:lnTo>
                        <a:pt x="208" y="181"/>
                      </a:lnTo>
                      <a:lnTo>
                        <a:pt x="206" y="183"/>
                      </a:lnTo>
                      <a:lnTo>
                        <a:pt x="206" y="183"/>
                      </a:lnTo>
                      <a:lnTo>
                        <a:pt x="202" y="189"/>
                      </a:lnTo>
                      <a:lnTo>
                        <a:pt x="200" y="191"/>
                      </a:lnTo>
                      <a:lnTo>
                        <a:pt x="200" y="191"/>
                      </a:lnTo>
                      <a:lnTo>
                        <a:pt x="200" y="193"/>
                      </a:lnTo>
                      <a:lnTo>
                        <a:pt x="200" y="194"/>
                      </a:lnTo>
                      <a:lnTo>
                        <a:pt x="200" y="196"/>
                      </a:lnTo>
                      <a:lnTo>
                        <a:pt x="196" y="202"/>
                      </a:lnTo>
                      <a:lnTo>
                        <a:pt x="192" y="208"/>
                      </a:lnTo>
                      <a:lnTo>
                        <a:pt x="190" y="212"/>
                      </a:lnTo>
                      <a:lnTo>
                        <a:pt x="189" y="215"/>
                      </a:lnTo>
                      <a:lnTo>
                        <a:pt x="187" y="217"/>
                      </a:lnTo>
                      <a:lnTo>
                        <a:pt x="185" y="219"/>
                      </a:lnTo>
                      <a:lnTo>
                        <a:pt x="175" y="217"/>
                      </a:lnTo>
                      <a:lnTo>
                        <a:pt x="173" y="217"/>
                      </a:lnTo>
                      <a:lnTo>
                        <a:pt x="171" y="219"/>
                      </a:lnTo>
                      <a:lnTo>
                        <a:pt x="170" y="219"/>
                      </a:lnTo>
                      <a:lnTo>
                        <a:pt x="168" y="219"/>
                      </a:lnTo>
                      <a:lnTo>
                        <a:pt x="168" y="219"/>
                      </a:lnTo>
                      <a:lnTo>
                        <a:pt x="168" y="219"/>
                      </a:lnTo>
                      <a:lnTo>
                        <a:pt x="162" y="225"/>
                      </a:lnTo>
                      <a:lnTo>
                        <a:pt x="160" y="227"/>
                      </a:lnTo>
                      <a:lnTo>
                        <a:pt x="158" y="227"/>
                      </a:lnTo>
                      <a:lnTo>
                        <a:pt x="156" y="227"/>
                      </a:lnTo>
                      <a:lnTo>
                        <a:pt x="156" y="227"/>
                      </a:lnTo>
                      <a:lnTo>
                        <a:pt x="156" y="227"/>
                      </a:lnTo>
                      <a:lnTo>
                        <a:pt x="154" y="229"/>
                      </a:lnTo>
                      <a:lnTo>
                        <a:pt x="154" y="229"/>
                      </a:lnTo>
                      <a:lnTo>
                        <a:pt x="154" y="231"/>
                      </a:lnTo>
                      <a:lnTo>
                        <a:pt x="152" y="231"/>
                      </a:lnTo>
                      <a:lnTo>
                        <a:pt x="152" y="231"/>
                      </a:lnTo>
                      <a:lnTo>
                        <a:pt x="150" y="231"/>
                      </a:lnTo>
                      <a:lnTo>
                        <a:pt x="147" y="227"/>
                      </a:lnTo>
                      <a:lnTo>
                        <a:pt x="147" y="225"/>
                      </a:lnTo>
                      <a:lnTo>
                        <a:pt x="145" y="227"/>
                      </a:lnTo>
                      <a:lnTo>
                        <a:pt x="143" y="231"/>
                      </a:lnTo>
                      <a:lnTo>
                        <a:pt x="143" y="232"/>
                      </a:lnTo>
                      <a:lnTo>
                        <a:pt x="143" y="232"/>
                      </a:lnTo>
                      <a:lnTo>
                        <a:pt x="141" y="232"/>
                      </a:lnTo>
                      <a:lnTo>
                        <a:pt x="141" y="232"/>
                      </a:lnTo>
                      <a:lnTo>
                        <a:pt x="141" y="232"/>
                      </a:lnTo>
                      <a:lnTo>
                        <a:pt x="139" y="232"/>
                      </a:lnTo>
                      <a:lnTo>
                        <a:pt x="139" y="232"/>
                      </a:lnTo>
                      <a:lnTo>
                        <a:pt x="139" y="234"/>
                      </a:lnTo>
                      <a:lnTo>
                        <a:pt x="139" y="234"/>
                      </a:lnTo>
                      <a:lnTo>
                        <a:pt x="137" y="234"/>
                      </a:lnTo>
                      <a:lnTo>
                        <a:pt x="137" y="236"/>
                      </a:lnTo>
                      <a:lnTo>
                        <a:pt x="137" y="234"/>
                      </a:lnTo>
                      <a:lnTo>
                        <a:pt x="135" y="236"/>
                      </a:lnTo>
                      <a:lnTo>
                        <a:pt x="135" y="236"/>
                      </a:lnTo>
                      <a:lnTo>
                        <a:pt x="135" y="238"/>
                      </a:lnTo>
                      <a:lnTo>
                        <a:pt x="133" y="236"/>
                      </a:lnTo>
                      <a:lnTo>
                        <a:pt x="131" y="236"/>
                      </a:lnTo>
                      <a:lnTo>
                        <a:pt x="129" y="236"/>
                      </a:lnTo>
                      <a:lnTo>
                        <a:pt x="129" y="234"/>
                      </a:lnTo>
                      <a:lnTo>
                        <a:pt x="129" y="232"/>
                      </a:lnTo>
                      <a:lnTo>
                        <a:pt x="129" y="229"/>
                      </a:lnTo>
                      <a:lnTo>
                        <a:pt x="128" y="229"/>
                      </a:lnTo>
                      <a:lnTo>
                        <a:pt x="128" y="229"/>
                      </a:lnTo>
                      <a:lnTo>
                        <a:pt x="126" y="229"/>
                      </a:lnTo>
                      <a:lnTo>
                        <a:pt x="126" y="229"/>
                      </a:lnTo>
                      <a:lnTo>
                        <a:pt x="126" y="231"/>
                      </a:lnTo>
                      <a:lnTo>
                        <a:pt x="126" y="232"/>
                      </a:lnTo>
                      <a:lnTo>
                        <a:pt x="126" y="232"/>
                      </a:lnTo>
                      <a:lnTo>
                        <a:pt x="128" y="234"/>
                      </a:lnTo>
                      <a:lnTo>
                        <a:pt x="126" y="236"/>
                      </a:lnTo>
                      <a:lnTo>
                        <a:pt x="126" y="236"/>
                      </a:lnTo>
                      <a:lnTo>
                        <a:pt x="126" y="236"/>
                      </a:lnTo>
                      <a:lnTo>
                        <a:pt x="124" y="236"/>
                      </a:lnTo>
                      <a:lnTo>
                        <a:pt x="124" y="236"/>
                      </a:lnTo>
                      <a:lnTo>
                        <a:pt x="124" y="238"/>
                      </a:lnTo>
                      <a:lnTo>
                        <a:pt x="122" y="238"/>
                      </a:lnTo>
                      <a:lnTo>
                        <a:pt x="122" y="240"/>
                      </a:lnTo>
                      <a:lnTo>
                        <a:pt x="118" y="240"/>
                      </a:lnTo>
                      <a:lnTo>
                        <a:pt x="112" y="240"/>
                      </a:lnTo>
                      <a:lnTo>
                        <a:pt x="110" y="240"/>
                      </a:lnTo>
                      <a:lnTo>
                        <a:pt x="109" y="242"/>
                      </a:lnTo>
                      <a:lnTo>
                        <a:pt x="105" y="244"/>
                      </a:lnTo>
                      <a:lnTo>
                        <a:pt x="97" y="246"/>
                      </a:lnTo>
                      <a:lnTo>
                        <a:pt x="97" y="246"/>
                      </a:lnTo>
                      <a:lnTo>
                        <a:pt x="95" y="244"/>
                      </a:lnTo>
                      <a:lnTo>
                        <a:pt x="95" y="242"/>
                      </a:lnTo>
                      <a:lnTo>
                        <a:pt x="93" y="240"/>
                      </a:lnTo>
                      <a:lnTo>
                        <a:pt x="95" y="238"/>
                      </a:lnTo>
                      <a:lnTo>
                        <a:pt x="95" y="236"/>
                      </a:lnTo>
                      <a:lnTo>
                        <a:pt x="97" y="234"/>
                      </a:lnTo>
                      <a:lnTo>
                        <a:pt x="97" y="232"/>
                      </a:lnTo>
                      <a:lnTo>
                        <a:pt x="95" y="231"/>
                      </a:lnTo>
                      <a:lnTo>
                        <a:pt x="95" y="231"/>
                      </a:lnTo>
                      <a:lnTo>
                        <a:pt x="93" y="231"/>
                      </a:lnTo>
                      <a:lnTo>
                        <a:pt x="93" y="232"/>
                      </a:lnTo>
                      <a:lnTo>
                        <a:pt x="91" y="232"/>
                      </a:lnTo>
                      <a:lnTo>
                        <a:pt x="91" y="232"/>
                      </a:lnTo>
                      <a:lnTo>
                        <a:pt x="91" y="232"/>
                      </a:lnTo>
                      <a:lnTo>
                        <a:pt x="89" y="232"/>
                      </a:lnTo>
                      <a:lnTo>
                        <a:pt x="89" y="232"/>
                      </a:lnTo>
                      <a:lnTo>
                        <a:pt x="88" y="234"/>
                      </a:lnTo>
                      <a:lnTo>
                        <a:pt x="86" y="234"/>
                      </a:lnTo>
                      <a:lnTo>
                        <a:pt x="86" y="232"/>
                      </a:lnTo>
                      <a:lnTo>
                        <a:pt x="84" y="232"/>
                      </a:lnTo>
                      <a:lnTo>
                        <a:pt x="82" y="231"/>
                      </a:lnTo>
                      <a:lnTo>
                        <a:pt x="84" y="229"/>
                      </a:lnTo>
                      <a:lnTo>
                        <a:pt x="86" y="229"/>
                      </a:lnTo>
                      <a:lnTo>
                        <a:pt x="86" y="227"/>
                      </a:lnTo>
                      <a:lnTo>
                        <a:pt x="86" y="227"/>
                      </a:lnTo>
                      <a:lnTo>
                        <a:pt x="86" y="225"/>
                      </a:lnTo>
                      <a:lnTo>
                        <a:pt x="86" y="225"/>
                      </a:lnTo>
                      <a:lnTo>
                        <a:pt x="82" y="227"/>
                      </a:lnTo>
                      <a:lnTo>
                        <a:pt x="80" y="229"/>
                      </a:lnTo>
                      <a:lnTo>
                        <a:pt x="78" y="231"/>
                      </a:lnTo>
                      <a:lnTo>
                        <a:pt x="76" y="231"/>
                      </a:lnTo>
                      <a:lnTo>
                        <a:pt x="76" y="232"/>
                      </a:lnTo>
                      <a:lnTo>
                        <a:pt x="76" y="234"/>
                      </a:lnTo>
                      <a:lnTo>
                        <a:pt x="74" y="236"/>
                      </a:lnTo>
                      <a:lnTo>
                        <a:pt x="74" y="238"/>
                      </a:lnTo>
                      <a:lnTo>
                        <a:pt x="74" y="240"/>
                      </a:lnTo>
                      <a:lnTo>
                        <a:pt x="72" y="242"/>
                      </a:lnTo>
                      <a:lnTo>
                        <a:pt x="72" y="244"/>
                      </a:lnTo>
                      <a:lnTo>
                        <a:pt x="74" y="246"/>
                      </a:lnTo>
                      <a:lnTo>
                        <a:pt x="76" y="250"/>
                      </a:lnTo>
                      <a:lnTo>
                        <a:pt x="78" y="253"/>
                      </a:lnTo>
                      <a:lnTo>
                        <a:pt x="80" y="255"/>
                      </a:lnTo>
                      <a:lnTo>
                        <a:pt x="82" y="257"/>
                      </a:lnTo>
                      <a:lnTo>
                        <a:pt x="88" y="263"/>
                      </a:lnTo>
                      <a:lnTo>
                        <a:pt x="88" y="265"/>
                      </a:lnTo>
                      <a:lnTo>
                        <a:pt x="89" y="267"/>
                      </a:lnTo>
                      <a:lnTo>
                        <a:pt x="91" y="269"/>
                      </a:lnTo>
                      <a:lnTo>
                        <a:pt x="97" y="274"/>
                      </a:lnTo>
                      <a:lnTo>
                        <a:pt x="97" y="276"/>
                      </a:lnTo>
                      <a:lnTo>
                        <a:pt x="101" y="278"/>
                      </a:lnTo>
                      <a:lnTo>
                        <a:pt x="109" y="288"/>
                      </a:lnTo>
                      <a:lnTo>
                        <a:pt x="110" y="288"/>
                      </a:lnTo>
                      <a:lnTo>
                        <a:pt x="112" y="288"/>
                      </a:lnTo>
                      <a:lnTo>
                        <a:pt x="114" y="286"/>
                      </a:lnTo>
                      <a:lnTo>
                        <a:pt x="114" y="288"/>
                      </a:lnTo>
                      <a:lnTo>
                        <a:pt x="114" y="290"/>
                      </a:lnTo>
                      <a:lnTo>
                        <a:pt x="114" y="291"/>
                      </a:lnTo>
                      <a:lnTo>
                        <a:pt x="118" y="295"/>
                      </a:lnTo>
                      <a:lnTo>
                        <a:pt x="120" y="297"/>
                      </a:lnTo>
                      <a:lnTo>
                        <a:pt x="122" y="297"/>
                      </a:lnTo>
                      <a:lnTo>
                        <a:pt x="124" y="301"/>
                      </a:lnTo>
                      <a:lnTo>
                        <a:pt x="126" y="303"/>
                      </a:lnTo>
                      <a:lnTo>
                        <a:pt x="129" y="307"/>
                      </a:lnTo>
                      <a:lnTo>
                        <a:pt x="131" y="309"/>
                      </a:lnTo>
                      <a:lnTo>
                        <a:pt x="137" y="310"/>
                      </a:lnTo>
                      <a:lnTo>
                        <a:pt x="149" y="324"/>
                      </a:lnTo>
                      <a:lnTo>
                        <a:pt x="150" y="326"/>
                      </a:lnTo>
                      <a:lnTo>
                        <a:pt x="150" y="326"/>
                      </a:lnTo>
                      <a:lnTo>
                        <a:pt x="152" y="326"/>
                      </a:lnTo>
                      <a:lnTo>
                        <a:pt x="154" y="329"/>
                      </a:lnTo>
                      <a:lnTo>
                        <a:pt x="156" y="333"/>
                      </a:lnTo>
                      <a:lnTo>
                        <a:pt x="162" y="341"/>
                      </a:lnTo>
                      <a:lnTo>
                        <a:pt x="168" y="345"/>
                      </a:lnTo>
                      <a:lnTo>
                        <a:pt x="168" y="347"/>
                      </a:lnTo>
                      <a:lnTo>
                        <a:pt x="168" y="347"/>
                      </a:lnTo>
                      <a:lnTo>
                        <a:pt x="175" y="358"/>
                      </a:lnTo>
                      <a:lnTo>
                        <a:pt x="185" y="364"/>
                      </a:lnTo>
                      <a:lnTo>
                        <a:pt x="194" y="373"/>
                      </a:lnTo>
                      <a:lnTo>
                        <a:pt x="198" y="377"/>
                      </a:lnTo>
                      <a:lnTo>
                        <a:pt x="202" y="379"/>
                      </a:lnTo>
                      <a:lnTo>
                        <a:pt x="208" y="381"/>
                      </a:lnTo>
                      <a:lnTo>
                        <a:pt x="210" y="383"/>
                      </a:lnTo>
                      <a:lnTo>
                        <a:pt x="211" y="387"/>
                      </a:lnTo>
                      <a:lnTo>
                        <a:pt x="213" y="387"/>
                      </a:lnTo>
                      <a:lnTo>
                        <a:pt x="215" y="388"/>
                      </a:lnTo>
                      <a:lnTo>
                        <a:pt x="221" y="390"/>
                      </a:lnTo>
                      <a:lnTo>
                        <a:pt x="234" y="398"/>
                      </a:lnTo>
                      <a:lnTo>
                        <a:pt x="238" y="400"/>
                      </a:lnTo>
                      <a:lnTo>
                        <a:pt x="238" y="400"/>
                      </a:lnTo>
                      <a:lnTo>
                        <a:pt x="240" y="400"/>
                      </a:lnTo>
                      <a:lnTo>
                        <a:pt x="242" y="400"/>
                      </a:lnTo>
                      <a:lnTo>
                        <a:pt x="242" y="400"/>
                      </a:lnTo>
                      <a:lnTo>
                        <a:pt x="244" y="400"/>
                      </a:lnTo>
                      <a:lnTo>
                        <a:pt x="244" y="402"/>
                      </a:lnTo>
                      <a:lnTo>
                        <a:pt x="246" y="402"/>
                      </a:lnTo>
                      <a:lnTo>
                        <a:pt x="248" y="402"/>
                      </a:lnTo>
                      <a:lnTo>
                        <a:pt x="261" y="402"/>
                      </a:lnTo>
                      <a:lnTo>
                        <a:pt x="261" y="400"/>
                      </a:lnTo>
                      <a:lnTo>
                        <a:pt x="261" y="400"/>
                      </a:lnTo>
                      <a:lnTo>
                        <a:pt x="261" y="398"/>
                      </a:lnTo>
                      <a:lnTo>
                        <a:pt x="261" y="398"/>
                      </a:lnTo>
                      <a:lnTo>
                        <a:pt x="263" y="398"/>
                      </a:lnTo>
                      <a:lnTo>
                        <a:pt x="263" y="398"/>
                      </a:lnTo>
                      <a:lnTo>
                        <a:pt x="263" y="398"/>
                      </a:lnTo>
                      <a:lnTo>
                        <a:pt x="263" y="398"/>
                      </a:lnTo>
                      <a:lnTo>
                        <a:pt x="265" y="398"/>
                      </a:lnTo>
                      <a:lnTo>
                        <a:pt x="267" y="398"/>
                      </a:lnTo>
                      <a:lnTo>
                        <a:pt x="269" y="398"/>
                      </a:lnTo>
                      <a:lnTo>
                        <a:pt x="270" y="398"/>
                      </a:lnTo>
                      <a:lnTo>
                        <a:pt x="270" y="396"/>
                      </a:lnTo>
                      <a:lnTo>
                        <a:pt x="272" y="396"/>
                      </a:lnTo>
                      <a:lnTo>
                        <a:pt x="272" y="396"/>
                      </a:lnTo>
                      <a:lnTo>
                        <a:pt x="274" y="396"/>
                      </a:lnTo>
                      <a:lnTo>
                        <a:pt x="276" y="396"/>
                      </a:lnTo>
                      <a:lnTo>
                        <a:pt x="291" y="387"/>
                      </a:lnTo>
                      <a:lnTo>
                        <a:pt x="297" y="387"/>
                      </a:lnTo>
                      <a:lnTo>
                        <a:pt x="305" y="383"/>
                      </a:lnTo>
                      <a:lnTo>
                        <a:pt x="307" y="383"/>
                      </a:lnTo>
                      <a:lnTo>
                        <a:pt x="309" y="381"/>
                      </a:lnTo>
                      <a:lnTo>
                        <a:pt x="309" y="379"/>
                      </a:lnTo>
                      <a:lnTo>
                        <a:pt x="312" y="375"/>
                      </a:lnTo>
                      <a:lnTo>
                        <a:pt x="314" y="375"/>
                      </a:lnTo>
                      <a:lnTo>
                        <a:pt x="316" y="375"/>
                      </a:lnTo>
                      <a:lnTo>
                        <a:pt x="314" y="375"/>
                      </a:lnTo>
                      <a:lnTo>
                        <a:pt x="314" y="375"/>
                      </a:lnTo>
                      <a:lnTo>
                        <a:pt x="314" y="377"/>
                      </a:lnTo>
                      <a:lnTo>
                        <a:pt x="316" y="377"/>
                      </a:lnTo>
                      <a:lnTo>
                        <a:pt x="322" y="373"/>
                      </a:lnTo>
                      <a:lnTo>
                        <a:pt x="326" y="371"/>
                      </a:lnTo>
                      <a:lnTo>
                        <a:pt x="330" y="369"/>
                      </a:lnTo>
                      <a:lnTo>
                        <a:pt x="330" y="369"/>
                      </a:lnTo>
                      <a:lnTo>
                        <a:pt x="331" y="369"/>
                      </a:lnTo>
                      <a:lnTo>
                        <a:pt x="333" y="369"/>
                      </a:lnTo>
                      <a:lnTo>
                        <a:pt x="335" y="367"/>
                      </a:lnTo>
                      <a:lnTo>
                        <a:pt x="337" y="366"/>
                      </a:lnTo>
                      <a:lnTo>
                        <a:pt x="349" y="360"/>
                      </a:lnTo>
                      <a:lnTo>
                        <a:pt x="352" y="360"/>
                      </a:lnTo>
                      <a:lnTo>
                        <a:pt x="354" y="358"/>
                      </a:lnTo>
                      <a:lnTo>
                        <a:pt x="360" y="356"/>
                      </a:lnTo>
                      <a:lnTo>
                        <a:pt x="362" y="354"/>
                      </a:lnTo>
                      <a:lnTo>
                        <a:pt x="362" y="354"/>
                      </a:lnTo>
                      <a:lnTo>
                        <a:pt x="362" y="354"/>
                      </a:lnTo>
                      <a:lnTo>
                        <a:pt x="364" y="354"/>
                      </a:lnTo>
                      <a:lnTo>
                        <a:pt x="364" y="354"/>
                      </a:lnTo>
                      <a:lnTo>
                        <a:pt x="366" y="352"/>
                      </a:lnTo>
                      <a:lnTo>
                        <a:pt x="366" y="350"/>
                      </a:lnTo>
                      <a:lnTo>
                        <a:pt x="364" y="348"/>
                      </a:lnTo>
                      <a:lnTo>
                        <a:pt x="364" y="347"/>
                      </a:lnTo>
                      <a:lnTo>
                        <a:pt x="364" y="347"/>
                      </a:lnTo>
                      <a:lnTo>
                        <a:pt x="364" y="347"/>
                      </a:lnTo>
                      <a:lnTo>
                        <a:pt x="364" y="345"/>
                      </a:lnTo>
                      <a:lnTo>
                        <a:pt x="364" y="345"/>
                      </a:lnTo>
                      <a:lnTo>
                        <a:pt x="366" y="343"/>
                      </a:lnTo>
                      <a:lnTo>
                        <a:pt x="366" y="343"/>
                      </a:lnTo>
                      <a:lnTo>
                        <a:pt x="366" y="343"/>
                      </a:lnTo>
                      <a:lnTo>
                        <a:pt x="366" y="341"/>
                      </a:lnTo>
                      <a:lnTo>
                        <a:pt x="366" y="341"/>
                      </a:lnTo>
                      <a:lnTo>
                        <a:pt x="370" y="337"/>
                      </a:lnTo>
                      <a:lnTo>
                        <a:pt x="370" y="335"/>
                      </a:lnTo>
                      <a:lnTo>
                        <a:pt x="371" y="333"/>
                      </a:lnTo>
                      <a:lnTo>
                        <a:pt x="375" y="328"/>
                      </a:lnTo>
                      <a:lnTo>
                        <a:pt x="377" y="324"/>
                      </a:lnTo>
                      <a:lnTo>
                        <a:pt x="381" y="312"/>
                      </a:lnTo>
                      <a:lnTo>
                        <a:pt x="381" y="312"/>
                      </a:lnTo>
                      <a:lnTo>
                        <a:pt x="383" y="312"/>
                      </a:lnTo>
                      <a:lnTo>
                        <a:pt x="383" y="310"/>
                      </a:lnTo>
                      <a:lnTo>
                        <a:pt x="383" y="310"/>
                      </a:lnTo>
                      <a:lnTo>
                        <a:pt x="383" y="309"/>
                      </a:lnTo>
                      <a:lnTo>
                        <a:pt x="383" y="309"/>
                      </a:lnTo>
                      <a:lnTo>
                        <a:pt x="383" y="307"/>
                      </a:lnTo>
                      <a:lnTo>
                        <a:pt x="383" y="307"/>
                      </a:lnTo>
                      <a:lnTo>
                        <a:pt x="381" y="307"/>
                      </a:lnTo>
                      <a:lnTo>
                        <a:pt x="381" y="305"/>
                      </a:lnTo>
                      <a:lnTo>
                        <a:pt x="381" y="305"/>
                      </a:lnTo>
                      <a:lnTo>
                        <a:pt x="379" y="303"/>
                      </a:lnTo>
                      <a:lnTo>
                        <a:pt x="379" y="305"/>
                      </a:lnTo>
                      <a:lnTo>
                        <a:pt x="377" y="303"/>
                      </a:lnTo>
                      <a:lnTo>
                        <a:pt x="377" y="303"/>
                      </a:lnTo>
                      <a:lnTo>
                        <a:pt x="375" y="303"/>
                      </a:lnTo>
                      <a:lnTo>
                        <a:pt x="375" y="303"/>
                      </a:lnTo>
                      <a:lnTo>
                        <a:pt x="375" y="301"/>
                      </a:lnTo>
                      <a:lnTo>
                        <a:pt x="373" y="299"/>
                      </a:lnTo>
                      <a:lnTo>
                        <a:pt x="373" y="297"/>
                      </a:lnTo>
                      <a:lnTo>
                        <a:pt x="373" y="297"/>
                      </a:lnTo>
                      <a:lnTo>
                        <a:pt x="371" y="297"/>
                      </a:lnTo>
                      <a:lnTo>
                        <a:pt x="371" y="295"/>
                      </a:lnTo>
                      <a:lnTo>
                        <a:pt x="371" y="293"/>
                      </a:lnTo>
                      <a:lnTo>
                        <a:pt x="371" y="293"/>
                      </a:lnTo>
                      <a:lnTo>
                        <a:pt x="366" y="295"/>
                      </a:lnTo>
                      <a:lnTo>
                        <a:pt x="364" y="295"/>
                      </a:lnTo>
                      <a:lnTo>
                        <a:pt x="364" y="295"/>
                      </a:lnTo>
                      <a:lnTo>
                        <a:pt x="362" y="293"/>
                      </a:lnTo>
                      <a:lnTo>
                        <a:pt x="360" y="295"/>
                      </a:lnTo>
                      <a:lnTo>
                        <a:pt x="358" y="295"/>
                      </a:lnTo>
                      <a:lnTo>
                        <a:pt x="358" y="295"/>
                      </a:lnTo>
                      <a:lnTo>
                        <a:pt x="358" y="293"/>
                      </a:lnTo>
                      <a:lnTo>
                        <a:pt x="358" y="293"/>
                      </a:lnTo>
                      <a:lnTo>
                        <a:pt x="356" y="293"/>
                      </a:lnTo>
                      <a:lnTo>
                        <a:pt x="356" y="293"/>
                      </a:lnTo>
                      <a:lnTo>
                        <a:pt x="356" y="293"/>
                      </a:lnTo>
                      <a:lnTo>
                        <a:pt x="354" y="293"/>
                      </a:lnTo>
                      <a:lnTo>
                        <a:pt x="354" y="291"/>
                      </a:lnTo>
                      <a:lnTo>
                        <a:pt x="354" y="290"/>
                      </a:lnTo>
                      <a:lnTo>
                        <a:pt x="354" y="288"/>
                      </a:lnTo>
                      <a:lnTo>
                        <a:pt x="356" y="288"/>
                      </a:lnTo>
                      <a:lnTo>
                        <a:pt x="362" y="290"/>
                      </a:lnTo>
                      <a:lnTo>
                        <a:pt x="364" y="290"/>
                      </a:lnTo>
                      <a:lnTo>
                        <a:pt x="366" y="290"/>
                      </a:lnTo>
                      <a:lnTo>
                        <a:pt x="364" y="286"/>
                      </a:lnTo>
                      <a:lnTo>
                        <a:pt x="362" y="286"/>
                      </a:lnTo>
                      <a:lnTo>
                        <a:pt x="362" y="286"/>
                      </a:lnTo>
                      <a:lnTo>
                        <a:pt x="360" y="286"/>
                      </a:lnTo>
                      <a:lnTo>
                        <a:pt x="360" y="286"/>
                      </a:lnTo>
                      <a:lnTo>
                        <a:pt x="360" y="286"/>
                      </a:lnTo>
                      <a:lnTo>
                        <a:pt x="360" y="284"/>
                      </a:lnTo>
                      <a:lnTo>
                        <a:pt x="362" y="284"/>
                      </a:lnTo>
                      <a:lnTo>
                        <a:pt x="364" y="286"/>
                      </a:lnTo>
                      <a:lnTo>
                        <a:pt x="366" y="286"/>
                      </a:lnTo>
                      <a:lnTo>
                        <a:pt x="366" y="288"/>
                      </a:lnTo>
                      <a:lnTo>
                        <a:pt x="368" y="288"/>
                      </a:lnTo>
                      <a:lnTo>
                        <a:pt x="370" y="290"/>
                      </a:lnTo>
                      <a:lnTo>
                        <a:pt x="371" y="290"/>
                      </a:lnTo>
                      <a:lnTo>
                        <a:pt x="370" y="288"/>
                      </a:lnTo>
                      <a:lnTo>
                        <a:pt x="370" y="286"/>
                      </a:lnTo>
                      <a:lnTo>
                        <a:pt x="371" y="286"/>
                      </a:lnTo>
                      <a:lnTo>
                        <a:pt x="371" y="284"/>
                      </a:lnTo>
                      <a:lnTo>
                        <a:pt x="370" y="284"/>
                      </a:lnTo>
                      <a:lnTo>
                        <a:pt x="370" y="282"/>
                      </a:lnTo>
                      <a:lnTo>
                        <a:pt x="370" y="282"/>
                      </a:lnTo>
                      <a:lnTo>
                        <a:pt x="370" y="282"/>
                      </a:lnTo>
                      <a:lnTo>
                        <a:pt x="370" y="280"/>
                      </a:lnTo>
                      <a:lnTo>
                        <a:pt x="368" y="280"/>
                      </a:lnTo>
                      <a:lnTo>
                        <a:pt x="366" y="282"/>
                      </a:lnTo>
                      <a:lnTo>
                        <a:pt x="364" y="282"/>
                      </a:lnTo>
                      <a:lnTo>
                        <a:pt x="358" y="280"/>
                      </a:lnTo>
                      <a:lnTo>
                        <a:pt x="358" y="278"/>
                      </a:lnTo>
                      <a:lnTo>
                        <a:pt x="360" y="278"/>
                      </a:lnTo>
                      <a:lnTo>
                        <a:pt x="362" y="278"/>
                      </a:lnTo>
                      <a:lnTo>
                        <a:pt x="364" y="278"/>
                      </a:lnTo>
                      <a:lnTo>
                        <a:pt x="364" y="278"/>
                      </a:lnTo>
                      <a:lnTo>
                        <a:pt x="364" y="278"/>
                      </a:lnTo>
                      <a:lnTo>
                        <a:pt x="366" y="278"/>
                      </a:lnTo>
                      <a:lnTo>
                        <a:pt x="366" y="278"/>
                      </a:lnTo>
                      <a:lnTo>
                        <a:pt x="362" y="276"/>
                      </a:lnTo>
                      <a:lnTo>
                        <a:pt x="362" y="274"/>
                      </a:lnTo>
                      <a:lnTo>
                        <a:pt x="366" y="276"/>
                      </a:lnTo>
                      <a:lnTo>
                        <a:pt x="368" y="276"/>
                      </a:lnTo>
                      <a:lnTo>
                        <a:pt x="368" y="274"/>
                      </a:lnTo>
                      <a:lnTo>
                        <a:pt x="366" y="274"/>
                      </a:lnTo>
                      <a:lnTo>
                        <a:pt x="364" y="272"/>
                      </a:lnTo>
                      <a:lnTo>
                        <a:pt x="366" y="272"/>
                      </a:lnTo>
                      <a:lnTo>
                        <a:pt x="368" y="272"/>
                      </a:lnTo>
                      <a:lnTo>
                        <a:pt x="370" y="274"/>
                      </a:lnTo>
                      <a:lnTo>
                        <a:pt x="370" y="274"/>
                      </a:lnTo>
                      <a:lnTo>
                        <a:pt x="370" y="276"/>
                      </a:lnTo>
                      <a:lnTo>
                        <a:pt x="371" y="276"/>
                      </a:lnTo>
                      <a:lnTo>
                        <a:pt x="371" y="274"/>
                      </a:lnTo>
                      <a:lnTo>
                        <a:pt x="373" y="274"/>
                      </a:lnTo>
                      <a:lnTo>
                        <a:pt x="373" y="274"/>
                      </a:lnTo>
                      <a:lnTo>
                        <a:pt x="373" y="272"/>
                      </a:lnTo>
                      <a:lnTo>
                        <a:pt x="373" y="272"/>
                      </a:lnTo>
                      <a:lnTo>
                        <a:pt x="373" y="274"/>
                      </a:lnTo>
                      <a:lnTo>
                        <a:pt x="375" y="274"/>
                      </a:lnTo>
                      <a:lnTo>
                        <a:pt x="375" y="272"/>
                      </a:lnTo>
                      <a:lnTo>
                        <a:pt x="375" y="272"/>
                      </a:lnTo>
                      <a:lnTo>
                        <a:pt x="377" y="272"/>
                      </a:lnTo>
                      <a:lnTo>
                        <a:pt x="379" y="272"/>
                      </a:lnTo>
                      <a:lnTo>
                        <a:pt x="379" y="272"/>
                      </a:lnTo>
                      <a:lnTo>
                        <a:pt x="381" y="270"/>
                      </a:lnTo>
                      <a:lnTo>
                        <a:pt x="381" y="270"/>
                      </a:lnTo>
                      <a:lnTo>
                        <a:pt x="381" y="269"/>
                      </a:lnTo>
                      <a:lnTo>
                        <a:pt x="383" y="269"/>
                      </a:lnTo>
                      <a:lnTo>
                        <a:pt x="383" y="269"/>
                      </a:lnTo>
                      <a:lnTo>
                        <a:pt x="383" y="267"/>
                      </a:lnTo>
                      <a:lnTo>
                        <a:pt x="383" y="265"/>
                      </a:lnTo>
                      <a:lnTo>
                        <a:pt x="385" y="255"/>
                      </a:lnTo>
                      <a:lnTo>
                        <a:pt x="383" y="250"/>
                      </a:lnTo>
                      <a:lnTo>
                        <a:pt x="379" y="251"/>
                      </a:lnTo>
                      <a:lnTo>
                        <a:pt x="377" y="250"/>
                      </a:lnTo>
                      <a:lnTo>
                        <a:pt x="377" y="250"/>
                      </a:lnTo>
                      <a:lnTo>
                        <a:pt x="377" y="248"/>
                      </a:lnTo>
                      <a:lnTo>
                        <a:pt x="377" y="246"/>
                      </a:lnTo>
                      <a:lnTo>
                        <a:pt x="377" y="246"/>
                      </a:lnTo>
                      <a:lnTo>
                        <a:pt x="377" y="244"/>
                      </a:lnTo>
                      <a:lnTo>
                        <a:pt x="375" y="248"/>
                      </a:lnTo>
                      <a:lnTo>
                        <a:pt x="373" y="248"/>
                      </a:lnTo>
                      <a:lnTo>
                        <a:pt x="371" y="248"/>
                      </a:lnTo>
                      <a:lnTo>
                        <a:pt x="370" y="246"/>
                      </a:lnTo>
                      <a:lnTo>
                        <a:pt x="370" y="246"/>
                      </a:lnTo>
                      <a:lnTo>
                        <a:pt x="373" y="246"/>
                      </a:lnTo>
                      <a:lnTo>
                        <a:pt x="373" y="244"/>
                      </a:lnTo>
                      <a:lnTo>
                        <a:pt x="375" y="244"/>
                      </a:lnTo>
                      <a:lnTo>
                        <a:pt x="375" y="244"/>
                      </a:lnTo>
                      <a:lnTo>
                        <a:pt x="377" y="244"/>
                      </a:lnTo>
                      <a:lnTo>
                        <a:pt x="379" y="244"/>
                      </a:lnTo>
                      <a:lnTo>
                        <a:pt x="379" y="244"/>
                      </a:lnTo>
                      <a:lnTo>
                        <a:pt x="379" y="246"/>
                      </a:lnTo>
                      <a:lnTo>
                        <a:pt x="381" y="248"/>
                      </a:lnTo>
                      <a:lnTo>
                        <a:pt x="381" y="248"/>
                      </a:lnTo>
                      <a:lnTo>
                        <a:pt x="383" y="248"/>
                      </a:lnTo>
                      <a:lnTo>
                        <a:pt x="385" y="248"/>
                      </a:lnTo>
                      <a:lnTo>
                        <a:pt x="387" y="244"/>
                      </a:lnTo>
                      <a:lnTo>
                        <a:pt x="387" y="244"/>
                      </a:lnTo>
                      <a:lnTo>
                        <a:pt x="387" y="240"/>
                      </a:lnTo>
                      <a:lnTo>
                        <a:pt x="389" y="238"/>
                      </a:lnTo>
                      <a:lnTo>
                        <a:pt x="389" y="238"/>
                      </a:lnTo>
                      <a:lnTo>
                        <a:pt x="392" y="236"/>
                      </a:lnTo>
                      <a:lnTo>
                        <a:pt x="392" y="238"/>
                      </a:lnTo>
                      <a:lnTo>
                        <a:pt x="392" y="240"/>
                      </a:lnTo>
                      <a:lnTo>
                        <a:pt x="391" y="242"/>
                      </a:lnTo>
                      <a:lnTo>
                        <a:pt x="391" y="242"/>
                      </a:lnTo>
                      <a:lnTo>
                        <a:pt x="391" y="244"/>
                      </a:lnTo>
                      <a:lnTo>
                        <a:pt x="391" y="246"/>
                      </a:lnTo>
                      <a:lnTo>
                        <a:pt x="391" y="248"/>
                      </a:lnTo>
                      <a:lnTo>
                        <a:pt x="394" y="248"/>
                      </a:lnTo>
                      <a:lnTo>
                        <a:pt x="394" y="248"/>
                      </a:lnTo>
                      <a:lnTo>
                        <a:pt x="396" y="246"/>
                      </a:lnTo>
                      <a:lnTo>
                        <a:pt x="398" y="248"/>
                      </a:lnTo>
                      <a:lnTo>
                        <a:pt x="398" y="248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400" y="250"/>
                      </a:lnTo>
                      <a:lnTo>
                        <a:pt x="402" y="250"/>
                      </a:lnTo>
                      <a:lnTo>
                        <a:pt x="404" y="248"/>
                      </a:lnTo>
                      <a:lnTo>
                        <a:pt x="406" y="246"/>
                      </a:lnTo>
                      <a:lnTo>
                        <a:pt x="408" y="244"/>
                      </a:lnTo>
                      <a:lnTo>
                        <a:pt x="410" y="244"/>
                      </a:lnTo>
                      <a:lnTo>
                        <a:pt x="412" y="246"/>
                      </a:lnTo>
                      <a:lnTo>
                        <a:pt x="413" y="246"/>
                      </a:lnTo>
                      <a:lnTo>
                        <a:pt x="413" y="246"/>
                      </a:lnTo>
                      <a:lnTo>
                        <a:pt x="415" y="246"/>
                      </a:lnTo>
                      <a:lnTo>
                        <a:pt x="415" y="246"/>
                      </a:lnTo>
                      <a:lnTo>
                        <a:pt x="423" y="248"/>
                      </a:lnTo>
                      <a:lnTo>
                        <a:pt x="425" y="250"/>
                      </a:lnTo>
                      <a:lnTo>
                        <a:pt x="429" y="248"/>
                      </a:lnTo>
                      <a:lnTo>
                        <a:pt x="429" y="246"/>
                      </a:lnTo>
                      <a:lnTo>
                        <a:pt x="431" y="246"/>
                      </a:lnTo>
                      <a:lnTo>
                        <a:pt x="432" y="246"/>
                      </a:lnTo>
                      <a:lnTo>
                        <a:pt x="434" y="246"/>
                      </a:lnTo>
                      <a:lnTo>
                        <a:pt x="436" y="248"/>
                      </a:lnTo>
                      <a:lnTo>
                        <a:pt x="436" y="248"/>
                      </a:lnTo>
                      <a:lnTo>
                        <a:pt x="438" y="246"/>
                      </a:lnTo>
                      <a:lnTo>
                        <a:pt x="438" y="246"/>
                      </a:lnTo>
                      <a:lnTo>
                        <a:pt x="440" y="246"/>
                      </a:lnTo>
                      <a:lnTo>
                        <a:pt x="440" y="248"/>
                      </a:lnTo>
                      <a:lnTo>
                        <a:pt x="440" y="250"/>
                      </a:lnTo>
                      <a:lnTo>
                        <a:pt x="440" y="251"/>
                      </a:lnTo>
                      <a:lnTo>
                        <a:pt x="438" y="251"/>
                      </a:lnTo>
                      <a:lnTo>
                        <a:pt x="436" y="251"/>
                      </a:lnTo>
                      <a:lnTo>
                        <a:pt x="434" y="250"/>
                      </a:lnTo>
                      <a:lnTo>
                        <a:pt x="434" y="250"/>
                      </a:lnTo>
                      <a:lnTo>
                        <a:pt x="431" y="250"/>
                      </a:lnTo>
                      <a:lnTo>
                        <a:pt x="429" y="251"/>
                      </a:lnTo>
                      <a:lnTo>
                        <a:pt x="425" y="257"/>
                      </a:lnTo>
                      <a:lnTo>
                        <a:pt x="423" y="255"/>
                      </a:lnTo>
                      <a:lnTo>
                        <a:pt x="421" y="255"/>
                      </a:lnTo>
                      <a:lnTo>
                        <a:pt x="421" y="255"/>
                      </a:lnTo>
                      <a:lnTo>
                        <a:pt x="419" y="255"/>
                      </a:lnTo>
                      <a:lnTo>
                        <a:pt x="419" y="255"/>
                      </a:lnTo>
                      <a:lnTo>
                        <a:pt x="419" y="255"/>
                      </a:lnTo>
                      <a:lnTo>
                        <a:pt x="417" y="253"/>
                      </a:lnTo>
                      <a:lnTo>
                        <a:pt x="415" y="253"/>
                      </a:lnTo>
                      <a:lnTo>
                        <a:pt x="413" y="251"/>
                      </a:lnTo>
                      <a:lnTo>
                        <a:pt x="412" y="251"/>
                      </a:lnTo>
                      <a:lnTo>
                        <a:pt x="410" y="253"/>
                      </a:lnTo>
                      <a:lnTo>
                        <a:pt x="408" y="253"/>
                      </a:lnTo>
                      <a:lnTo>
                        <a:pt x="406" y="255"/>
                      </a:lnTo>
                      <a:lnTo>
                        <a:pt x="406" y="257"/>
                      </a:lnTo>
                      <a:lnTo>
                        <a:pt x="404" y="259"/>
                      </a:lnTo>
                      <a:lnTo>
                        <a:pt x="404" y="261"/>
                      </a:lnTo>
                      <a:lnTo>
                        <a:pt x="404" y="263"/>
                      </a:lnTo>
                      <a:lnTo>
                        <a:pt x="404" y="265"/>
                      </a:lnTo>
                      <a:lnTo>
                        <a:pt x="404" y="265"/>
                      </a:lnTo>
                      <a:lnTo>
                        <a:pt x="404" y="267"/>
                      </a:lnTo>
                      <a:lnTo>
                        <a:pt x="404" y="269"/>
                      </a:lnTo>
                      <a:lnTo>
                        <a:pt x="404" y="270"/>
                      </a:lnTo>
                      <a:lnTo>
                        <a:pt x="402" y="274"/>
                      </a:lnTo>
                      <a:lnTo>
                        <a:pt x="402" y="276"/>
                      </a:lnTo>
                      <a:lnTo>
                        <a:pt x="402" y="276"/>
                      </a:lnTo>
                      <a:lnTo>
                        <a:pt x="404" y="282"/>
                      </a:lnTo>
                      <a:lnTo>
                        <a:pt x="406" y="282"/>
                      </a:lnTo>
                      <a:lnTo>
                        <a:pt x="408" y="282"/>
                      </a:lnTo>
                      <a:lnTo>
                        <a:pt x="410" y="280"/>
                      </a:lnTo>
                      <a:lnTo>
                        <a:pt x="412" y="278"/>
                      </a:lnTo>
                      <a:lnTo>
                        <a:pt x="412" y="278"/>
                      </a:lnTo>
                      <a:lnTo>
                        <a:pt x="413" y="276"/>
                      </a:lnTo>
                      <a:lnTo>
                        <a:pt x="419" y="276"/>
                      </a:lnTo>
                      <a:lnTo>
                        <a:pt x="419" y="276"/>
                      </a:lnTo>
                      <a:lnTo>
                        <a:pt x="419" y="274"/>
                      </a:lnTo>
                      <a:lnTo>
                        <a:pt x="419" y="274"/>
                      </a:lnTo>
                      <a:lnTo>
                        <a:pt x="421" y="274"/>
                      </a:lnTo>
                      <a:lnTo>
                        <a:pt x="421" y="274"/>
                      </a:lnTo>
                      <a:lnTo>
                        <a:pt x="421" y="274"/>
                      </a:lnTo>
                      <a:lnTo>
                        <a:pt x="423" y="274"/>
                      </a:lnTo>
                      <a:lnTo>
                        <a:pt x="423" y="274"/>
                      </a:lnTo>
                      <a:lnTo>
                        <a:pt x="423" y="274"/>
                      </a:lnTo>
                      <a:lnTo>
                        <a:pt x="421" y="274"/>
                      </a:lnTo>
                      <a:lnTo>
                        <a:pt x="421" y="276"/>
                      </a:lnTo>
                      <a:lnTo>
                        <a:pt x="421" y="278"/>
                      </a:lnTo>
                      <a:lnTo>
                        <a:pt x="419" y="280"/>
                      </a:lnTo>
                      <a:lnTo>
                        <a:pt x="415" y="278"/>
                      </a:lnTo>
                      <a:lnTo>
                        <a:pt x="413" y="280"/>
                      </a:lnTo>
                      <a:lnTo>
                        <a:pt x="412" y="280"/>
                      </a:lnTo>
                      <a:lnTo>
                        <a:pt x="410" y="286"/>
                      </a:lnTo>
                      <a:lnTo>
                        <a:pt x="410" y="288"/>
                      </a:lnTo>
                      <a:lnTo>
                        <a:pt x="408" y="288"/>
                      </a:lnTo>
                      <a:lnTo>
                        <a:pt x="408" y="290"/>
                      </a:lnTo>
                      <a:lnTo>
                        <a:pt x="406" y="295"/>
                      </a:lnTo>
                      <a:lnTo>
                        <a:pt x="406" y="297"/>
                      </a:lnTo>
                      <a:lnTo>
                        <a:pt x="404" y="301"/>
                      </a:lnTo>
                      <a:lnTo>
                        <a:pt x="404" y="303"/>
                      </a:lnTo>
                      <a:lnTo>
                        <a:pt x="404" y="305"/>
                      </a:lnTo>
                      <a:lnTo>
                        <a:pt x="406" y="307"/>
                      </a:lnTo>
                      <a:lnTo>
                        <a:pt x="408" y="307"/>
                      </a:lnTo>
                      <a:lnTo>
                        <a:pt x="412" y="305"/>
                      </a:lnTo>
                      <a:lnTo>
                        <a:pt x="413" y="305"/>
                      </a:lnTo>
                      <a:lnTo>
                        <a:pt x="415" y="305"/>
                      </a:lnTo>
                      <a:lnTo>
                        <a:pt x="417" y="305"/>
                      </a:lnTo>
                      <a:lnTo>
                        <a:pt x="423" y="305"/>
                      </a:lnTo>
                      <a:lnTo>
                        <a:pt x="425" y="305"/>
                      </a:lnTo>
                      <a:lnTo>
                        <a:pt x="429" y="305"/>
                      </a:lnTo>
                      <a:lnTo>
                        <a:pt x="431" y="305"/>
                      </a:lnTo>
                      <a:lnTo>
                        <a:pt x="432" y="305"/>
                      </a:lnTo>
                      <a:lnTo>
                        <a:pt x="434" y="303"/>
                      </a:lnTo>
                      <a:lnTo>
                        <a:pt x="436" y="303"/>
                      </a:lnTo>
                      <a:lnTo>
                        <a:pt x="440" y="305"/>
                      </a:lnTo>
                      <a:lnTo>
                        <a:pt x="444" y="305"/>
                      </a:lnTo>
                      <a:lnTo>
                        <a:pt x="448" y="303"/>
                      </a:lnTo>
                      <a:lnTo>
                        <a:pt x="450" y="301"/>
                      </a:lnTo>
                      <a:lnTo>
                        <a:pt x="450" y="301"/>
                      </a:lnTo>
                      <a:lnTo>
                        <a:pt x="452" y="299"/>
                      </a:lnTo>
                      <a:lnTo>
                        <a:pt x="452" y="299"/>
                      </a:lnTo>
                      <a:lnTo>
                        <a:pt x="455" y="299"/>
                      </a:lnTo>
                      <a:lnTo>
                        <a:pt x="459" y="297"/>
                      </a:lnTo>
                      <a:lnTo>
                        <a:pt x="459" y="297"/>
                      </a:lnTo>
                      <a:lnTo>
                        <a:pt x="459" y="297"/>
                      </a:lnTo>
                      <a:lnTo>
                        <a:pt x="459" y="299"/>
                      </a:lnTo>
                      <a:lnTo>
                        <a:pt x="459" y="299"/>
                      </a:lnTo>
                      <a:lnTo>
                        <a:pt x="457" y="299"/>
                      </a:lnTo>
                      <a:lnTo>
                        <a:pt x="455" y="299"/>
                      </a:lnTo>
                      <a:lnTo>
                        <a:pt x="450" y="303"/>
                      </a:lnTo>
                      <a:lnTo>
                        <a:pt x="444" y="305"/>
                      </a:lnTo>
                      <a:lnTo>
                        <a:pt x="442" y="307"/>
                      </a:lnTo>
                      <a:lnTo>
                        <a:pt x="438" y="309"/>
                      </a:lnTo>
                      <a:lnTo>
                        <a:pt x="436" y="309"/>
                      </a:lnTo>
                      <a:lnTo>
                        <a:pt x="434" y="309"/>
                      </a:lnTo>
                      <a:lnTo>
                        <a:pt x="432" y="309"/>
                      </a:lnTo>
                      <a:lnTo>
                        <a:pt x="431" y="309"/>
                      </a:lnTo>
                      <a:lnTo>
                        <a:pt x="431" y="309"/>
                      </a:lnTo>
                      <a:lnTo>
                        <a:pt x="429" y="312"/>
                      </a:lnTo>
                      <a:lnTo>
                        <a:pt x="427" y="314"/>
                      </a:lnTo>
                      <a:lnTo>
                        <a:pt x="425" y="316"/>
                      </a:lnTo>
                      <a:lnTo>
                        <a:pt x="423" y="318"/>
                      </a:lnTo>
                      <a:lnTo>
                        <a:pt x="421" y="318"/>
                      </a:lnTo>
                      <a:lnTo>
                        <a:pt x="419" y="318"/>
                      </a:lnTo>
                      <a:lnTo>
                        <a:pt x="415" y="322"/>
                      </a:lnTo>
                      <a:lnTo>
                        <a:pt x="413" y="322"/>
                      </a:lnTo>
                      <a:lnTo>
                        <a:pt x="413" y="324"/>
                      </a:lnTo>
                      <a:lnTo>
                        <a:pt x="410" y="329"/>
                      </a:lnTo>
                      <a:lnTo>
                        <a:pt x="410" y="331"/>
                      </a:lnTo>
                      <a:lnTo>
                        <a:pt x="412" y="331"/>
                      </a:lnTo>
                      <a:lnTo>
                        <a:pt x="417" y="328"/>
                      </a:lnTo>
                      <a:lnTo>
                        <a:pt x="419" y="326"/>
                      </a:lnTo>
                      <a:lnTo>
                        <a:pt x="423" y="324"/>
                      </a:lnTo>
                      <a:lnTo>
                        <a:pt x="425" y="326"/>
                      </a:lnTo>
                      <a:lnTo>
                        <a:pt x="425" y="326"/>
                      </a:lnTo>
                      <a:lnTo>
                        <a:pt x="425" y="328"/>
                      </a:lnTo>
                      <a:lnTo>
                        <a:pt x="423" y="326"/>
                      </a:lnTo>
                      <a:lnTo>
                        <a:pt x="417" y="329"/>
                      </a:lnTo>
                      <a:lnTo>
                        <a:pt x="417" y="329"/>
                      </a:lnTo>
                      <a:lnTo>
                        <a:pt x="413" y="331"/>
                      </a:lnTo>
                      <a:lnTo>
                        <a:pt x="408" y="333"/>
                      </a:lnTo>
                      <a:lnTo>
                        <a:pt x="408" y="333"/>
                      </a:lnTo>
                      <a:lnTo>
                        <a:pt x="408" y="335"/>
                      </a:lnTo>
                      <a:lnTo>
                        <a:pt x="410" y="335"/>
                      </a:lnTo>
                      <a:lnTo>
                        <a:pt x="410" y="337"/>
                      </a:lnTo>
                      <a:lnTo>
                        <a:pt x="413" y="335"/>
                      </a:lnTo>
                      <a:lnTo>
                        <a:pt x="413" y="335"/>
                      </a:lnTo>
                      <a:lnTo>
                        <a:pt x="415" y="337"/>
                      </a:lnTo>
                      <a:lnTo>
                        <a:pt x="413" y="337"/>
                      </a:lnTo>
                      <a:lnTo>
                        <a:pt x="412" y="337"/>
                      </a:lnTo>
                      <a:lnTo>
                        <a:pt x="410" y="337"/>
                      </a:lnTo>
                      <a:lnTo>
                        <a:pt x="410" y="339"/>
                      </a:lnTo>
                      <a:lnTo>
                        <a:pt x="410" y="339"/>
                      </a:lnTo>
                      <a:lnTo>
                        <a:pt x="410" y="341"/>
                      </a:lnTo>
                      <a:lnTo>
                        <a:pt x="412" y="345"/>
                      </a:lnTo>
                      <a:lnTo>
                        <a:pt x="412" y="347"/>
                      </a:lnTo>
                      <a:lnTo>
                        <a:pt x="412" y="347"/>
                      </a:lnTo>
                      <a:lnTo>
                        <a:pt x="413" y="347"/>
                      </a:lnTo>
                      <a:lnTo>
                        <a:pt x="415" y="345"/>
                      </a:lnTo>
                      <a:lnTo>
                        <a:pt x="415" y="347"/>
                      </a:lnTo>
                      <a:lnTo>
                        <a:pt x="415" y="348"/>
                      </a:lnTo>
                      <a:lnTo>
                        <a:pt x="417" y="348"/>
                      </a:lnTo>
                      <a:lnTo>
                        <a:pt x="417" y="350"/>
                      </a:lnTo>
                      <a:lnTo>
                        <a:pt x="419" y="350"/>
                      </a:lnTo>
                      <a:lnTo>
                        <a:pt x="423" y="352"/>
                      </a:lnTo>
                      <a:lnTo>
                        <a:pt x="423" y="352"/>
                      </a:lnTo>
                      <a:lnTo>
                        <a:pt x="421" y="352"/>
                      </a:lnTo>
                      <a:lnTo>
                        <a:pt x="421" y="352"/>
                      </a:lnTo>
                      <a:lnTo>
                        <a:pt x="419" y="354"/>
                      </a:lnTo>
                      <a:lnTo>
                        <a:pt x="413" y="358"/>
                      </a:lnTo>
                      <a:lnTo>
                        <a:pt x="412" y="360"/>
                      </a:lnTo>
                      <a:lnTo>
                        <a:pt x="412" y="362"/>
                      </a:lnTo>
                      <a:lnTo>
                        <a:pt x="413" y="364"/>
                      </a:lnTo>
                      <a:lnTo>
                        <a:pt x="413" y="364"/>
                      </a:lnTo>
                      <a:lnTo>
                        <a:pt x="415" y="362"/>
                      </a:lnTo>
                      <a:lnTo>
                        <a:pt x="417" y="362"/>
                      </a:lnTo>
                      <a:lnTo>
                        <a:pt x="417" y="362"/>
                      </a:lnTo>
                      <a:lnTo>
                        <a:pt x="417" y="362"/>
                      </a:lnTo>
                      <a:lnTo>
                        <a:pt x="417" y="358"/>
                      </a:lnTo>
                      <a:lnTo>
                        <a:pt x="417" y="358"/>
                      </a:lnTo>
                      <a:lnTo>
                        <a:pt x="417" y="356"/>
                      </a:lnTo>
                      <a:lnTo>
                        <a:pt x="419" y="356"/>
                      </a:lnTo>
                      <a:lnTo>
                        <a:pt x="421" y="356"/>
                      </a:lnTo>
                      <a:lnTo>
                        <a:pt x="421" y="356"/>
                      </a:lnTo>
                      <a:lnTo>
                        <a:pt x="423" y="358"/>
                      </a:lnTo>
                      <a:lnTo>
                        <a:pt x="421" y="360"/>
                      </a:lnTo>
                      <a:lnTo>
                        <a:pt x="421" y="362"/>
                      </a:lnTo>
                      <a:lnTo>
                        <a:pt x="419" y="366"/>
                      </a:lnTo>
                      <a:lnTo>
                        <a:pt x="423" y="364"/>
                      </a:lnTo>
                      <a:lnTo>
                        <a:pt x="423" y="364"/>
                      </a:lnTo>
                      <a:lnTo>
                        <a:pt x="423" y="362"/>
                      </a:lnTo>
                      <a:lnTo>
                        <a:pt x="423" y="360"/>
                      </a:lnTo>
                      <a:lnTo>
                        <a:pt x="423" y="360"/>
                      </a:lnTo>
                      <a:lnTo>
                        <a:pt x="425" y="360"/>
                      </a:lnTo>
                      <a:lnTo>
                        <a:pt x="425" y="362"/>
                      </a:lnTo>
                      <a:lnTo>
                        <a:pt x="425" y="362"/>
                      </a:lnTo>
                      <a:lnTo>
                        <a:pt x="429" y="360"/>
                      </a:lnTo>
                      <a:lnTo>
                        <a:pt x="431" y="360"/>
                      </a:lnTo>
                      <a:lnTo>
                        <a:pt x="431" y="360"/>
                      </a:lnTo>
                      <a:lnTo>
                        <a:pt x="434" y="367"/>
                      </a:lnTo>
                      <a:lnTo>
                        <a:pt x="432" y="367"/>
                      </a:lnTo>
                      <a:lnTo>
                        <a:pt x="431" y="369"/>
                      </a:lnTo>
                      <a:lnTo>
                        <a:pt x="427" y="367"/>
                      </a:lnTo>
                      <a:lnTo>
                        <a:pt x="427" y="367"/>
                      </a:lnTo>
                      <a:lnTo>
                        <a:pt x="427" y="369"/>
                      </a:lnTo>
                      <a:lnTo>
                        <a:pt x="427" y="371"/>
                      </a:lnTo>
                      <a:lnTo>
                        <a:pt x="429" y="371"/>
                      </a:lnTo>
                      <a:lnTo>
                        <a:pt x="429" y="371"/>
                      </a:lnTo>
                      <a:lnTo>
                        <a:pt x="431" y="371"/>
                      </a:lnTo>
                      <a:lnTo>
                        <a:pt x="431" y="371"/>
                      </a:lnTo>
                      <a:lnTo>
                        <a:pt x="431" y="373"/>
                      </a:lnTo>
                      <a:lnTo>
                        <a:pt x="431" y="373"/>
                      </a:lnTo>
                      <a:lnTo>
                        <a:pt x="432" y="375"/>
                      </a:lnTo>
                      <a:lnTo>
                        <a:pt x="434" y="375"/>
                      </a:lnTo>
                      <a:lnTo>
                        <a:pt x="436" y="373"/>
                      </a:lnTo>
                      <a:lnTo>
                        <a:pt x="438" y="373"/>
                      </a:lnTo>
                      <a:lnTo>
                        <a:pt x="436" y="375"/>
                      </a:lnTo>
                      <a:lnTo>
                        <a:pt x="434" y="377"/>
                      </a:lnTo>
                      <a:lnTo>
                        <a:pt x="432" y="379"/>
                      </a:lnTo>
                      <a:lnTo>
                        <a:pt x="434" y="383"/>
                      </a:lnTo>
                      <a:lnTo>
                        <a:pt x="434" y="383"/>
                      </a:lnTo>
                      <a:lnTo>
                        <a:pt x="432" y="387"/>
                      </a:lnTo>
                      <a:lnTo>
                        <a:pt x="432" y="388"/>
                      </a:lnTo>
                      <a:lnTo>
                        <a:pt x="436" y="387"/>
                      </a:lnTo>
                      <a:lnTo>
                        <a:pt x="436" y="385"/>
                      </a:lnTo>
                      <a:lnTo>
                        <a:pt x="438" y="385"/>
                      </a:lnTo>
                      <a:lnTo>
                        <a:pt x="438" y="385"/>
                      </a:lnTo>
                      <a:lnTo>
                        <a:pt x="438" y="387"/>
                      </a:lnTo>
                      <a:lnTo>
                        <a:pt x="436" y="388"/>
                      </a:lnTo>
                      <a:lnTo>
                        <a:pt x="436" y="390"/>
                      </a:lnTo>
                      <a:lnTo>
                        <a:pt x="438" y="392"/>
                      </a:lnTo>
                      <a:lnTo>
                        <a:pt x="440" y="390"/>
                      </a:lnTo>
                      <a:lnTo>
                        <a:pt x="440" y="390"/>
                      </a:lnTo>
                      <a:lnTo>
                        <a:pt x="440" y="392"/>
                      </a:lnTo>
                      <a:lnTo>
                        <a:pt x="440" y="392"/>
                      </a:lnTo>
                      <a:lnTo>
                        <a:pt x="440" y="392"/>
                      </a:lnTo>
                      <a:lnTo>
                        <a:pt x="440" y="394"/>
                      </a:lnTo>
                      <a:lnTo>
                        <a:pt x="442" y="394"/>
                      </a:lnTo>
                      <a:lnTo>
                        <a:pt x="442" y="394"/>
                      </a:lnTo>
                      <a:lnTo>
                        <a:pt x="442" y="396"/>
                      </a:lnTo>
                      <a:lnTo>
                        <a:pt x="442" y="396"/>
                      </a:lnTo>
                      <a:lnTo>
                        <a:pt x="438" y="398"/>
                      </a:lnTo>
                      <a:lnTo>
                        <a:pt x="438" y="400"/>
                      </a:lnTo>
                      <a:lnTo>
                        <a:pt x="440" y="402"/>
                      </a:lnTo>
                      <a:lnTo>
                        <a:pt x="438" y="406"/>
                      </a:lnTo>
                      <a:lnTo>
                        <a:pt x="438" y="407"/>
                      </a:lnTo>
                      <a:lnTo>
                        <a:pt x="438" y="409"/>
                      </a:lnTo>
                      <a:lnTo>
                        <a:pt x="436" y="409"/>
                      </a:lnTo>
                      <a:lnTo>
                        <a:pt x="436" y="411"/>
                      </a:lnTo>
                      <a:lnTo>
                        <a:pt x="438" y="413"/>
                      </a:lnTo>
                      <a:lnTo>
                        <a:pt x="438" y="413"/>
                      </a:lnTo>
                      <a:lnTo>
                        <a:pt x="438" y="417"/>
                      </a:lnTo>
                      <a:lnTo>
                        <a:pt x="436" y="419"/>
                      </a:lnTo>
                      <a:lnTo>
                        <a:pt x="436" y="421"/>
                      </a:lnTo>
                      <a:lnTo>
                        <a:pt x="434" y="425"/>
                      </a:lnTo>
                      <a:lnTo>
                        <a:pt x="434" y="425"/>
                      </a:lnTo>
                      <a:lnTo>
                        <a:pt x="436" y="426"/>
                      </a:lnTo>
                      <a:lnTo>
                        <a:pt x="436" y="430"/>
                      </a:lnTo>
                      <a:lnTo>
                        <a:pt x="436" y="432"/>
                      </a:lnTo>
                      <a:lnTo>
                        <a:pt x="434" y="434"/>
                      </a:lnTo>
                      <a:lnTo>
                        <a:pt x="432" y="434"/>
                      </a:lnTo>
                      <a:lnTo>
                        <a:pt x="431" y="434"/>
                      </a:lnTo>
                      <a:lnTo>
                        <a:pt x="431" y="434"/>
                      </a:lnTo>
                      <a:lnTo>
                        <a:pt x="431" y="434"/>
                      </a:lnTo>
                      <a:lnTo>
                        <a:pt x="431" y="434"/>
                      </a:lnTo>
                      <a:lnTo>
                        <a:pt x="429" y="436"/>
                      </a:lnTo>
                      <a:lnTo>
                        <a:pt x="429" y="436"/>
                      </a:lnTo>
                      <a:lnTo>
                        <a:pt x="427" y="436"/>
                      </a:lnTo>
                      <a:lnTo>
                        <a:pt x="427" y="438"/>
                      </a:lnTo>
                      <a:lnTo>
                        <a:pt x="427" y="440"/>
                      </a:lnTo>
                      <a:lnTo>
                        <a:pt x="425" y="442"/>
                      </a:lnTo>
                      <a:lnTo>
                        <a:pt x="425" y="444"/>
                      </a:lnTo>
                      <a:lnTo>
                        <a:pt x="423" y="445"/>
                      </a:lnTo>
                      <a:lnTo>
                        <a:pt x="423" y="447"/>
                      </a:lnTo>
                      <a:lnTo>
                        <a:pt x="423" y="449"/>
                      </a:lnTo>
                      <a:lnTo>
                        <a:pt x="425" y="449"/>
                      </a:lnTo>
                      <a:lnTo>
                        <a:pt x="425" y="449"/>
                      </a:lnTo>
                      <a:lnTo>
                        <a:pt x="425" y="449"/>
                      </a:lnTo>
                      <a:lnTo>
                        <a:pt x="425" y="449"/>
                      </a:lnTo>
                      <a:lnTo>
                        <a:pt x="425" y="451"/>
                      </a:lnTo>
                      <a:lnTo>
                        <a:pt x="423" y="453"/>
                      </a:lnTo>
                      <a:lnTo>
                        <a:pt x="423" y="453"/>
                      </a:lnTo>
                      <a:lnTo>
                        <a:pt x="423" y="457"/>
                      </a:lnTo>
                      <a:lnTo>
                        <a:pt x="421" y="463"/>
                      </a:lnTo>
                      <a:lnTo>
                        <a:pt x="421" y="463"/>
                      </a:lnTo>
                      <a:lnTo>
                        <a:pt x="421" y="463"/>
                      </a:lnTo>
                      <a:lnTo>
                        <a:pt x="423" y="463"/>
                      </a:lnTo>
                      <a:lnTo>
                        <a:pt x="425" y="463"/>
                      </a:lnTo>
                      <a:lnTo>
                        <a:pt x="425" y="461"/>
                      </a:lnTo>
                      <a:lnTo>
                        <a:pt x="427" y="461"/>
                      </a:lnTo>
                      <a:lnTo>
                        <a:pt x="427" y="461"/>
                      </a:lnTo>
                      <a:lnTo>
                        <a:pt x="427" y="461"/>
                      </a:lnTo>
                      <a:lnTo>
                        <a:pt x="431" y="461"/>
                      </a:lnTo>
                      <a:lnTo>
                        <a:pt x="431" y="461"/>
                      </a:lnTo>
                      <a:lnTo>
                        <a:pt x="431" y="461"/>
                      </a:lnTo>
                      <a:lnTo>
                        <a:pt x="431" y="461"/>
                      </a:lnTo>
                      <a:lnTo>
                        <a:pt x="432" y="461"/>
                      </a:lnTo>
                      <a:lnTo>
                        <a:pt x="434" y="461"/>
                      </a:lnTo>
                      <a:lnTo>
                        <a:pt x="436" y="461"/>
                      </a:lnTo>
                      <a:lnTo>
                        <a:pt x="438" y="461"/>
                      </a:lnTo>
                      <a:lnTo>
                        <a:pt x="442" y="459"/>
                      </a:lnTo>
                      <a:lnTo>
                        <a:pt x="442" y="457"/>
                      </a:lnTo>
                      <a:lnTo>
                        <a:pt x="442" y="453"/>
                      </a:lnTo>
                      <a:lnTo>
                        <a:pt x="442" y="453"/>
                      </a:lnTo>
                      <a:lnTo>
                        <a:pt x="442" y="451"/>
                      </a:lnTo>
                      <a:lnTo>
                        <a:pt x="442" y="451"/>
                      </a:lnTo>
                      <a:lnTo>
                        <a:pt x="440" y="451"/>
                      </a:lnTo>
                      <a:lnTo>
                        <a:pt x="438" y="449"/>
                      </a:lnTo>
                      <a:lnTo>
                        <a:pt x="438" y="449"/>
                      </a:lnTo>
                      <a:lnTo>
                        <a:pt x="438" y="447"/>
                      </a:lnTo>
                      <a:lnTo>
                        <a:pt x="438" y="447"/>
                      </a:lnTo>
                      <a:lnTo>
                        <a:pt x="438" y="447"/>
                      </a:lnTo>
                      <a:lnTo>
                        <a:pt x="438" y="447"/>
                      </a:lnTo>
                      <a:lnTo>
                        <a:pt x="438" y="445"/>
                      </a:lnTo>
                      <a:lnTo>
                        <a:pt x="438" y="445"/>
                      </a:lnTo>
                      <a:lnTo>
                        <a:pt x="438" y="445"/>
                      </a:lnTo>
                      <a:lnTo>
                        <a:pt x="440" y="445"/>
                      </a:lnTo>
                      <a:lnTo>
                        <a:pt x="440" y="445"/>
                      </a:lnTo>
                      <a:lnTo>
                        <a:pt x="442" y="445"/>
                      </a:lnTo>
                      <a:lnTo>
                        <a:pt x="442" y="445"/>
                      </a:lnTo>
                      <a:lnTo>
                        <a:pt x="442" y="445"/>
                      </a:lnTo>
                      <a:lnTo>
                        <a:pt x="444" y="442"/>
                      </a:lnTo>
                      <a:lnTo>
                        <a:pt x="444" y="442"/>
                      </a:lnTo>
                      <a:lnTo>
                        <a:pt x="444" y="442"/>
                      </a:lnTo>
                      <a:lnTo>
                        <a:pt x="446" y="442"/>
                      </a:lnTo>
                      <a:lnTo>
                        <a:pt x="446" y="442"/>
                      </a:lnTo>
                      <a:lnTo>
                        <a:pt x="448" y="442"/>
                      </a:lnTo>
                      <a:lnTo>
                        <a:pt x="448" y="442"/>
                      </a:lnTo>
                      <a:lnTo>
                        <a:pt x="450" y="440"/>
                      </a:lnTo>
                      <a:lnTo>
                        <a:pt x="452" y="438"/>
                      </a:lnTo>
                      <a:lnTo>
                        <a:pt x="453" y="438"/>
                      </a:lnTo>
                      <a:lnTo>
                        <a:pt x="453" y="438"/>
                      </a:lnTo>
                      <a:lnTo>
                        <a:pt x="453" y="438"/>
                      </a:lnTo>
                      <a:lnTo>
                        <a:pt x="455" y="438"/>
                      </a:lnTo>
                      <a:lnTo>
                        <a:pt x="455" y="440"/>
                      </a:lnTo>
                      <a:lnTo>
                        <a:pt x="453" y="440"/>
                      </a:lnTo>
                      <a:lnTo>
                        <a:pt x="453" y="442"/>
                      </a:lnTo>
                      <a:lnTo>
                        <a:pt x="455" y="442"/>
                      </a:lnTo>
                      <a:lnTo>
                        <a:pt x="455" y="442"/>
                      </a:lnTo>
                      <a:lnTo>
                        <a:pt x="455" y="442"/>
                      </a:lnTo>
                      <a:lnTo>
                        <a:pt x="457" y="442"/>
                      </a:lnTo>
                      <a:lnTo>
                        <a:pt x="457" y="442"/>
                      </a:lnTo>
                      <a:lnTo>
                        <a:pt x="459" y="442"/>
                      </a:lnTo>
                      <a:lnTo>
                        <a:pt x="459" y="444"/>
                      </a:lnTo>
                      <a:lnTo>
                        <a:pt x="459" y="444"/>
                      </a:lnTo>
                      <a:lnTo>
                        <a:pt x="459" y="444"/>
                      </a:lnTo>
                      <a:lnTo>
                        <a:pt x="459" y="445"/>
                      </a:lnTo>
                      <a:lnTo>
                        <a:pt x="457" y="445"/>
                      </a:lnTo>
                      <a:lnTo>
                        <a:pt x="452" y="449"/>
                      </a:lnTo>
                      <a:lnTo>
                        <a:pt x="452" y="449"/>
                      </a:lnTo>
                      <a:lnTo>
                        <a:pt x="452" y="449"/>
                      </a:lnTo>
                      <a:lnTo>
                        <a:pt x="452" y="449"/>
                      </a:lnTo>
                      <a:lnTo>
                        <a:pt x="452" y="451"/>
                      </a:lnTo>
                      <a:lnTo>
                        <a:pt x="452" y="451"/>
                      </a:lnTo>
                      <a:lnTo>
                        <a:pt x="452" y="451"/>
                      </a:lnTo>
                      <a:lnTo>
                        <a:pt x="452" y="455"/>
                      </a:lnTo>
                      <a:lnTo>
                        <a:pt x="452" y="455"/>
                      </a:lnTo>
                      <a:lnTo>
                        <a:pt x="453" y="457"/>
                      </a:lnTo>
                      <a:lnTo>
                        <a:pt x="453" y="457"/>
                      </a:lnTo>
                      <a:lnTo>
                        <a:pt x="455" y="457"/>
                      </a:lnTo>
                      <a:lnTo>
                        <a:pt x="457" y="457"/>
                      </a:lnTo>
                      <a:lnTo>
                        <a:pt x="457" y="457"/>
                      </a:lnTo>
                      <a:lnTo>
                        <a:pt x="457" y="455"/>
                      </a:lnTo>
                      <a:lnTo>
                        <a:pt x="457" y="455"/>
                      </a:lnTo>
                      <a:lnTo>
                        <a:pt x="457" y="453"/>
                      </a:lnTo>
                      <a:lnTo>
                        <a:pt x="457" y="453"/>
                      </a:lnTo>
                      <a:lnTo>
                        <a:pt x="457" y="453"/>
                      </a:lnTo>
                      <a:lnTo>
                        <a:pt x="459" y="453"/>
                      </a:lnTo>
                      <a:lnTo>
                        <a:pt x="461" y="453"/>
                      </a:lnTo>
                      <a:lnTo>
                        <a:pt x="463" y="453"/>
                      </a:lnTo>
                      <a:lnTo>
                        <a:pt x="463" y="455"/>
                      </a:lnTo>
                      <a:lnTo>
                        <a:pt x="463" y="459"/>
                      </a:lnTo>
                      <a:lnTo>
                        <a:pt x="465" y="459"/>
                      </a:lnTo>
                      <a:lnTo>
                        <a:pt x="467" y="459"/>
                      </a:lnTo>
                      <a:lnTo>
                        <a:pt x="467" y="459"/>
                      </a:lnTo>
                      <a:lnTo>
                        <a:pt x="469" y="459"/>
                      </a:lnTo>
                      <a:lnTo>
                        <a:pt x="469" y="457"/>
                      </a:lnTo>
                      <a:lnTo>
                        <a:pt x="471" y="457"/>
                      </a:lnTo>
                      <a:lnTo>
                        <a:pt x="471" y="457"/>
                      </a:lnTo>
                      <a:lnTo>
                        <a:pt x="471" y="455"/>
                      </a:lnTo>
                      <a:lnTo>
                        <a:pt x="471" y="455"/>
                      </a:lnTo>
                      <a:lnTo>
                        <a:pt x="471" y="455"/>
                      </a:lnTo>
                      <a:lnTo>
                        <a:pt x="471" y="453"/>
                      </a:lnTo>
                      <a:lnTo>
                        <a:pt x="471" y="453"/>
                      </a:lnTo>
                      <a:lnTo>
                        <a:pt x="472" y="451"/>
                      </a:lnTo>
                      <a:lnTo>
                        <a:pt x="472" y="451"/>
                      </a:lnTo>
                      <a:lnTo>
                        <a:pt x="478" y="453"/>
                      </a:lnTo>
                      <a:lnTo>
                        <a:pt x="480" y="453"/>
                      </a:lnTo>
                      <a:lnTo>
                        <a:pt x="482" y="453"/>
                      </a:lnTo>
                      <a:lnTo>
                        <a:pt x="482" y="453"/>
                      </a:lnTo>
                      <a:lnTo>
                        <a:pt x="482" y="453"/>
                      </a:lnTo>
                      <a:lnTo>
                        <a:pt x="484" y="451"/>
                      </a:lnTo>
                      <a:lnTo>
                        <a:pt x="482" y="449"/>
                      </a:lnTo>
                      <a:lnTo>
                        <a:pt x="482" y="449"/>
                      </a:lnTo>
                      <a:lnTo>
                        <a:pt x="482" y="447"/>
                      </a:lnTo>
                      <a:lnTo>
                        <a:pt x="484" y="447"/>
                      </a:lnTo>
                      <a:lnTo>
                        <a:pt x="484" y="445"/>
                      </a:lnTo>
                      <a:lnTo>
                        <a:pt x="484" y="444"/>
                      </a:lnTo>
                      <a:lnTo>
                        <a:pt x="484" y="440"/>
                      </a:lnTo>
                      <a:lnTo>
                        <a:pt x="484" y="438"/>
                      </a:lnTo>
                      <a:lnTo>
                        <a:pt x="484" y="438"/>
                      </a:lnTo>
                      <a:lnTo>
                        <a:pt x="484" y="436"/>
                      </a:lnTo>
                      <a:lnTo>
                        <a:pt x="482" y="436"/>
                      </a:lnTo>
                      <a:lnTo>
                        <a:pt x="482" y="436"/>
                      </a:lnTo>
                      <a:lnTo>
                        <a:pt x="482" y="436"/>
                      </a:lnTo>
                      <a:lnTo>
                        <a:pt x="482" y="434"/>
                      </a:lnTo>
                      <a:lnTo>
                        <a:pt x="480" y="434"/>
                      </a:lnTo>
                      <a:lnTo>
                        <a:pt x="482" y="432"/>
                      </a:lnTo>
                      <a:lnTo>
                        <a:pt x="484" y="430"/>
                      </a:lnTo>
                      <a:lnTo>
                        <a:pt x="488" y="423"/>
                      </a:lnTo>
                      <a:lnTo>
                        <a:pt x="490" y="419"/>
                      </a:lnTo>
                      <a:lnTo>
                        <a:pt x="490" y="417"/>
                      </a:lnTo>
                      <a:lnTo>
                        <a:pt x="490" y="415"/>
                      </a:lnTo>
                      <a:lnTo>
                        <a:pt x="490" y="413"/>
                      </a:lnTo>
                      <a:lnTo>
                        <a:pt x="490" y="413"/>
                      </a:lnTo>
                      <a:lnTo>
                        <a:pt x="488" y="413"/>
                      </a:lnTo>
                      <a:lnTo>
                        <a:pt x="488" y="413"/>
                      </a:lnTo>
                      <a:lnTo>
                        <a:pt x="488" y="413"/>
                      </a:lnTo>
                      <a:lnTo>
                        <a:pt x="486" y="413"/>
                      </a:lnTo>
                      <a:lnTo>
                        <a:pt x="486" y="413"/>
                      </a:lnTo>
                      <a:lnTo>
                        <a:pt x="486" y="411"/>
                      </a:lnTo>
                      <a:lnTo>
                        <a:pt x="486" y="411"/>
                      </a:lnTo>
                      <a:lnTo>
                        <a:pt x="486" y="409"/>
                      </a:lnTo>
                      <a:lnTo>
                        <a:pt x="486" y="409"/>
                      </a:lnTo>
                      <a:lnTo>
                        <a:pt x="484" y="407"/>
                      </a:lnTo>
                      <a:lnTo>
                        <a:pt x="484" y="407"/>
                      </a:lnTo>
                      <a:lnTo>
                        <a:pt x="484" y="407"/>
                      </a:lnTo>
                      <a:lnTo>
                        <a:pt x="482" y="407"/>
                      </a:lnTo>
                      <a:lnTo>
                        <a:pt x="482" y="407"/>
                      </a:lnTo>
                      <a:lnTo>
                        <a:pt x="482" y="407"/>
                      </a:lnTo>
                      <a:lnTo>
                        <a:pt x="482" y="407"/>
                      </a:lnTo>
                      <a:lnTo>
                        <a:pt x="482" y="406"/>
                      </a:lnTo>
                      <a:lnTo>
                        <a:pt x="482" y="406"/>
                      </a:lnTo>
                      <a:lnTo>
                        <a:pt x="486" y="406"/>
                      </a:lnTo>
                      <a:lnTo>
                        <a:pt x="486" y="404"/>
                      </a:lnTo>
                      <a:lnTo>
                        <a:pt x="488" y="400"/>
                      </a:lnTo>
                      <a:lnTo>
                        <a:pt x="488" y="400"/>
                      </a:lnTo>
                      <a:lnTo>
                        <a:pt x="488" y="400"/>
                      </a:lnTo>
                      <a:lnTo>
                        <a:pt x="490" y="400"/>
                      </a:lnTo>
                      <a:lnTo>
                        <a:pt x="490" y="400"/>
                      </a:lnTo>
                      <a:lnTo>
                        <a:pt x="490" y="400"/>
                      </a:lnTo>
                      <a:lnTo>
                        <a:pt x="490" y="402"/>
                      </a:lnTo>
                      <a:lnTo>
                        <a:pt x="492" y="404"/>
                      </a:lnTo>
                      <a:lnTo>
                        <a:pt x="492" y="404"/>
                      </a:lnTo>
                      <a:lnTo>
                        <a:pt x="493" y="406"/>
                      </a:lnTo>
                      <a:lnTo>
                        <a:pt x="493" y="406"/>
                      </a:lnTo>
                      <a:lnTo>
                        <a:pt x="493" y="406"/>
                      </a:lnTo>
                      <a:lnTo>
                        <a:pt x="497" y="407"/>
                      </a:lnTo>
                      <a:lnTo>
                        <a:pt x="501" y="409"/>
                      </a:lnTo>
                      <a:lnTo>
                        <a:pt x="501" y="409"/>
                      </a:lnTo>
                      <a:lnTo>
                        <a:pt x="503" y="411"/>
                      </a:lnTo>
                      <a:lnTo>
                        <a:pt x="505" y="415"/>
                      </a:lnTo>
                      <a:lnTo>
                        <a:pt x="505" y="415"/>
                      </a:lnTo>
                      <a:lnTo>
                        <a:pt x="507" y="415"/>
                      </a:lnTo>
                      <a:lnTo>
                        <a:pt x="507" y="415"/>
                      </a:lnTo>
                      <a:lnTo>
                        <a:pt x="513" y="415"/>
                      </a:lnTo>
                      <a:lnTo>
                        <a:pt x="513" y="415"/>
                      </a:lnTo>
                      <a:lnTo>
                        <a:pt x="516" y="413"/>
                      </a:lnTo>
                      <a:lnTo>
                        <a:pt x="518" y="413"/>
                      </a:lnTo>
                      <a:lnTo>
                        <a:pt x="520" y="411"/>
                      </a:lnTo>
                      <a:lnTo>
                        <a:pt x="520" y="411"/>
                      </a:lnTo>
                      <a:lnTo>
                        <a:pt x="522" y="409"/>
                      </a:lnTo>
                      <a:lnTo>
                        <a:pt x="522" y="409"/>
                      </a:lnTo>
                      <a:lnTo>
                        <a:pt x="522" y="407"/>
                      </a:lnTo>
                      <a:lnTo>
                        <a:pt x="522" y="407"/>
                      </a:lnTo>
                      <a:lnTo>
                        <a:pt x="522" y="406"/>
                      </a:lnTo>
                      <a:lnTo>
                        <a:pt x="522" y="404"/>
                      </a:lnTo>
                      <a:lnTo>
                        <a:pt x="526" y="402"/>
                      </a:lnTo>
                      <a:lnTo>
                        <a:pt x="530" y="398"/>
                      </a:lnTo>
                      <a:lnTo>
                        <a:pt x="530" y="396"/>
                      </a:lnTo>
                      <a:lnTo>
                        <a:pt x="532" y="396"/>
                      </a:lnTo>
                      <a:lnTo>
                        <a:pt x="532" y="394"/>
                      </a:lnTo>
                      <a:lnTo>
                        <a:pt x="532" y="392"/>
                      </a:lnTo>
                      <a:lnTo>
                        <a:pt x="532" y="390"/>
                      </a:lnTo>
                      <a:lnTo>
                        <a:pt x="532" y="383"/>
                      </a:lnTo>
                      <a:lnTo>
                        <a:pt x="530" y="381"/>
                      </a:lnTo>
                      <a:lnTo>
                        <a:pt x="530" y="379"/>
                      </a:lnTo>
                      <a:lnTo>
                        <a:pt x="528" y="375"/>
                      </a:lnTo>
                      <a:lnTo>
                        <a:pt x="528" y="375"/>
                      </a:lnTo>
                      <a:lnTo>
                        <a:pt x="528" y="373"/>
                      </a:lnTo>
                      <a:lnTo>
                        <a:pt x="526" y="373"/>
                      </a:lnTo>
                      <a:lnTo>
                        <a:pt x="524" y="371"/>
                      </a:lnTo>
                      <a:lnTo>
                        <a:pt x="522" y="369"/>
                      </a:lnTo>
                      <a:lnTo>
                        <a:pt x="522" y="367"/>
                      </a:lnTo>
                      <a:lnTo>
                        <a:pt x="520" y="366"/>
                      </a:lnTo>
                      <a:lnTo>
                        <a:pt x="518" y="366"/>
                      </a:lnTo>
                      <a:lnTo>
                        <a:pt x="516" y="366"/>
                      </a:lnTo>
                      <a:lnTo>
                        <a:pt x="514" y="364"/>
                      </a:lnTo>
                      <a:lnTo>
                        <a:pt x="514" y="362"/>
                      </a:lnTo>
                      <a:lnTo>
                        <a:pt x="514" y="362"/>
                      </a:lnTo>
                      <a:lnTo>
                        <a:pt x="513" y="360"/>
                      </a:lnTo>
                      <a:lnTo>
                        <a:pt x="513" y="360"/>
                      </a:lnTo>
                      <a:lnTo>
                        <a:pt x="511" y="360"/>
                      </a:lnTo>
                      <a:lnTo>
                        <a:pt x="511" y="360"/>
                      </a:lnTo>
                      <a:lnTo>
                        <a:pt x="509" y="360"/>
                      </a:lnTo>
                      <a:lnTo>
                        <a:pt x="509" y="360"/>
                      </a:lnTo>
                      <a:lnTo>
                        <a:pt x="507" y="360"/>
                      </a:lnTo>
                      <a:lnTo>
                        <a:pt x="503" y="358"/>
                      </a:lnTo>
                      <a:lnTo>
                        <a:pt x="499" y="354"/>
                      </a:lnTo>
                      <a:lnTo>
                        <a:pt x="499" y="354"/>
                      </a:lnTo>
                      <a:lnTo>
                        <a:pt x="499" y="354"/>
                      </a:lnTo>
                      <a:lnTo>
                        <a:pt x="499" y="352"/>
                      </a:lnTo>
                      <a:lnTo>
                        <a:pt x="499" y="352"/>
                      </a:lnTo>
                      <a:lnTo>
                        <a:pt x="499" y="352"/>
                      </a:lnTo>
                      <a:lnTo>
                        <a:pt x="501" y="352"/>
                      </a:lnTo>
                      <a:lnTo>
                        <a:pt x="507" y="356"/>
                      </a:lnTo>
                      <a:lnTo>
                        <a:pt x="507" y="356"/>
                      </a:lnTo>
                      <a:lnTo>
                        <a:pt x="507" y="356"/>
                      </a:lnTo>
                      <a:lnTo>
                        <a:pt x="509" y="356"/>
                      </a:lnTo>
                      <a:lnTo>
                        <a:pt x="509" y="354"/>
                      </a:lnTo>
                      <a:lnTo>
                        <a:pt x="509" y="356"/>
                      </a:lnTo>
                      <a:lnTo>
                        <a:pt x="511" y="356"/>
                      </a:lnTo>
                      <a:lnTo>
                        <a:pt x="511" y="356"/>
                      </a:lnTo>
                      <a:lnTo>
                        <a:pt x="513" y="356"/>
                      </a:lnTo>
                      <a:lnTo>
                        <a:pt x="513" y="356"/>
                      </a:lnTo>
                      <a:lnTo>
                        <a:pt x="513" y="356"/>
                      </a:lnTo>
                      <a:lnTo>
                        <a:pt x="514" y="354"/>
                      </a:lnTo>
                      <a:lnTo>
                        <a:pt x="514" y="354"/>
                      </a:lnTo>
                      <a:lnTo>
                        <a:pt x="514" y="354"/>
                      </a:lnTo>
                      <a:lnTo>
                        <a:pt x="516" y="352"/>
                      </a:lnTo>
                      <a:lnTo>
                        <a:pt x="518" y="352"/>
                      </a:lnTo>
                      <a:lnTo>
                        <a:pt x="518" y="352"/>
                      </a:lnTo>
                      <a:lnTo>
                        <a:pt x="520" y="350"/>
                      </a:lnTo>
                      <a:lnTo>
                        <a:pt x="520" y="347"/>
                      </a:lnTo>
                      <a:lnTo>
                        <a:pt x="522" y="345"/>
                      </a:lnTo>
                      <a:lnTo>
                        <a:pt x="522" y="345"/>
                      </a:lnTo>
                      <a:lnTo>
                        <a:pt x="522" y="345"/>
                      </a:lnTo>
                      <a:lnTo>
                        <a:pt x="524" y="345"/>
                      </a:lnTo>
                      <a:lnTo>
                        <a:pt x="526" y="347"/>
                      </a:lnTo>
                      <a:lnTo>
                        <a:pt x="526" y="347"/>
                      </a:lnTo>
                      <a:lnTo>
                        <a:pt x="532" y="345"/>
                      </a:lnTo>
                      <a:lnTo>
                        <a:pt x="532" y="343"/>
                      </a:lnTo>
                      <a:lnTo>
                        <a:pt x="533" y="341"/>
                      </a:lnTo>
                      <a:lnTo>
                        <a:pt x="535" y="335"/>
                      </a:lnTo>
                      <a:lnTo>
                        <a:pt x="535" y="333"/>
                      </a:lnTo>
                      <a:lnTo>
                        <a:pt x="537" y="331"/>
                      </a:lnTo>
                      <a:lnTo>
                        <a:pt x="539" y="331"/>
                      </a:lnTo>
                      <a:lnTo>
                        <a:pt x="541" y="329"/>
                      </a:lnTo>
                      <a:lnTo>
                        <a:pt x="543" y="328"/>
                      </a:lnTo>
                      <a:lnTo>
                        <a:pt x="543" y="326"/>
                      </a:lnTo>
                      <a:lnTo>
                        <a:pt x="545" y="326"/>
                      </a:lnTo>
                      <a:lnTo>
                        <a:pt x="545" y="326"/>
                      </a:lnTo>
                      <a:lnTo>
                        <a:pt x="549" y="328"/>
                      </a:lnTo>
                      <a:lnTo>
                        <a:pt x="549" y="328"/>
                      </a:lnTo>
                      <a:lnTo>
                        <a:pt x="551" y="328"/>
                      </a:lnTo>
                      <a:lnTo>
                        <a:pt x="562" y="324"/>
                      </a:lnTo>
                      <a:lnTo>
                        <a:pt x="564" y="324"/>
                      </a:lnTo>
                      <a:lnTo>
                        <a:pt x="566" y="322"/>
                      </a:lnTo>
                      <a:lnTo>
                        <a:pt x="568" y="322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568" y="318"/>
                      </a:lnTo>
                      <a:lnTo>
                        <a:pt x="568" y="318"/>
                      </a:lnTo>
                      <a:lnTo>
                        <a:pt x="566" y="316"/>
                      </a:lnTo>
                      <a:lnTo>
                        <a:pt x="566" y="316"/>
                      </a:lnTo>
                      <a:lnTo>
                        <a:pt x="566" y="316"/>
                      </a:lnTo>
                      <a:lnTo>
                        <a:pt x="566" y="316"/>
                      </a:lnTo>
                      <a:lnTo>
                        <a:pt x="566" y="316"/>
                      </a:lnTo>
                      <a:lnTo>
                        <a:pt x="564" y="316"/>
                      </a:lnTo>
                      <a:lnTo>
                        <a:pt x="562" y="316"/>
                      </a:lnTo>
                      <a:lnTo>
                        <a:pt x="562" y="318"/>
                      </a:lnTo>
                      <a:lnTo>
                        <a:pt x="562" y="318"/>
                      </a:lnTo>
                      <a:lnTo>
                        <a:pt x="558" y="318"/>
                      </a:lnTo>
                      <a:lnTo>
                        <a:pt x="556" y="318"/>
                      </a:lnTo>
                      <a:lnTo>
                        <a:pt x="556" y="318"/>
                      </a:lnTo>
                      <a:lnTo>
                        <a:pt x="556" y="316"/>
                      </a:lnTo>
                      <a:lnTo>
                        <a:pt x="554" y="316"/>
                      </a:lnTo>
                      <a:lnTo>
                        <a:pt x="554" y="316"/>
                      </a:lnTo>
                      <a:lnTo>
                        <a:pt x="553" y="316"/>
                      </a:lnTo>
                      <a:lnTo>
                        <a:pt x="553" y="316"/>
                      </a:lnTo>
                      <a:lnTo>
                        <a:pt x="553" y="316"/>
                      </a:lnTo>
                      <a:lnTo>
                        <a:pt x="553" y="316"/>
                      </a:lnTo>
                      <a:lnTo>
                        <a:pt x="551" y="316"/>
                      </a:lnTo>
                      <a:lnTo>
                        <a:pt x="551" y="318"/>
                      </a:lnTo>
                      <a:lnTo>
                        <a:pt x="551" y="318"/>
                      </a:lnTo>
                      <a:lnTo>
                        <a:pt x="543" y="316"/>
                      </a:lnTo>
                      <a:lnTo>
                        <a:pt x="541" y="316"/>
                      </a:lnTo>
                      <a:lnTo>
                        <a:pt x="539" y="318"/>
                      </a:lnTo>
                      <a:lnTo>
                        <a:pt x="535" y="318"/>
                      </a:lnTo>
                      <a:lnTo>
                        <a:pt x="533" y="320"/>
                      </a:lnTo>
                      <a:lnTo>
                        <a:pt x="526" y="320"/>
                      </a:lnTo>
                      <a:lnTo>
                        <a:pt x="524" y="322"/>
                      </a:lnTo>
                      <a:lnTo>
                        <a:pt x="524" y="322"/>
                      </a:lnTo>
                      <a:lnTo>
                        <a:pt x="522" y="322"/>
                      </a:lnTo>
                      <a:lnTo>
                        <a:pt x="522" y="322"/>
                      </a:lnTo>
                      <a:lnTo>
                        <a:pt x="522" y="318"/>
                      </a:lnTo>
                      <a:lnTo>
                        <a:pt x="520" y="318"/>
                      </a:lnTo>
                      <a:lnTo>
                        <a:pt x="518" y="314"/>
                      </a:lnTo>
                      <a:lnTo>
                        <a:pt x="518" y="312"/>
                      </a:lnTo>
                      <a:lnTo>
                        <a:pt x="516" y="312"/>
                      </a:lnTo>
                      <a:lnTo>
                        <a:pt x="516" y="310"/>
                      </a:lnTo>
                      <a:lnTo>
                        <a:pt x="518" y="310"/>
                      </a:lnTo>
                      <a:lnTo>
                        <a:pt x="520" y="310"/>
                      </a:lnTo>
                      <a:lnTo>
                        <a:pt x="522" y="309"/>
                      </a:lnTo>
                      <a:lnTo>
                        <a:pt x="524" y="309"/>
                      </a:lnTo>
                      <a:lnTo>
                        <a:pt x="526" y="305"/>
                      </a:lnTo>
                      <a:lnTo>
                        <a:pt x="524" y="303"/>
                      </a:lnTo>
                      <a:lnTo>
                        <a:pt x="524" y="303"/>
                      </a:lnTo>
                      <a:lnTo>
                        <a:pt x="522" y="301"/>
                      </a:lnTo>
                      <a:lnTo>
                        <a:pt x="522" y="301"/>
                      </a:lnTo>
                      <a:lnTo>
                        <a:pt x="522" y="299"/>
                      </a:lnTo>
                      <a:lnTo>
                        <a:pt x="522" y="297"/>
                      </a:lnTo>
                      <a:lnTo>
                        <a:pt x="522" y="297"/>
                      </a:lnTo>
                      <a:lnTo>
                        <a:pt x="522" y="293"/>
                      </a:lnTo>
                      <a:lnTo>
                        <a:pt x="522" y="293"/>
                      </a:lnTo>
                      <a:lnTo>
                        <a:pt x="522" y="291"/>
                      </a:lnTo>
                      <a:lnTo>
                        <a:pt x="522" y="290"/>
                      </a:lnTo>
                      <a:lnTo>
                        <a:pt x="524" y="290"/>
                      </a:lnTo>
                      <a:lnTo>
                        <a:pt x="524" y="290"/>
                      </a:lnTo>
                      <a:lnTo>
                        <a:pt x="528" y="288"/>
                      </a:lnTo>
                      <a:lnTo>
                        <a:pt x="532" y="286"/>
                      </a:lnTo>
                      <a:lnTo>
                        <a:pt x="532" y="286"/>
                      </a:lnTo>
                      <a:lnTo>
                        <a:pt x="535" y="286"/>
                      </a:lnTo>
                      <a:lnTo>
                        <a:pt x="537" y="284"/>
                      </a:lnTo>
                      <a:lnTo>
                        <a:pt x="537" y="284"/>
                      </a:lnTo>
                      <a:lnTo>
                        <a:pt x="545" y="278"/>
                      </a:lnTo>
                      <a:lnTo>
                        <a:pt x="553" y="278"/>
                      </a:lnTo>
                      <a:lnTo>
                        <a:pt x="553" y="270"/>
                      </a:lnTo>
                      <a:lnTo>
                        <a:pt x="553" y="267"/>
                      </a:lnTo>
                      <a:lnTo>
                        <a:pt x="553" y="267"/>
                      </a:lnTo>
                      <a:lnTo>
                        <a:pt x="553" y="265"/>
                      </a:lnTo>
                      <a:lnTo>
                        <a:pt x="551" y="263"/>
                      </a:lnTo>
                      <a:lnTo>
                        <a:pt x="551" y="263"/>
                      </a:lnTo>
                      <a:lnTo>
                        <a:pt x="551" y="261"/>
                      </a:lnTo>
                      <a:lnTo>
                        <a:pt x="551" y="259"/>
                      </a:lnTo>
                      <a:lnTo>
                        <a:pt x="551" y="257"/>
                      </a:lnTo>
                      <a:lnTo>
                        <a:pt x="549" y="255"/>
                      </a:lnTo>
                      <a:lnTo>
                        <a:pt x="549" y="255"/>
                      </a:lnTo>
                      <a:lnTo>
                        <a:pt x="547" y="253"/>
                      </a:lnTo>
                      <a:lnTo>
                        <a:pt x="547" y="253"/>
                      </a:lnTo>
                      <a:lnTo>
                        <a:pt x="545" y="251"/>
                      </a:lnTo>
                      <a:lnTo>
                        <a:pt x="547" y="250"/>
                      </a:lnTo>
                      <a:lnTo>
                        <a:pt x="545" y="248"/>
                      </a:lnTo>
                      <a:lnTo>
                        <a:pt x="545" y="246"/>
                      </a:lnTo>
                      <a:lnTo>
                        <a:pt x="545" y="244"/>
                      </a:lnTo>
                      <a:lnTo>
                        <a:pt x="545" y="242"/>
                      </a:lnTo>
                      <a:lnTo>
                        <a:pt x="547" y="240"/>
                      </a:lnTo>
                      <a:lnTo>
                        <a:pt x="547" y="238"/>
                      </a:lnTo>
                      <a:lnTo>
                        <a:pt x="547" y="238"/>
                      </a:lnTo>
                      <a:lnTo>
                        <a:pt x="547" y="238"/>
                      </a:lnTo>
                      <a:lnTo>
                        <a:pt x="549" y="238"/>
                      </a:lnTo>
                      <a:lnTo>
                        <a:pt x="549" y="238"/>
                      </a:lnTo>
                      <a:lnTo>
                        <a:pt x="551" y="240"/>
                      </a:lnTo>
                      <a:lnTo>
                        <a:pt x="551" y="240"/>
                      </a:lnTo>
                      <a:lnTo>
                        <a:pt x="553" y="240"/>
                      </a:lnTo>
                      <a:lnTo>
                        <a:pt x="553" y="242"/>
                      </a:lnTo>
                      <a:lnTo>
                        <a:pt x="554" y="242"/>
                      </a:lnTo>
                      <a:lnTo>
                        <a:pt x="556" y="240"/>
                      </a:lnTo>
                      <a:lnTo>
                        <a:pt x="558" y="240"/>
                      </a:lnTo>
                      <a:lnTo>
                        <a:pt x="560" y="240"/>
                      </a:lnTo>
                      <a:lnTo>
                        <a:pt x="560" y="238"/>
                      </a:lnTo>
                      <a:lnTo>
                        <a:pt x="562" y="238"/>
                      </a:lnTo>
                      <a:lnTo>
                        <a:pt x="562" y="236"/>
                      </a:lnTo>
                      <a:lnTo>
                        <a:pt x="562" y="236"/>
                      </a:lnTo>
                      <a:lnTo>
                        <a:pt x="562" y="234"/>
                      </a:lnTo>
                      <a:lnTo>
                        <a:pt x="562" y="234"/>
                      </a:lnTo>
                      <a:lnTo>
                        <a:pt x="562" y="232"/>
                      </a:lnTo>
                      <a:lnTo>
                        <a:pt x="560" y="232"/>
                      </a:lnTo>
                      <a:lnTo>
                        <a:pt x="558" y="232"/>
                      </a:lnTo>
                      <a:lnTo>
                        <a:pt x="554" y="232"/>
                      </a:lnTo>
                      <a:lnTo>
                        <a:pt x="551" y="232"/>
                      </a:lnTo>
                      <a:lnTo>
                        <a:pt x="551" y="232"/>
                      </a:lnTo>
                      <a:lnTo>
                        <a:pt x="549" y="232"/>
                      </a:lnTo>
                      <a:lnTo>
                        <a:pt x="547" y="231"/>
                      </a:lnTo>
                      <a:lnTo>
                        <a:pt x="543" y="227"/>
                      </a:lnTo>
                      <a:lnTo>
                        <a:pt x="543" y="225"/>
                      </a:lnTo>
                      <a:lnTo>
                        <a:pt x="543" y="225"/>
                      </a:lnTo>
                      <a:lnTo>
                        <a:pt x="543" y="223"/>
                      </a:lnTo>
                      <a:lnTo>
                        <a:pt x="543" y="221"/>
                      </a:lnTo>
                      <a:lnTo>
                        <a:pt x="545" y="221"/>
                      </a:lnTo>
                      <a:lnTo>
                        <a:pt x="545" y="221"/>
                      </a:lnTo>
                      <a:lnTo>
                        <a:pt x="545" y="221"/>
                      </a:lnTo>
                      <a:lnTo>
                        <a:pt x="551" y="223"/>
                      </a:lnTo>
                      <a:lnTo>
                        <a:pt x="553" y="223"/>
                      </a:lnTo>
                      <a:lnTo>
                        <a:pt x="553" y="223"/>
                      </a:lnTo>
                      <a:lnTo>
                        <a:pt x="554" y="223"/>
                      </a:lnTo>
                      <a:lnTo>
                        <a:pt x="554" y="221"/>
                      </a:lnTo>
                      <a:lnTo>
                        <a:pt x="558" y="217"/>
                      </a:lnTo>
                      <a:lnTo>
                        <a:pt x="566" y="212"/>
                      </a:lnTo>
                      <a:lnTo>
                        <a:pt x="566" y="212"/>
                      </a:lnTo>
                      <a:lnTo>
                        <a:pt x="568" y="212"/>
                      </a:lnTo>
                      <a:lnTo>
                        <a:pt x="570" y="212"/>
                      </a:lnTo>
                      <a:lnTo>
                        <a:pt x="570" y="212"/>
                      </a:lnTo>
                      <a:lnTo>
                        <a:pt x="572" y="212"/>
                      </a:lnTo>
                      <a:lnTo>
                        <a:pt x="572" y="212"/>
                      </a:lnTo>
                      <a:lnTo>
                        <a:pt x="573" y="210"/>
                      </a:lnTo>
                      <a:lnTo>
                        <a:pt x="573" y="210"/>
                      </a:lnTo>
                      <a:lnTo>
                        <a:pt x="575" y="208"/>
                      </a:lnTo>
                      <a:lnTo>
                        <a:pt x="583" y="193"/>
                      </a:lnTo>
                      <a:lnTo>
                        <a:pt x="583" y="191"/>
                      </a:lnTo>
                      <a:lnTo>
                        <a:pt x="581" y="18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g142a8b75624_19_0"/>
                <p:cNvSpPr/>
                <p:nvPr/>
              </p:nvSpPr>
              <p:spPr>
                <a:xfrm>
                  <a:off x="4732338" y="4443413"/>
                  <a:ext cx="90488" cy="13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86" extrusionOk="0">
                      <a:moveTo>
                        <a:pt x="57" y="44"/>
                      </a:move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3" y="38"/>
                      </a:lnTo>
                      <a:lnTo>
                        <a:pt x="53" y="38"/>
                      </a:lnTo>
                      <a:lnTo>
                        <a:pt x="53" y="36"/>
                      </a:lnTo>
                      <a:lnTo>
                        <a:pt x="53" y="36"/>
                      </a:lnTo>
                      <a:lnTo>
                        <a:pt x="53" y="34"/>
                      </a:lnTo>
                      <a:lnTo>
                        <a:pt x="53" y="34"/>
                      </a:lnTo>
                      <a:lnTo>
                        <a:pt x="53" y="34"/>
                      </a:lnTo>
                      <a:lnTo>
                        <a:pt x="53" y="32"/>
                      </a:lnTo>
                      <a:lnTo>
                        <a:pt x="53" y="32"/>
                      </a:lnTo>
                      <a:lnTo>
                        <a:pt x="51" y="31"/>
                      </a:lnTo>
                      <a:lnTo>
                        <a:pt x="51" y="31"/>
                      </a:lnTo>
                      <a:lnTo>
                        <a:pt x="51" y="29"/>
                      </a:lnTo>
                      <a:lnTo>
                        <a:pt x="53" y="27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1" y="19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49" y="15"/>
                      </a:lnTo>
                      <a:lnTo>
                        <a:pt x="47" y="13"/>
                      </a:lnTo>
                      <a:lnTo>
                        <a:pt x="45" y="13"/>
                      </a:lnTo>
                      <a:lnTo>
                        <a:pt x="45" y="11"/>
                      </a:lnTo>
                      <a:lnTo>
                        <a:pt x="43" y="13"/>
                      </a:lnTo>
                      <a:lnTo>
                        <a:pt x="43" y="13"/>
                      </a:lnTo>
                      <a:lnTo>
                        <a:pt x="43" y="13"/>
                      </a:lnTo>
                      <a:lnTo>
                        <a:pt x="42" y="13"/>
                      </a:lnTo>
                      <a:lnTo>
                        <a:pt x="42" y="13"/>
                      </a:lnTo>
                      <a:lnTo>
                        <a:pt x="40" y="13"/>
                      </a:lnTo>
                      <a:lnTo>
                        <a:pt x="38" y="13"/>
                      </a:lnTo>
                      <a:lnTo>
                        <a:pt x="34" y="13"/>
                      </a:lnTo>
                      <a:lnTo>
                        <a:pt x="30" y="15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4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5" y="27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1" y="27"/>
                      </a:lnTo>
                      <a:lnTo>
                        <a:pt x="17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9" y="31"/>
                      </a:lnTo>
                      <a:lnTo>
                        <a:pt x="11" y="32"/>
                      </a:lnTo>
                      <a:lnTo>
                        <a:pt x="11" y="32"/>
                      </a:ln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7" y="32"/>
                      </a:lnTo>
                      <a:lnTo>
                        <a:pt x="17" y="32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22" y="34"/>
                      </a:lnTo>
                      <a:lnTo>
                        <a:pt x="22" y="36"/>
                      </a:lnTo>
                      <a:lnTo>
                        <a:pt x="24" y="38"/>
                      </a:lnTo>
                      <a:lnTo>
                        <a:pt x="26" y="40"/>
                      </a:lnTo>
                      <a:lnTo>
                        <a:pt x="26" y="40"/>
                      </a:lnTo>
                      <a:lnTo>
                        <a:pt x="26" y="40"/>
                      </a:lnTo>
                      <a:lnTo>
                        <a:pt x="24" y="40"/>
                      </a:lnTo>
                      <a:lnTo>
                        <a:pt x="24" y="40"/>
                      </a:lnTo>
                      <a:lnTo>
                        <a:pt x="24" y="38"/>
                      </a:lnTo>
                      <a:lnTo>
                        <a:pt x="22" y="36"/>
                      </a:lnTo>
                      <a:lnTo>
                        <a:pt x="21" y="36"/>
                      </a:lnTo>
                      <a:lnTo>
                        <a:pt x="19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5" y="36"/>
                      </a:lnTo>
                      <a:lnTo>
                        <a:pt x="15" y="36"/>
                      </a:lnTo>
                      <a:lnTo>
                        <a:pt x="9" y="36"/>
                      </a:lnTo>
                      <a:lnTo>
                        <a:pt x="11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9" y="40"/>
                      </a:lnTo>
                      <a:lnTo>
                        <a:pt x="19" y="42"/>
                      </a:lnTo>
                      <a:lnTo>
                        <a:pt x="24" y="59"/>
                      </a:lnTo>
                      <a:lnTo>
                        <a:pt x="24" y="59"/>
                      </a:lnTo>
                      <a:lnTo>
                        <a:pt x="26" y="61"/>
                      </a:lnTo>
                      <a:lnTo>
                        <a:pt x="24" y="61"/>
                      </a:lnTo>
                      <a:lnTo>
                        <a:pt x="22" y="63"/>
                      </a:lnTo>
                      <a:lnTo>
                        <a:pt x="22" y="63"/>
                      </a:lnTo>
                      <a:lnTo>
                        <a:pt x="22" y="65"/>
                      </a:lnTo>
                      <a:lnTo>
                        <a:pt x="21" y="67"/>
                      </a:lnTo>
                      <a:lnTo>
                        <a:pt x="26" y="69"/>
                      </a:lnTo>
                      <a:lnTo>
                        <a:pt x="26" y="69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30" y="74"/>
                      </a:lnTo>
                      <a:lnTo>
                        <a:pt x="32" y="76"/>
                      </a:lnTo>
                      <a:lnTo>
                        <a:pt x="32" y="76"/>
                      </a:lnTo>
                      <a:lnTo>
                        <a:pt x="32" y="80"/>
                      </a:lnTo>
                      <a:lnTo>
                        <a:pt x="32" y="82"/>
                      </a:lnTo>
                      <a:lnTo>
                        <a:pt x="32" y="82"/>
                      </a:lnTo>
                      <a:lnTo>
                        <a:pt x="36" y="84"/>
                      </a:lnTo>
                      <a:lnTo>
                        <a:pt x="36" y="86"/>
                      </a:lnTo>
                      <a:lnTo>
                        <a:pt x="38" y="86"/>
                      </a:lnTo>
                      <a:lnTo>
                        <a:pt x="40" y="84"/>
                      </a:lnTo>
                      <a:lnTo>
                        <a:pt x="43" y="82"/>
                      </a:lnTo>
                      <a:lnTo>
                        <a:pt x="43" y="82"/>
                      </a:lnTo>
                      <a:lnTo>
                        <a:pt x="43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49" y="82"/>
                      </a:lnTo>
                      <a:lnTo>
                        <a:pt x="49" y="80"/>
                      </a:lnTo>
                      <a:lnTo>
                        <a:pt x="51" y="78"/>
                      </a:lnTo>
                      <a:lnTo>
                        <a:pt x="51" y="78"/>
                      </a:lnTo>
                      <a:lnTo>
                        <a:pt x="51" y="78"/>
                      </a:lnTo>
                      <a:lnTo>
                        <a:pt x="51" y="76"/>
                      </a:lnTo>
                      <a:lnTo>
                        <a:pt x="53" y="74"/>
                      </a:lnTo>
                      <a:lnTo>
                        <a:pt x="53" y="74"/>
                      </a:lnTo>
                      <a:lnTo>
                        <a:pt x="53" y="72"/>
                      </a:lnTo>
                      <a:lnTo>
                        <a:pt x="53" y="72"/>
                      </a:lnTo>
                      <a:lnTo>
                        <a:pt x="53" y="70"/>
                      </a:lnTo>
                      <a:lnTo>
                        <a:pt x="53" y="70"/>
                      </a:lnTo>
                      <a:lnTo>
                        <a:pt x="53" y="67"/>
                      </a:lnTo>
                      <a:lnTo>
                        <a:pt x="53" y="67"/>
                      </a:lnTo>
                      <a:lnTo>
                        <a:pt x="53" y="65"/>
                      </a:lnTo>
                      <a:lnTo>
                        <a:pt x="53" y="65"/>
                      </a:lnTo>
                      <a:lnTo>
                        <a:pt x="53" y="63"/>
                      </a:lnTo>
                      <a:lnTo>
                        <a:pt x="55" y="59"/>
                      </a:lnTo>
                      <a:lnTo>
                        <a:pt x="57" y="57"/>
                      </a:lnTo>
                      <a:lnTo>
                        <a:pt x="57" y="57"/>
                      </a:lnTo>
                      <a:lnTo>
                        <a:pt x="55" y="55"/>
                      </a:lnTo>
                      <a:lnTo>
                        <a:pt x="55" y="55"/>
                      </a:lnTo>
                      <a:lnTo>
                        <a:pt x="55" y="55"/>
                      </a:lnTo>
                      <a:lnTo>
                        <a:pt x="55" y="55"/>
                      </a:lnTo>
                      <a:lnTo>
                        <a:pt x="51" y="53"/>
                      </a:lnTo>
                      <a:lnTo>
                        <a:pt x="51" y="53"/>
                      </a:lnTo>
                      <a:lnTo>
                        <a:pt x="51" y="51"/>
                      </a:lnTo>
                      <a:lnTo>
                        <a:pt x="51" y="51"/>
                      </a:lnTo>
                      <a:lnTo>
                        <a:pt x="51" y="51"/>
                      </a:lnTo>
                      <a:lnTo>
                        <a:pt x="51" y="50"/>
                      </a:lnTo>
                      <a:lnTo>
                        <a:pt x="53" y="50"/>
                      </a:lnTo>
                      <a:lnTo>
                        <a:pt x="55" y="50"/>
                      </a:lnTo>
                      <a:lnTo>
                        <a:pt x="55" y="50"/>
                      </a:lnTo>
                      <a:lnTo>
                        <a:pt x="57" y="50"/>
                      </a:lnTo>
                      <a:lnTo>
                        <a:pt x="57" y="48"/>
                      </a:lnTo>
                      <a:lnTo>
                        <a:pt x="57" y="48"/>
                      </a:lnTo>
                      <a:lnTo>
                        <a:pt x="57" y="4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g142a8b75624_19_0"/>
                <p:cNvSpPr/>
                <p:nvPr/>
              </p:nvSpPr>
              <p:spPr>
                <a:xfrm>
                  <a:off x="4732338" y="4443413"/>
                  <a:ext cx="90488" cy="13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86" extrusionOk="0">
                      <a:moveTo>
                        <a:pt x="57" y="44"/>
                      </a:move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3" y="38"/>
                      </a:lnTo>
                      <a:lnTo>
                        <a:pt x="53" y="38"/>
                      </a:lnTo>
                      <a:lnTo>
                        <a:pt x="53" y="36"/>
                      </a:lnTo>
                      <a:lnTo>
                        <a:pt x="53" y="36"/>
                      </a:lnTo>
                      <a:lnTo>
                        <a:pt x="53" y="34"/>
                      </a:lnTo>
                      <a:lnTo>
                        <a:pt x="53" y="34"/>
                      </a:lnTo>
                      <a:lnTo>
                        <a:pt x="53" y="34"/>
                      </a:lnTo>
                      <a:lnTo>
                        <a:pt x="53" y="32"/>
                      </a:lnTo>
                      <a:lnTo>
                        <a:pt x="53" y="32"/>
                      </a:lnTo>
                      <a:lnTo>
                        <a:pt x="51" y="31"/>
                      </a:lnTo>
                      <a:lnTo>
                        <a:pt x="51" y="31"/>
                      </a:lnTo>
                      <a:lnTo>
                        <a:pt x="51" y="29"/>
                      </a:lnTo>
                      <a:lnTo>
                        <a:pt x="53" y="27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1" y="19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49" y="15"/>
                      </a:lnTo>
                      <a:lnTo>
                        <a:pt x="47" y="13"/>
                      </a:lnTo>
                      <a:lnTo>
                        <a:pt x="45" y="13"/>
                      </a:lnTo>
                      <a:lnTo>
                        <a:pt x="45" y="11"/>
                      </a:lnTo>
                      <a:lnTo>
                        <a:pt x="43" y="13"/>
                      </a:lnTo>
                      <a:lnTo>
                        <a:pt x="43" y="13"/>
                      </a:lnTo>
                      <a:lnTo>
                        <a:pt x="43" y="13"/>
                      </a:lnTo>
                      <a:lnTo>
                        <a:pt x="42" y="13"/>
                      </a:lnTo>
                      <a:lnTo>
                        <a:pt x="42" y="13"/>
                      </a:lnTo>
                      <a:lnTo>
                        <a:pt x="40" y="13"/>
                      </a:lnTo>
                      <a:lnTo>
                        <a:pt x="38" y="13"/>
                      </a:lnTo>
                      <a:lnTo>
                        <a:pt x="34" y="13"/>
                      </a:lnTo>
                      <a:lnTo>
                        <a:pt x="30" y="15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4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5" y="27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1" y="27"/>
                      </a:lnTo>
                      <a:lnTo>
                        <a:pt x="17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9" y="31"/>
                      </a:lnTo>
                      <a:lnTo>
                        <a:pt x="11" y="32"/>
                      </a:lnTo>
                      <a:lnTo>
                        <a:pt x="11" y="32"/>
                      </a:ln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7" y="32"/>
                      </a:lnTo>
                      <a:lnTo>
                        <a:pt x="17" y="32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22" y="34"/>
                      </a:lnTo>
                      <a:lnTo>
                        <a:pt x="22" y="36"/>
                      </a:lnTo>
                      <a:lnTo>
                        <a:pt x="24" y="38"/>
                      </a:lnTo>
                      <a:lnTo>
                        <a:pt x="26" y="40"/>
                      </a:lnTo>
                      <a:lnTo>
                        <a:pt x="26" y="40"/>
                      </a:lnTo>
                      <a:lnTo>
                        <a:pt x="26" y="40"/>
                      </a:lnTo>
                      <a:lnTo>
                        <a:pt x="24" y="40"/>
                      </a:lnTo>
                      <a:lnTo>
                        <a:pt x="24" y="40"/>
                      </a:lnTo>
                      <a:lnTo>
                        <a:pt x="24" y="38"/>
                      </a:lnTo>
                      <a:lnTo>
                        <a:pt x="22" y="36"/>
                      </a:lnTo>
                      <a:lnTo>
                        <a:pt x="21" y="36"/>
                      </a:lnTo>
                      <a:lnTo>
                        <a:pt x="19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5" y="36"/>
                      </a:lnTo>
                      <a:lnTo>
                        <a:pt x="15" y="36"/>
                      </a:lnTo>
                      <a:lnTo>
                        <a:pt x="9" y="36"/>
                      </a:lnTo>
                      <a:lnTo>
                        <a:pt x="11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9" y="40"/>
                      </a:lnTo>
                      <a:lnTo>
                        <a:pt x="19" y="42"/>
                      </a:lnTo>
                      <a:lnTo>
                        <a:pt x="24" y="59"/>
                      </a:lnTo>
                      <a:lnTo>
                        <a:pt x="24" y="59"/>
                      </a:lnTo>
                      <a:lnTo>
                        <a:pt x="26" y="61"/>
                      </a:lnTo>
                      <a:lnTo>
                        <a:pt x="24" y="61"/>
                      </a:lnTo>
                      <a:lnTo>
                        <a:pt x="22" y="63"/>
                      </a:lnTo>
                      <a:lnTo>
                        <a:pt x="22" y="63"/>
                      </a:lnTo>
                      <a:lnTo>
                        <a:pt x="22" y="65"/>
                      </a:lnTo>
                      <a:lnTo>
                        <a:pt x="21" y="67"/>
                      </a:lnTo>
                      <a:lnTo>
                        <a:pt x="26" y="69"/>
                      </a:lnTo>
                      <a:lnTo>
                        <a:pt x="26" y="69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30" y="74"/>
                      </a:lnTo>
                      <a:lnTo>
                        <a:pt x="32" y="76"/>
                      </a:lnTo>
                      <a:lnTo>
                        <a:pt x="32" y="76"/>
                      </a:lnTo>
                      <a:lnTo>
                        <a:pt x="32" y="80"/>
                      </a:lnTo>
                      <a:lnTo>
                        <a:pt x="32" y="82"/>
                      </a:lnTo>
                      <a:lnTo>
                        <a:pt x="32" y="82"/>
                      </a:lnTo>
                      <a:lnTo>
                        <a:pt x="36" y="84"/>
                      </a:lnTo>
                      <a:lnTo>
                        <a:pt x="36" y="86"/>
                      </a:lnTo>
                      <a:lnTo>
                        <a:pt x="38" y="86"/>
                      </a:lnTo>
                      <a:lnTo>
                        <a:pt x="40" y="84"/>
                      </a:lnTo>
                      <a:lnTo>
                        <a:pt x="43" y="82"/>
                      </a:lnTo>
                      <a:lnTo>
                        <a:pt x="43" y="82"/>
                      </a:lnTo>
                      <a:lnTo>
                        <a:pt x="43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49" y="82"/>
                      </a:lnTo>
                      <a:lnTo>
                        <a:pt x="49" y="80"/>
                      </a:lnTo>
                      <a:lnTo>
                        <a:pt x="51" y="78"/>
                      </a:lnTo>
                      <a:lnTo>
                        <a:pt x="51" y="78"/>
                      </a:lnTo>
                      <a:lnTo>
                        <a:pt x="51" y="78"/>
                      </a:lnTo>
                      <a:lnTo>
                        <a:pt x="51" y="76"/>
                      </a:lnTo>
                      <a:lnTo>
                        <a:pt x="53" y="74"/>
                      </a:lnTo>
                      <a:lnTo>
                        <a:pt x="53" y="74"/>
                      </a:lnTo>
                      <a:lnTo>
                        <a:pt x="53" y="72"/>
                      </a:lnTo>
                      <a:lnTo>
                        <a:pt x="53" y="72"/>
                      </a:lnTo>
                      <a:lnTo>
                        <a:pt x="53" y="70"/>
                      </a:lnTo>
                      <a:lnTo>
                        <a:pt x="53" y="70"/>
                      </a:lnTo>
                      <a:lnTo>
                        <a:pt x="53" y="67"/>
                      </a:lnTo>
                      <a:lnTo>
                        <a:pt x="53" y="67"/>
                      </a:lnTo>
                      <a:lnTo>
                        <a:pt x="53" y="65"/>
                      </a:lnTo>
                      <a:lnTo>
                        <a:pt x="53" y="65"/>
                      </a:lnTo>
                      <a:lnTo>
                        <a:pt x="53" y="63"/>
                      </a:lnTo>
                      <a:lnTo>
                        <a:pt x="55" y="59"/>
                      </a:lnTo>
                      <a:lnTo>
                        <a:pt x="57" y="57"/>
                      </a:lnTo>
                      <a:lnTo>
                        <a:pt x="57" y="57"/>
                      </a:lnTo>
                      <a:lnTo>
                        <a:pt x="55" y="55"/>
                      </a:lnTo>
                      <a:lnTo>
                        <a:pt x="55" y="55"/>
                      </a:lnTo>
                      <a:lnTo>
                        <a:pt x="55" y="55"/>
                      </a:lnTo>
                      <a:lnTo>
                        <a:pt x="55" y="55"/>
                      </a:lnTo>
                      <a:lnTo>
                        <a:pt x="51" y="53"/>
                      </a:lnTo>
                      <a:lnTo>
                        <a:pt x="51" y="53"/>
                      </a:lnTo>
                      <a:lnTo>
                        <a:pt x="51" y="51"/>
                      </a:lnTo>
                      <a:lnTo>
                        <a:pt x="51" y="51"/>
                      </a:lnTo>
                      <a:lnTo>
                        <a:pt x="51" y="51"/>
                      </a:lnTo>
                      <a:lnTo>
                        <a:pt x="51" y="50"/>
                      </a:lnTo>
                      <a:lnTo>
                        <a:pt x="53" y="50"/>
                      </a:lnTo>
                      <a:lnTo>
                        <a:pt x="55" y="50"/>
                      </a:lnTo>
                      <a:lnTo>
                        <a:pt x="55" y="50"/>
                      </a:lnTo>
                      <a:lnTo>
                        <a:pt x="57" y="50"/>
                      </a:lnTo>
                      <a:lnTo>
                        <a:pt x="57" y="48"/>
                      </a:lnTo>
                      <a:lnTo>
                        <a:pt x="57" y="48"/>
                      </a:lnTo>
                      <a:lnTo>
                        <a:pt x="57" y="4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g142a8b75624_19_0"/>
                <p:cNvSpPr/>
                <p:nvPr/>
              </p:nvSpPr>
              <p:spPr>
                <a:xfrm>
                  <a:off x="4335463" y="3679825"/>
                  <a:ext cx="277813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36" extrusionOk="0">
                      <a:moveTo>
                        <a:pt x="175" y="28"/>
                      </a:moveTo>
                      <a:lnTo>
                        <a:pt x="173" y="27"/>
                      </a:lnTo>
                      <a:lnTo>
                        <a:pt x="173" y="27"/>
                      </a:lnTo>
                      <a:lnTo>
                        <a:pt x="171" y="27"/>
                      </a:lnTo>
                      <a:lnTo>
                        <a:pt x="171" y="30"/>
                      </a:lnTo>
                      <a:lnTo>
                        <a:pt x="170" y="32"/>
                      </a:lnTo>
                      <a:lnTo>
                        <a:pt x="170" y="34"/>
                      </a:lnTo>
                      <a:lnTo>
                        <a:pt x="170" y="36"/>
                      </a:lnTo>
                      <a:lnTo>
                        <a:pt x="170" y="36"/>
                      </a:lnTo>
                      <a:lnTo>
                        <a:pt x="171" y="36"/>
                      </a:lnTo>
                      <a:lnTo>
                        <a:pt x="173" y="36"/>
                      </a:lnTo>
                      <a:lnTo>
                        <a:pt x="175" y="34"/>
                      </a:lnTo>
                      <a:lnTo>
                        <a:pt x="175" y="32"/>
                      </a:lnTo>
                      <a:lnTo>
                        <a:pt x="175" y="28"/>
                      </a:lnTo>
                      <a:close/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g142a8b75624_19_0"/>
                <p:cNvSpPr/>
                <p:nvPr/>
              </p:nvSpPr>
              <p:spPr>
                <a:xfrm>
                  <a:off x="4335463" y="3679825"/>
                  <a:ext cx="277813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36" extrusionOk="0">
                      <a:moveTo>
                        <a:pt x="175" y="28"/>
                      </a:moveTo>
                      <a:lnTo>
                        <a:pt x="173" y="27"/>
                      </a:lnTo>
                      <a:lnTo>
                        <a:pt x="173" y="27"/>
                      </a:lnTo>
                      <a:lnTo>
                        <a:pt x="171" y="27"/>
                      </a:lnTo>
                      <a:lnTo>
                        <a:pt x="171" y="30"/>
                      </a:lnTo>
                      <a:lnTo>
                        <a:pt x="170" y="32"/>
                      </a:lnTo>
                      <a:lnTo>
                        <a:pt x="170" y="34"/>
                      </a:lnTo>
                      <a:lnTo>
                        <a:pt x="170" y="36"/>
                      </a:lnTo>
                      <a:lnTo>
                        <a:pt x="170" y="36"/>
                      </a:lnTo>
                      <a:lnTo>
                        <a:pt x="171" y="36"/>
                      </a:lnTo>
                      <a:lnTo>
                        <a:pt x="173" y="36"/>
                      </a:lnTo>
                      <a:lnTo>
                        <a:pt x="175" y="34"/>
                      </a:lnTo>
                      <a:lnTo>
                        <a:pt x="175" y="32"/>
                      </a:lnTo>
                      <a:lnTo>
                        <a:pt x="175" y="28"/>
                      </a:lnTo>
                      <a:close/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g142a8b75624_19_0"/>
                <p:cNvSpPr/>
                <p:nvPr/>
              </p:nvSpPr>
              <p:spPr>
                <a:xfrm>
                  <a:off x="4616450" y="3743325"/>
                  <a:ext cx="39688" cy="4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0" extrusionOk="0">
                      <a:moveTo>
                        <a:pt x="25" y="17"/>
                      </a:moveTo>
                      <a:lnTo>
                        <a:pt x="25" y="15"/>
                      </a:lnTo>
                      <a:lnTo>
                        <a:pt x="23" y="15"/>
                      </a:lnTo>
                      <a:lnTo>
                        <a:pt x="21" y="15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5" y="19"/>
                      </a:lnTo>
                      <a:lnTo>
                        <a:pt x="15" y="19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9" y="7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6" y="25"/>
                      </a:lnTo>
                      <a:lnTo>
                        <a:pt x="8" y="26"/>
                      </a:lnTo>
                      <a:lnTo>
                        <a:pt x="8" y="28"/>
                      </a:lnTo>
                      <a:lnTo>
                        <a:pt x="10" y="28"/>
                      </a:lnTo>
                      <a:lnTo>
                        <a:pt x="10" y="28"/>
                      </a:lnTo>
                      <a:lnTo>
                        <a:pt x="10" y="28"/>
                      </a:lnTo>
                      <a:lnTo>
                        <a:pt x="12" y="28"/>
                      </a:lnTo>
                      <a:lnTo>
                        <a:pt x="12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9" y="26"/>
                      </a:lnTo>
                      <a:lnTo>
                        <a:pt x="19" y="26"/>
                      </a:lnTo>
                      <a:lnTo>
                        <a:pt x="21" y="28"/>
                      </a:lnTo>
                      <a:lnTo>
                        <a:pt x="21" y="28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5" y="28"/>
                      </a:lnTo>
                      <a:lnTo>
                        <a:pt x="25" y="26"/>
                      </a:lnTo>
                      <a:lnTo>
                        <a:pt x="25" y="25"/>
                      </a:lnTo>
                      <a:lnTo>
                        <a:pt x="25" y="21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g142a8b75624_19_0"/>
                <p:cNvSpPr/>
                <p:nvPr/>
              </p:nvSpPr>
              <p:spPr>
                <a:xfrm>
                  <a:off x="4616450" y="3743325"/>
                  <a:ext cx="39688" cy="4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0" extrusionOk="0">
                      <a:moveTo>
                        <a:pt x="25" y="17"/>
                      </a:moveTo>
                      <a:lnTo>
                        <a:pt x="25" y="15"/>
                      </a:lnTo>
                      <a:lnTo>
                        <a:pt x="23" y="15"/>
                      </a:lnTo>
                      <a:lnTo>
                        <a:pt x="21" y="15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5" y="19"/>
                      </a:lnTo>
                      <a:lnTo>
                        <a:pt x="15" y="19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9" y="7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6" y="25"/>
                      </a:lnTo>
                      <a:lnTo>
                        <a:pt x="8" y="26"/>
                      </a:lnTo>
                      <a:lnTo>
                        <a:pt x="8" y="28"/>
                      </a:lnTo>
                      <a:lnTo>
                        <a:pt x="10" y="28"/>
                      </a:lnTo>
                      <a:lnTo>
                        <a:pt x="10" y="28"/>
                      </a:lnTo>
                      <a:lnTo>
                        <a:pt x="10" y="28"/>
                      </a:lnTo>
                      <a:lnTo>
                        <a:pt x="12" y="28"/>
                      </a:lnTo>
                      <a:lnTo>
                        <a:pt x="12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9" y="26"/>
                      </a:lnTo>
                      <a:lnTo>
                        <a:pt x="19" y="26"/>
                      </a:lnTo>
                      <a:lnTo>
                        <a:pt x="21" y="28"/>
                      </a:lnTo>
                      <a:lnTo>
                        <a:pt x="21" y="28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5" y="28"/>
                      </a:lnTo>
                      <a:lnTo>
                        <a:pt x="25" y="26"/>
                      </a:lnTo>
                      <a:lnTo>
                        <a:pt x="25" y="25"/>
                      </a:lnTo>
                      <a:lnTo>
                        <a:pt x="25" y="21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g142a8b75624_19_0"/>
                <p:cNvSpPr/>
                <p:nvPr/>
              </p:nvSpPr>
              <p:spPr>
                <a:xfrm>
                  <a:off x="5695950" y="3141663"/>
                  <a:ext cx="600075" cy="99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628" extrusionOk="0">
                      <a:moveTo>
                        <a:pt x="378" y="124"/>
                      </a:moveTo>
                      <a:lnTo>
                        <a:pt x="378" y="122"/>
                      </a:lnTo>
                      <a:lnTo>
                        <a:pt x="376" y="120"/>
                      </a:lnTo>
                      <a:lnTo>
                        <a:pt x="376" y="120"/>
                      </a:lnTo>
                      <a:lnTo>
                        <a:pt x="376" y="116"/>
                      </a:lnTo>
                      <a:lnTo>
                        <a:pt x="376" y="116"/>
                      </a:lnTo>
                      <a:lnTo>
                        <a:pt x="374" y="116"/>
                      </a:lnTo>
                      <a:lnTo>
                        <a:pt x="372" y="114"/>
                      </a:lnTo>
                      <a:lnTo>
                        <a:pt x="372" y="114"/>
                      </a:lnTo>
                      <a:lnTo>
                        <a:pt x="370" y="114"/>
                      </a:lnTo>
                      <a:lnTo>
                        <a:pt x="370" y="114"/>
                      </a:lnTo>
                      <a:lnTo>
                        <a:pt x="368" y="114"/>
                      </a:lnTo>
                      <a:lnTo>
                        <a:pt x="368" y="114"/>
                      </a:lnTo>
                      <a:lnTo>
                        <a:pt x="368" y="114"/>
                      </a:lnTo>
                      <a:lnTo>
                        <a:pt x="366" y="114"/>
                      </a:lnTo>
                      <a:lnTo>
                        <a:pt x="366" y="114"/>
                      </a:lnTo>
                      <a:lnTo>
                        <a:pt x="364" y="114"/>
                      </a:lnTo>
                      <a:lnTo>
                        <a:pt x="364" y="114"/>
                      </a:lnTo>
                      <a:lnTo>
                        <a:pt x="363" y="114"/>
                      </a:lnTo>
                      <a:lnTo>
                        <a:pt x="361" y="113"/>
                      </a:lnTo>
                      <a:lnTo>
                        <a:pt x="359" y="113"/>
                      </a:lnTo>
                      <a:lnTo>
                        <a:pt x="359" y="113"/>
                      </a:lnTo>
                      <a:lnTo>
                        <a:pt x="359" y="113"/>
                      </a:lnTo>
                      <a:lnTo>
                        <a:pt x="359" y="114"/>
                      </a:lnTo>
                      <a:lnTo>
                        <a:pt x="359" y="114"/>
                      </a:lnTo>
                      <a:lnTo>
                        <a:pt x="359" y="114"/>
                      </a:lnTo>
                      <a:lnTo>
                        <a:pt x="359" y="114"/>
                      </a:lnTo>
                      <a:lnTo>
                        <a:pt x="359" y="114"/>
                      </a:lnTo>
                      <a:lnTo>
                        <a:pt x="357" y="114"/>
                      </a:lnTo>
                      <a:lnTo>
                        <a:pt x="357" y="114"/>
                      </a:lnTo>
                      <a:lnTo>
                        <a:pt x="357" y="114"/>
                      </a:lnTo>
                      <a:lnTo>
                        <a:pt x="355" y="114"/>
                      </a:lnTo>
                      <a:lnTo>
                        <a:pt x="355" y="114"/>
                      </a:lnTo>
                      <a:lnTo>
                        <a:pt x="355" y="113"/>
                      </a:lnTo>
                      <a:lnTo>
                        <a:pt x="355" y="111"/>
                      </a:lnTo>
                      <a:lnTo>
                        <a:pt x="355" y="109"/>
                      </a:lnTo>
                      <a:lnTo>
                        <a:pt x="353" y="107"/>
                      </a:lnTo>
                      <a:lnTo>
                        <a:pt x="353" y="105"/>
                      </a:lnTo>
                      <a:lnTo>
                        <a:pt x="353" y="105"/>
                      </a:lnTo>
                      <a:lnTo>
                        <a:pt x="349" y="101"/>
                      </a:lnTo>
                      <a:lnTo>
                        <a:pt x="347" y="99"/>
                      </a:lnTo>
                      <a:lnTo>
                        <a:pt x="347" y="95"/>
                      </a:lnTo>
                      <a:lnTo>
                        <a:pt x="347" y="92"/>
                      </a:lnTo>
                      <a:lnTo>
                        <a:pt x="349" y="84"/>
                      </a:lnTo>
                      <a:lnTo>
                        <a:pt x="347" y="78"/>
                      </a:lnTo>
                      <a:lnTo>
                        <a:pt x="347" y="76"/>
                      </a:lnTo>
                      <a:lnTo>
                        <a:pt x="347" y="76"/>
                      </a:lnTo>
                      <a:lnTo>
                        <a:pt x="345" y="75"/>
                      </a:lnTo>
                      <a:lnTo>
                        <a:pt x="345" y="75"/>
                      </a:lnTo>
                      <a:lnTo>
                        <a:pt x="343" y="76"/>
                      </a:lnTo>
                      <a:lnTo>
                        <a:pt x="342" y="78"/>
                      </a:lnTo>
                      <a:lnTo>
                        <a:pt x="342" y="78"/>
                      </a:lnTo>
                      <a:lnTo>
                        <a:pt x="342" y="78"/>
                      </a:lnTo>
                      <a:lnTo>
                        <a:pt x="340" y="78"/>
                      </a:lnTo>
                      <a:lnTo>
                        <a:pt x="340" y="76"/>
                      </a:lnTo>
                      <a:lnTo>
                        <a:pt x="340" y="76"/>
                      </a:lnTo>
                      <a:lnTo>
                        <a:pt x="340" y="75"/>
                      </a:lnTo>
                      <a:lnTo>
                        <a:pt x="340" y="75"/>
                      </a:lnTo>
                      <a:lnTo>
                        <a:pt x="342" y="71"/>
                      </a:lnTo>
                      <a:lnTo>
                        <a:pt x="342" y="71"/>
                      </a:lnTo>
                      <a:lnTo>
                        <a:pt x="342" y="69"/>
                      </a:lnTo>
                      <a:lnTo>
                        <a:pt x="342" y="69"/>
                      </a:lnTo>
                      <a:lnTo>
                        <a:pt x="340" y="67"/>
                      </a:lnTo>
                      <a:lnTo>
                        <a:pt x="342" y="67"/>
                      </a:lnTo>
                      <a:lnTo>
                        <a:pt x="342" y="65"/>
                      </a:lnTo>
                      <a:lnTo>
                        <a:pt x="342" y="65"/>
                      </a:lnTo>
                      <a:lnTo>
                        <a:pt x="345" y="61"/>
                      </a:lnTo>
                      <a:lnTo>
                        <a:pt x="345" y="61"/>
                      </a:lnTo>
                      <a:lnTo>
                        <a:pt x="345" y="59"/>
                      </a:lnTo>
                      <a:lnTo>
                        <a:pt x="347" y="59"/>
                      </a:lnTo>
                      <a:lnTo>
                        <a:pt x="347" y="57"/>
                      </a:lnTo>
                      <a:lnTo>
                        <a:pt x="347" y="57"/>
                      </a:lnTo>
                      <a:lnTo>
                        <a:pt x="345" y="54"/>
                      </a:lnTo>
                      <a:lnTo>
                        <a:pt x="345" y="54"/>
                      </a:lnTo>
                      <a:lnTo>
                        <a:pt x="345" y="52"/>
                      </a:lnTo>
                      <a:lnTo>
                        <a:pt x="343" y="52"/>
                      </a:lnTo>
                      <a:lnTo>
                        <a:pt x="343" y="50"/>
                      </a:lnTo>
                      <a:lnTo>
                        <a:pt x="343" y="50"/>
                      </a:lnTo>
                      <a:lnTo>
                        <a:pt x="342" y="50"/>
                      </a:lnTo>
                      <a:lnTo>
                        <a:pt x="342" y="50"/>
                      </a:lnTo>
                      <a:lnTo>
                        <a:pt x="340" y="50"/>
                      </a:lnTo>
                      <a:lnTo>
                        <a:pt x="340" y="52"/>
                      </a:lnTo>
                      <a:lnTo>
                        <a:pt x="340" y="52"/>
                      </a:lnTo>
                      <a:lnTo>
                        <a:pt x="338" y="52"/>
                      </a:lnTo>
                      <a:lnTo>
                        <a:pt x="338" y="52"/>
                      </a:lnTo>
                      <a:lnTo>
                        <a:pt x="338" y="52"/>
                      </a:lnTo>
                      <a:lnTo>
                        <a:pt x="338" y="52"/>
                      </a:lnTo>
                      <a:lnTo>
                        <a:pt x="338" y="54"/>
                      </a:lnTo>
                      <a:lnTo>
                        <a:pt x="338" y="54"/>
                      </a:lnTo>
                      <a:lnTo>
                        <a:pt x="338" y="57"/>
                      </a:lnTo>
                      <a:lnTo>
                        <a:pt x="338" y="57"/>
                      </a:lnTo>
                      <a:lnTo>
                        <a:pt x="338" y="57"/>
                      </a:lnTo>
                      <a:lnTo>
                        <a:pt x="338" y="57"/>
                      </a:lnTo>
                      <a:lnTo>
                        <a:pt x="338" y="57"/>
                      </a:lnTo>
                      <a:lnTo>
                        <a:pt x="336" y="57"/>
                      </a:lnTo>
                      <a:lnTo>
                        <a:pt x="330" y="56"/>
                      </a:lnTo>
                      <a:lnTo>
                        <a:pt x="330" y="56"/>
                      </a:lnTo>
                      <a:lnTo>
                        <a:pt x="328" y="56"/>
                      </a:lnTo>
                      <a:lnTo>
                        <a:pt x="328" y="56"/>
                      </a:lnTo>
                      <a:lnTo>
                        <a:pt x="326" y="56"/>
                      </a:lnTo>
                      <a:lnTo>
                        <a:pt x="326" y="56"/>
                      </a:lnTo>
                      <a:lnTo>
                        <a:pt x="324" y="56"/>
                      </a:lnTo>
                      <a:lnTo>
                        <a:pt x="324" y="56"/>
                      </a:lnTo>
                      <a:lnTo>
                        <a:pt x="323" y="54"/>
                      </a:lnTo>
                      <a:lnTo>
                        <a:pt x="323" y="54"/>
                      </a:lnTo>
                      <a:lnTo>
                        <a:pt x="321" y="52"/>
                      </a:lnTo>
                      <a:lnTo>
                        <a:pt x="321" y="48"/>
                      </a:lnTo>
                      <a:lnTo>
                        <a:pt x="319" y="46"/>
                      </a:lnTo>
                      <a:lnTo>
                        <a:pt x="319" y="46"/>
                      </a:lnTo>
                      <a:lnTo>
                        <a:pt x="319" y="44"/>
                      </a:lnTo>
                      <a:lnTo>
                        <a:pt x="319" y="44"/>
                      </a:lnTo>
                      <a:lnTo>
                        <a:pt x="321" y="40"/>
                      </a:lnTo>
                      <a:lnTo>
                        <a:pt x="321" y="40"/>
                      </a:lnTo>
                      <a:lnTo>
                        <a:pt x="321" y="38"/>
                      </a:lnTo>
                      <a:lnTo>
                        <a:pt x="321" y="38"/>
                      </a:lnTo>
                      <a:lnTo>
                        <a:pt x="319" y="35"/>
                      </a:lnTo>
                      <a:lnTo>
                        <a:pt x="317" y="33"/>
                      </a:lnTo>
                      <a:lnTo>
                        <a:pt x="303" y="21"/>
                      </a:lnTo>
                      <a:lnTo>
                        <a:pt x="303" y="18"/>
                      </a:lnTo>
                      <a:lnTo>
                        <a:pt x="302" y="18"/>
                      </a:lnTo>
                      <a:lnTo>
                        <a:pt x="302" y="16"/>
                      </a:lnTo>
                      <a:lnTo>
                        <a:pt x="302" y="14"/>
                      </a:lnTo>
                      <a:lnTo>
                        <a:pt x="302" y="12"/>
                      </a:lnTo>
                      <a:lnTo>
                        <a:pt x="302" y="8"/>
                      </a:lnTo>
                      <a:lnTo>
                        <a:pt x="302" y="8"/>
                      </a:lnTo>
                      <a:lnTo>
                        <a:pt x="300" y="6"/>
                      </a:lnTo>
                      <a:lnTo>
                        <a:pt x="300" y="6"/>
                      </a:lnTo>
                      <a:lnTo>
                        <a:pt x="296" y="4"/>
                      </a:lnTo>
                      <a:lnTo>
                        <a:pt x="296" y="2"/>
                      </a:lnTo>
                      <a:lnTo>
                        <a:pt x="294" y="2"/>
                      </a:lnTo>
                      <a:lnTo>
                        <a:pt x="294" y="2"/>
                      </a:lnTo>
                      <a:lnTo>
                        <a:pt x="288" y="0"/>
                      </a:lnTo>
                      <a:lnTo>
                        <a:pt x="284" y="0"/>
                      </a:lnTo>
                      <a:lnTo>
                        <a:pt x="282" y="0"/>
                      </a:lnTo>
                      <a:lnTo>
                        <a:pt x="282" y="4"/>
                      </a:lnTo>
                      <a:lnTo>
                        <a:pt x="281" y="6"/>
                      </a:lnTo>
                      <a:lnTo>
                        <a:pt x="281" y="6"/>
                      </a:lnTo>
                      <a:lnTo>
                        <a:pt x="277" y="8"/>
                      </a:lnTo>
                      <a:lnTo>
                        <a:pt x="277" y="10"/>
                      </a:lnTo>
                      <a:lnTo>
                        <a:pt x="277" y="10"/>
                      </a:lnTo>
                      <a:lnTo>
                        <a:pt x="277" y="14"/>
                      </a:lnTo>
                      <a:lnTo>
                        <a:pt x="277" y="14"/>
                      </a:lnTo>
                      <a:lnTo>
                        <a:pt x="275" y="14"/>
                      </a:lnTo>
                      <a:lnTo>
                        <a:pt x="273" y="18"/>
                      </a:lnTo>
                      <a:lnTo>
                        <a:pt x="273" y="19"/>
                      </a:lnTo>
                      <a:lnTo>
                        <a:pt x="273" y="19"/>
                      </a:lnTo>
                      <a:lnTo>
                        <a:pt x="271" y="19"/>
                      </a:lnTo>
                      <a:lnTo>
                        <a:pt x="269" y="19"/>
                      </a:lnTo>
                      <a:lnTo>
                        <a:pt x="267" y="21"/>
                      </a:lnTo>
                      <a:lnTo>
                        <a:pt x="265" y="21"/>
                      </a:lnTo>
                      <a:lnTo>
                        <a:pt x="263" y="23"/>
                      </a:lnTo>
                      <a:lnTo>
                        <a:pt x="262" y="23"/>
                      </a:lnTo>
                      <a:lnTo>
                        <a:pt x="262" y="23"/>
                      </a:lnTo>
                      <a:lnTo>
                        <a:pt x="256" y="23"/>
                      </a:lnTo>
                      <a:lnTo>
                        <a:pt x="254" y="21"/>
                      </a:lnTo>
                      <a:lnTo>
                        <a:pt x="250" y="23"/>
                      </a:lnTo>
                      <a:lnTo>
                        <a:pt x="250" y="23"/>
                      </a:lnTo>
                      <a:lnTo>
                        <a:pt x="246" y="21"/>
                      </a:lnTo>
                      <a:lnTo>
                        <a:pt x="244" y="21"/>
                      </a:lnTo>
                      <a:lnTo>
                        <a:pt x="242" y="19"/>
                      </a:lnTo>
                      <a:lnTo>
                        <a:pt x="239" y="16"/>
                      </a:lnTo>
                      <a:lnTo>
                        <a:pt x="235" y="14"/>
                      </a:lnTo>
                      <a:lnTo>
                        <a:pt x="233" y="16"/>
                      </a:lnTo>
                      <a:lnTo>
                        <a:pt x="233" y="16"/>
                      </a:lnTo>
                      <a:lnTo>
                        <a:pt x="233" y="18"/>
                      </a:lnTo>
                      <a:lnTo>
                        <a:pt x="233" y="19"/>
                      </a:lnTo>
                      <a:lnTo>
                        <a:pt x="233" y="19"/>
                      </a:lnTo>
                      <a:lnTo>
                        <a:pt x="231" y="21"/>
                      </a:lnTo>
                      <a:lnTo>
                        <a:pt x="229" y="23"/>
                      </a:lnTo>
                      <a:lnTo>
                        <a:pt x="227" y="23"/>
                      </a:lnTo>
                      <a:lnTo>
                        <a:pt x="223" y="23"/>
                      </a:lnTo>
                      <a:lnTo>
                        <a:pt x="222" y="25"/>
                      </a:lnTo>
                      <a:lnTo>
                        <a:pt x="222" y="25"/>
                      </a:lnTo>
                      <a:lnTo>
                        <a:pt x="222" y="27"/>
                      </a:lnTo>
                      <a:lnTo>
                        <a:pt x="222" y="29"/>
                      </a:lnTo>
                      <a:lnTo>
                        <a:pt x="222" y="29"/>
                      </a:lnTo>
                      <a:lnTo>
                        <a:pt x="220" y="31"/>
                      </a:lnTo>
                      <a:lnTo>
                        <a:pt x="218" y="33"/>
                      </a:lnTo>
                      <a:lnTo>
                        <a:pt x="212" y="33"/>
                      </a:lnTo>
                      <a:lnTo>
                        <a:pt x="212" y="35"/>
                      </a:lnTo>
                      <a:lnTo>
                        <a:pt x="210" y="37"/>
                      </a:lnTo>
                      <a:lnTo>
                        <a:pt x="210" y="37"/>
                      </a:lnTo>
                      <a:lnTo>
                        <a:pt x="206" y="37"/>
                      </a:lnTo>
                      <a:lnTo>
                        <a:pt x="199" y="37"/>
                      </a:lnTo>
                      <a:lnTo>
                        <a:pt x="185" y="35"/>
                      </a:lnTo>
                      <a:lnTo>
                        <a:pt x="183" y="35"/>
                      </a:lnTo>
                      <a:lnTo>
                        <a:pt x="180" y="35"/>
                      </a:lnTo>
                      <a:lnTo>
                        <a:pt x="170" y="35"/>
                      </a:lnTo>
                      <a:lnTo>
                        <a:pt x="168" y="35"/>
                      </a:lnTo>
                      <a:lnTo>
                        <a:pt x="162" y="31"/>
                      </a:lnTo>
                      <a:lnTo>
                        <a:pt x="161" y="31"/>
                      </a:lnTo>
                      <a:lnTo>
                        <a:pt x="155" y="31"/>
                      </a:lnTo>
                      <a:lnTo>
                        <a:pt x="153" y="31"/>
                      </a:lnTo>
                      <a:lnTo>
                        <a:pt x="147" y="33"/>
                      </a:lnTo>
                      <a:lnTo>
                        <a:pt x="145" y="35"/>
                      </a:lnTo>
                      <a:lnTo>
                        <a:pt x="143" y="35"/>
                      </a:lnTo>
                      <a:lnTo>
                        <a:pt x="140" y="35"/>
                      </a:lnTo>
                      <a:lnTo>
                        <a:pt x="138" y="31"/>
                      </a:lnTo>
                      <a:lnTo>
                        <a:pt x="134" y="27"/>
                      </a:lnTo>
                      <a:lnTo>
                        <a:pt x="132" y="25"/>
                      </a:lnTo>
                      <a:lnTo>
                        <a:pt x="128" y="25"/>
                      </a:lnTo>
                      <a:lnTo>
                        <a:pt x="126" y="27"/>
                      </a:lnTo>
                      <a:lnTo>
                        <a:pt x="126" y="29"/>
                      </a:lnTo>
                      <a:lnTo>
                        <a:pt x="126" y="29"/>
                      </a:lnTo>
                      <a:lnTo>
                        <a:pt x="126" y="31"/>
                      </a:lnTo>
                      <a:lnTo>
                        <a:pt x="126" y="31"/>
                      </a:lnTo>
                      <a:lnTo>
                        <a:pt x="128" y="33"/>
                      </a:lnTo>
                      <a:lnTo>
                        <a:pt x="130" y="38"/>
                      </a:lnTo>
                      <a:lnTo>
                        <a:pt x="132" y="42"/>
                      </a:lnTo>
                      <a:lnTo>
                        <a:pt x="132" y="44"/>
                      </a:lnTo>
                      <a:lnTo>
                        <a:pt x="132" y="46"/>
                      </a:lnTo>
                      <a:lnTo>
                        <a:pt x="130" y="46"/>
                      </a:lnTo>
                      <a:lnTo>
                        <a:pt x="130" y="48"/>
                      </a:lnTo>
                      <a:lnTo>
                        <a:pt x="128" y="50"/>
                      </a:lnTo>
                      <a:lnTo>
                        <a:pt x="128" y="50"/>
                      </a:lnTo>
                      <a:lnTo>
                        <a:pt x="126" y="50"/>
                      </a:lnTo>
                      <a:lnTo>
                        <a:pt x="126" y="52"/>
                      </a:lnTo>
                      <a:lnTo>
                        <a:pt x="124" y="56"/>
                      </a:lnTo>
                      <a:lnTo>
                        <a:pt x="124" y="56"/>
                      </a:lnTo>
                      <a:lnTo>
                        <a:pt x="124" y="57"/>
                      </a:lnTo>
                      <a:lnTo>
                        <a:pt x="122" y="57"/>
                      </a:lnTo>
                      <a:lnTo>
                        <a:pt x="122" y="57"/>
                      </a:lnTo>
                      <a:lnTo>
                        <a:pt x="122" y="59"/>
                      </a:lnTo>
                      <a:lnTo>
                        <a:pt x="124" y="61"/>
                      </a:lnTo>
                      <a:lnTo>
                        <a:pt x="124" y="63"/>
                      </a:lnTo>
                      <a:lnTo>
                        <a:pt x="126" y="65"/>
                      </a:lnTo>
                      <a:lnTo>
                        <a:pt x="126" y="65"/>
                      </a:lnTo>
                      <a:lnTo>
                        <a:pt x="128" y="67"/>
                      </a:lnTo>
                      <a:lnTo>
                        <a:pt x="128" y="65"/>
                      </a:lnTo>
                      <a:lnTo>
                        <a:pt x="132" y="63"/>
                      </a:lnTo>
                      <a:lnTo>
                        <a:pt x="134" y="63"/>
                      </a:lnTo>
                      <a:lnTo>
                        <a:pt x="136" y="61"/>
                      </a:lnTo>
                      <a:lnTo>
                        <a:pt x="138" y="59"/>
                      </a:lnTo>
                      <a:lnTo>
                        <a:pt x="138" y="59"/>
                      </a:lnTo>
                      <a:lnTo>
                        <a:pt x="140" y="61"/>
                      </a:lnTo>
                      <a:lnTo>
                        <a:pt x="141" y="61"/>
                      </a:lnTo>
                      <a:lnTo>
                        <a:pt x="147" y="63"/>
                      </a:lnTo>
                      <a:lnTo>
                        <a:pt x="151" y="63"/>
                      </a:lnTo>
                      <a:lnTo>
                        <a:pt x="153" y="65"/>
                      </a:lnTo>
                      <a:lnTo>
                        <a:pt x="157" y="67"/>
                      </a:lnTo>
                      <a:lnTo>
                        <a:pt x="159" y="73"/>
                      </a:lnTo>
                      <a:lnTo>
                        <a:pt x="161" y="75"/>
                      </a:lnTo>
                      <a:lnTo>
                        <a:pt x="161" y="75"/>
                      </a:lnTo>
                      <a:lnTo>
                        <a:pt x="162" y="75"/>
                      </a:lnTo>
                      <a:lnTo>
                        <a:pt x="162" y="75"/>
                      </a:lnTo>
                      <a:lnTo>
                        <a:pt x="162" y="76"/>
                      </a:lnTo>
                      <a:lnTo>
                        <a:pt x="164" y="78"/>
                      </a:lnTo>
                      <a:lnTo>
                        <a:pt x="164" y="7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72" y="78"/>
                      </a:lnTo>
                      <a:lnTo>
                        <a:pt x="174" y="78"/>
                      </a:lnTo>
                      <a:lnTo>
                        <a:pt x="176" y="82"/>
                      </a:lnTo>
                      <a:lnTo>
                        <a:pt x="178" y="84"/>
                      </a:lnTo>
                      <a:lnTo>
                        <a:pt x="178" y="86"/>
                      </a:lnTo>
                      <a:lnTo>
                        <a:pt x="176" y="94"/>
                      </a:lnTo>
                      <a:lnTo>
                        <a:pt x="176" y="97"/>
                      </a:lnTo>
                      <a:lnTo>
                        <a:pt x="176" y="99"/>
                      </a:lnTo>
                      <a:lnTo>
                        <a:pt x="174" y="103"/>
                      </a:lnTo>
                      <a:lnTo>
                        <a:pt x="172" y="105"/>
                      </a:lnTo>
                      <a:lnTo>
                        <a:pt x="170" y="105"/>
                      </a:lnTo>
                      <a:lnTo>
                        <a:pt x="168" y="103"/>
                      </a:lnTo>
                      <a:lnTo>
                        <a:pt x="166" y="105"/>
                      </a:lnTo>
                      <a:lnTo>
                        <a:pt x="162" y="107"/>
                      </a:lnTo>
                      <a:lnTo>
                        <a:pt x="157" y="109"/>
                      </a:lnTo>
                      <a:lnTo>
                        <a:pt x="155" y="111"/>
                      </a:lnTo>
                      <a:lnTo>
                        <a:pt x="155" y="113"/>
                      </a:lnTo>
                      <a:lnTo>
                        <a:pt x="155" y="114"/>
                      </a:lnTo>
                      <a:lnTo>
                        <a:pt x="155" y="118"/>
                      </a:lnTo>
                      <a:lnTo>
                        <a:pt x="155" y="120"/>
                      </a:lnTo>
                      <a:lnTo>
                        <a:pt x="151" y="124"/>
                      </a:lnTo>
                      <a:lnTo>
                        <a:pt x="147" y="126"/>
                      </a:lnTo>
                      <a:lnTo>
                        <a:pt x="145" y="128"/>
                      </a:lnTo>
                      <a:lnTo>
                        <a:pt x="143" y="128"/>
                      </a:lnTo>
                      <a:lnTo>
                        <a:pt x="141" y="130"/>
                      </a:lnTo>
                      <a:lnTo>
                        <a:pt x="140" y="132"/>
                      </a:lnTo>
                      <a:lnTo>
                        <a:pt x="140" y="134"/>
                      </a:lnTo>
                      <a:lnTo>
                        <a:pt x="140" y="135"/>
                      </a:lnTo>
                      <a:lnTo>
                        <a:pt x="141" y="139"/>
                      </a:lnTo>
                      <a:lnTo>
                        <a:pt x="140" y="141"/>
                      </a:lnTo>
                      <a:lnTo>
                        <a:pt x="138" y="143"/>
                      </a:lnTo>
                      <a:lnTo>
                        <a:pt x="138" y="145"/>
                      </a:lnTo>
                      <a:lnTo>
                        <a:pt x="140" y="147"/>
                      </a:lnTo>
                      <a:lnTo>
                        <a:pt x="140" y="149"/>
                      </a:lnTo>
                      <a:lnTo>
                        <a:pt x="138" y="149"/>
                      </a:lnTo>
                      <a:lnTo>
                        <a:pt x="136" y="149"/>
                      </a:lnTo>
                      <a:lnTo>
                        <a:pt x="130" y="153"/>
                      </a:lnTo>
                      <a:lnTo>
                        <a:pt x="128" y="154"/>
                      </a:lnTo>
                      <a:lnTo>
                        <a:pt x="128" y="156"/>
                      </a:lnTo>
                      <a:lnTo>
                        <a:pt x="128" y="158"/>
                      </a:lnTo>
                      <a:lnTo>
                        <a:pt x="128" y="160"/>
                      </a:lnTo>
                      <a:lnTo>
                        <a:pt x="126" y="160"/>
                      </a:lnTo>
                      <a:lnTo>
                        <a:pt x="124" y="160"/>
                      </a:lnTo>
                      <a:lnTo>
                        <a:pt x="122" y="162"/>
                      </a:lnTo>
                      <a:lnTo>
                        <a:pt x="121" y="162"/>
                      </a:lnTo>
                      <a:lnTo>
                        <a:pt x="119" y="162"/>
                      </a:lnTo>
                      <a:lnTo>
                        <a:pt x="115" y="164"/>
                      </a:lnTo>
                      <a:lnTo>
                        <a:pt x="113" y="166"/>
                      </a:lnTo>
                      <a:lnTo>
                        <a:pt x="113" y="168"/>
                      </a:lnTo>
                      <a:lnTo>
                        <a:pt x="111" y="168"/>
                      </a:lnTo>
                      <a:lnTo>
                        <a:pt x="109" y="170"/>
                      </a:lnTo>
                      <a:lnTo>
                        <a:pt x="107" y="170"/>
                      </a:lnTo>
                      <a:lnTo>
                        <a:pt x="107" y="170"/>
                      </a:lnTo>
                      <a:lnTo>
                        <a:pt x="105" y="170"/>
                      </a:lnTo>
                      <a:lnTo>
                        <a:pt x="103" y="166"/>
                      </a:lnTo>
                      <a:lnTo>
                        <a:pt x="103" y="166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8" y="166"/>
                      </a:lnTo>
                      <a:lnTo>
                        <a:pt x="96" y="168"/>
                      </a:lnTo>
                      <a:lnTo>
                        <a:pt x="94" y="168"/>
                      </a:lnTo>
                      <a:lnTo>
                        <a:pt x="92" y="170"/>
                      </a:lnTo>
                      <a:lnTo>
                        <a:pt x="90" y="170"/>
                      </a:lnTo>
                      <a:lnTo>
                        <a:pt x="88" y="170"/>
                      </a:lnTo>
                      <a:lnTo>
                        <a:pt x="88" y="170"/>
                      </a:lnTo>
                      <a:lnTo>
                        <a:pt x="86" y="168"/>
                      </a:lnTo>
                      <a:lnTo>
                        <a:pt x="86" y="166"/>
                      </a:lnTo>
                      <a:lnTo>
                        <a:pt x="86" y="166"/>
                      </a:lnTo>
                      <a:lnTo>
                        <a:pt x="84" y="166"/>
                      </a:lnTo>
                      <a:lnTo>
                        <a:pt x="84" y="168"/>
                      </a:lnTo>
                      <a:lnTo>
                        <a:pt x="81" y="172"/>
                      </a:lnTo>
                      <a:lnTo>
                        <a:pt x="79" y="173"/>
                      </a:lnTo>
                      <a:lnTo>
                        <a:pt x="79" y="177"/>
                      </a:lnTo>
                      <a:lnTo>
                        <a:pt x="81" y="181"/>
                      </a:lnTo>
                      <a:lnTo>
                        <a:pt x="79" y="183"/>
                      </a:lnTo>
                      <a:lnTo>
                        <a:pt x="79" y="185"/>
                      </a:lnTo>
                      <a:lnTo>
                        <a:pt x="77" y="189"/>
                      </a:lnTo>
                      <a:lnTo>
                        <a:pt x="73" y="191"/>
                      </a:lnTo>
                      <a:lnTo>
                        <a:pt x="73" y="192"/>
                      </a:lnTo>
                      <a:lnTo>
                        <a:pt x="71" y="192"/>
                      </a:lnTo>
                      <a:lnTo>
                        <a:pt x="71" y="194"/>
                      </a:lnTo>
                      <a:lnTo>
                        <a:pt x="71" y="200"/>
                      </a:lnTo>
                      <a:lnTo>
                        <a:pt x="69" y="202"/>
                      </a:lnTo>
                      <a:lnTo>
                        <a:pt x="69" y="202"/>
                      </a:lnTo>
                      <a:lnTo>
                        <a:pt x="67" y="202"/>
                      </a:lnTo>
                      <a:lnTo>
                        <a:pt x="67" y="202"/>
                      </a:lnTo>
                      <a:lnTo>
                        <a:pt x="67" y="204"/>
                      </a:lnTo>
                      <a:lnTo>
                        <a:pt x="67" y="206"/>
                      </a:lnTo>
                      <a:lnTo>
                        <a:pt x="69" y="206"/>
                      </a:lnTo>
                      <a:lnTo>
                        <a:pt x="69" y="208"/>
                      </a:lnTo>
                      <a:lnTo>
                        <a:pt x="67" y="210"/>
                      </a:lnTo>
                      <a:lnTo>
                        <a:pt x="67" y="210"/>
                      </a:lnTo>
                      <a:lnTo>
                        <a:pt x="65" y="210"/>
                      </a:lnTo>
                      <a:lnTo>
                        <a:pt x="63" y="206"/>
                      </a:lnTo>
                      <a:lnTo>
                        <a:pt x="61" y="204"/>
                      </a:lnTo>
                      <a:lnTo>
                        <a:pt x="61" y="204"/>
                      </a:lnTo>
                      <a:lnTo>
                        <a:pt x="60" y="206"/>
                      </a:lnTo>
                      <a:lnTo>
                        <a:pt x="58" y="208"/>
                      </a:lnTo>
                      <a:lnTo>
                        <a:pt x="54" y="217"/>
                      </a:lnTo>
                      <a:lnTo>
                        <a:pt x="54" y="219"/>
                      </a:lnTo>
                      <a:lnTo>
                        <a:pt x="52" y="223"/>
                      </a:lnTo>
                      <a:lnTo>
                        <a:pt x="54" y="229"/>
                      </a:lnTo>
                      <a:lnTo>
                        <a:pt x="52" y="234"/>
                      </a:lnTo>
                      <a:lnTo>
                        <a:pt x="50" y="236"/>
                      </a:lnTo>
                      <a:lnTo>
                        <a:pt x="48" y="238"/>
                      </a:lnTo>
                      <a:lnTo>
                        <a:pt x="46" y="238"/>
                      </a:lnTo>
                      <a:lnTo>
                        <a:pt x="44" y="240"/>
                      </a:lnTo>
                      <a:lnTo>
                        <a:pt x="42" y="242"/>
                      </a:lnTo>
                      <a:lnTo>
                        <a:pt x="42" y="251"/>
                      </a:lnTo>
                      <a:lnTo>
                        <a:pt x="42" y="253"/>
                      </a:lnTo>
                      <a:lnTo>
                        <a:pt x="42" y="255"/>
                      </a:lnTo>
                      <a:lnTo>
                        <a:pt x="42" y="265"/>
                      </a:lnTo>
                      <a:lnTo>
                        <a:pt x="42" y="267"/>
                      </a:lnTo>
                      <a:lnTo>
                        <a:pt x="40" y="270"/>
                      </a:lnTo>
                      <a:lnTo>
                        <a:pt x="40" y="274"/>
                      </a:lnTo>
                      <a:lnTo>
                        <a:pt x="39" y="278"/>
                      </a:lnTo>
                      <a:lnTo>
                        <a:pt x="39" y="284"/>
                      </a:lnTo>
                      <a:lnTo>
                        <a:pt x="37" y="286"/>
                      </a:lnTo>
                      <a:lnTo>
                        <a:pt x="35" y="288"/>
                      </a:lnTo>
                      <a:lnTo>
                        <a:pt x="33" y="289"/>
                      </a:lnTo>
                      <a:lnTo>
                        <a:pt x="27" y="293"/>
                      </a:lnTo>
                      <a:lnTo>
                        <a:pt x="21" y="297"/>
                      </a:lnTo>
                      <a:lnTo>
                        <a:pt x="20" y="297"/>
                      </a:lnTo>
                      <a:lnTo>
                        <a:pt x="20" y="299"/>
                      </a:lnTo>
                      <a:lnTo>
                        <a:pt x="18" y="299"/>
                      </a:lnTo>
                      <a:lnTo>
                        <a:pt x="18" y="301"/>
                      </a:lnTo>
                      <a:lnTo>
                        <a:pt x="18" y="307"/>
                      </a:lnTo>
                      <a:lnTo>
                        <a:pt x="16" y="310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lnTo>
                        <a:pt x="16" y="316"/>
                      </a:lnTo>
                      <a:lnTo>
                        <a:pt x="18" y="318"/>
                      </a:lnTo>
                      <a:lnTo>
                        <a:pt x="18" y="318"/>
                      </a:lnTo>
                      <a:lnTo>
                        <a:pt x="20" y="318"/>
                      </a:lnTo>
                      <a:lnTo>
                        <a:pt x="20" y="320"/>
                      </a:lnTo>
                      <a:lnTo>
                        <a:pt x="20" y="320"/>
                      </a:lnTo>
                      <a:lnTo>
                        <a:pt x="21" y="320"/>
                      </a:lnTo>
                      <a:lnTo>
                        <a:pt x="21" y="320"/>
                      </a:lnTo>
                      <a:lnTo>
                        <a:pt x="21" y="320"/>
                      </a:lnTo>
                      <a:lnTo>
                        <a:pt x="23" y="320"/>
                      </a:lnTo>
                      <a:lnTo>
                        <a:pt x="25" y="320"/>
                      </a:lnTo>
                      <a:lnTo>
                        <a:pt x="25" y="320"/>
                      </a:lnTo>
                      <a:lnTo>
                        <a:pt x="25" y="320"/>
                      </a:lnTo>
                      <a:lnTo>
                        <a:pt x="27" y="320"/>
                      </a:lnTo>
                      <a:lnTo>
                        <a:pt x="27" y="322"/>
                      </a:lnTo>
                      <a:lnTo>
                        <a:pt x="27" y="322"/>
                      </a:lnTo>
                      <a:lnTo>
                        <a:pt x="27" y="324"/>
                      </a:lnTo>
                      <a:lnTo>
                        <a:pt x="27" y="326"/>
                      </a:lnTo>
                      <a:lnTo>
                        <a:pt x="27" y="335"/>
                      </a:lnTo>
                      <a:lnTo>
                        <a:pt x="29" y="343"/>
                      </a:lnTo>
                      <a:lnTo>
                        <a:pt x="29" y="345"/>
                      </a:lnTo>
                      <a:lnTo>
                        <a:pt x="27" y="345"/>
                      </a:lnTo>
                      <a:lnTo>
                        <a:pt x="27" y="347"/>
                      </a:lnTo>
                      <a:lnTo>
                        <a:pt x="23" y="348"/>
                      </a:lnTo>
                      <a:lnTo>
                        <a:pt x="23" y="348"/>
                      </a:lnTo>
                      <a:lnTo>
                        <a:pt x="21" y="348"/>
                      </a:lnTo>
                      <a:lnTo>
                        <a:pt x="21" y="350"/>
                      </a:lnTo>
                      <a:lnTo>
                        <a:pt x="21" y="352"/>
                      </a:lnTo>
                      <a:lnTo>
                        <a:pt x="21" y="352"/>
                      </a:lnTo>
                      <a:lnTo>
                        <a:pt x="21" y="352"/>
                      </a:lnTo>
                      <a:lnTo>
                        <a:pt x="21" y="354"/>
                      </a:lnTo>
                      <a:lnTo>
                        <a:pt x="23" y="354"/>
                      </a:lnTo>
                      <a:lnTo>
                        <a:pt x="23" y="354"/>
                      </a:lnTo>
                      <a:lnTo>
                        <a:pt x="23" y="354"/>
                      </a:lnTo>
                      <a:lnTo>
                        <a:pt x="25" y="354"/>
                      </a:lnTo>
                      <a:lnTo>
                        <a:pt x="27" y="352"/>
                      </a:lnTo>
                      <a:lnTo>
                        <a:pt x="27" y="350"/>
                      </a:lnTo>
                      <a:lnTo>
                        <a:pt x="29" y="350"/>
                      </a:lnTo>
                      <a:lnTo>
                        <a:pt x="29" y="350"/>
                      </a:lnTo>
                      <a:lnTo>
                        <a:pt x="29" y="350"/>
                      </a:lnTo>
                      <a:lnTo>
                        <a:pt x="31" y="352"/>
                      </a:lnTo>
                      <a:lnTo>
                        <a:pt x="33" y="352"/>
                      </a:lnTo>
                      <a:lnTo>
                        <a:pt x="33" y="352"/>
                      </a:lnTo>
                      <a:lnTo>
                        <a:pt x="33" y="352"/>
                      </a:lnTo>
                      <a:lnTo>
                        <a:pt x="33" y="352"/>
                      </a:lnTo>
                      <a:lnTo>
                        <a:pt x="33" y="354"/>
                      </a:lnTo>
                      <a:lnTo>
                        <a:pt x="33" y="354"/>
                      </a:lnTo>
                      <a:lnTo>
                        <a:pt x="33" y="358"/>
                      </a:lnTo>
                      <a:lnTo>
                        <a:pt x="33" y="360"/>
                      </a:lnTo>
                      <a:lnTo>
                        <a:pt x="33" y="360"/>
                      </a:lnTo>
                      <a:lnTo>
                        <a:pt x="35" y="360"/>
                      </a:lnTo>
                      <a:lnTo>
                        <a:pt x="35" y="362"/>
                      </a:lnTo>
                      <a:lnTo>
                        <a:pt x="35" y="362"/>
                      </a:lnTo>
                      <a:lnTo>
                        <a:pt x="33" y="364"/>
                      </a:lnTo>
                      <a:lnTo>
                        <a:pt x="33" y="366"/>
                      </a:lnTo>
                      <a:lnTo>
                        <a:pt x="33" y="366"/>
                      </a:lnTo>
                      <a:lnTo>
                        <a:pt x="33" y="371"/>
                      </a:lnTo>
                      <a:lnTo>
                        <a:pt x="33" y="373"/>
                      </a:lnTo>
                      <a:lnTo>
                        <a:pt x="33" y="375"/>
                      </a:lnTo>
                      <a:lnTo>
                        <a:pt x="33" y="377"/>
                      </a:lnTo>
                      <a:lnTo>
                        <a:pt x="33" y="377"/>
                      </a:lnTo>
                      <a:lnTo>
                        <a:pt x="33" y="379"/>
                      </a:lnTo>
                      <a:lnTo>
                        <a:pt x="33" y="379"/>
                      </a:lnTo>
                      <a:lnTo>
                        <a:pt x="33" y="381"/>
                      </a:lnTo>
                      <a:lnTo>
                        <a:pt x="31" y="381"/>
                      </a:lnTo>
                      <a:lnTo>
                        <a:pt x="29" y="381"/>
                      </a:lnTo>
                      <a:lnTo>
                        <a:pt x="29" y="383"/>
                      </a:lnTo>
                      <a:lnTo>
                        <a:pt x="27" y="385"/>
                      </a:lnTo>
                      <a:lnTo>
                        <a:pt x="25" y="385"/>
                      </a:lnTo>
                      <a:lnTo>
                        <a:pt x="23" y="385"/>
                      </a:lnTo>
                      <a:lnTo>
                        <a:pt x="23" y="386"/>
                      </a:lnTo>
                      <a:lnTo>
                        <a:pt x="18" y="386"/>
                      </a:lnTo>
                      <a:lnTo>
                        <a:pt x="16" y="386"/>
                      </a:lnTo>
                      <a:lnTo>
                        <a:pt x="16" y="386"/>
                      </a:lnTo>
                      <a:lnTo>
                        <a:pt x="16" y="388"/>
                      </a:lnTo>
                      <a:lnTo>
                        <a:pt x="16" y="390"/>
                      </a:lnTo>
                      <a:lnTo>
                        <a:pt x="16" y="390"/>
                      </a:lnTo>
                      <a:lnTo>
                        <a:pt x="16" y="392"/>
                      </a:lnTo>
                      <a:lnTo>
                        <a:pt x="14" y="396"/>
                      </a:lnTo>
                      <a:lnTo>
                        <a:pt x="14" y="396"/>
                      </a:lnTo>
                      <a:lnTo>
                        <a:pt x="14" y="396"/>
                      </a:lnTo>
                      <a:lnTo>
                        <a:pt x="16" y="398"/>
                      </a:lnTo>
                      <a:lnTo>
                        <a:pt x="23" y="398"/>
                      </a:lnTo>
                      <a:lnTo>
                        <a:pt x="23" y="398"/>
                      </a:lnTo>
                      <a:lnTo>
                        <a:pt x="23" y="398"/>
                      </a:lnTo>
                      <a:lnTo>
                        <a:pt x="25" y="398"/>
                      </a:lnTo>
                      <a:lnTo>
                        <a:pt x="27" y="404"/>
                      </a:lnTo>
                      <a:lnTo>
                        <a:pt x="27" y="407"/>
                      </a:lnTo>
                      <a:lnTo>
                        <a:pt x="27" y="407"/>
                      </a:lnTo>
                      <a:lnTo>
                        <a:pt x="27" y="409"/>
                      </a:lnTo>
                      <a:lnTo>
                        <a:pt x="27" y="409"/>
                      </a:lnTo>
                      <a:lnTo>
                        <a:pt x="25" y="411"/>
                      </a:lnTo>
                      <a:lnTo>
                        <a:pt x="25" y="417"/>
                      </a:lnTo>
                      <a:lnTo>
                        <a:pt x="25" y="419"/>
                      </a:lnTo>
                      <a:lnTo>
                        <a:pt x="25" y="419"/>
                      </a:lnTo>
                      <a:lnTo>
                        <a:pt x="25" y="419"/>
                      </a:lnTo>
                      <a:lnTo>
                        <a:pt x="23" y="419"/>
                      </a:lnTo>
                      <a:lnTo>
                        <a:pt x="23" y="419"/>
                      </a:lnTo>
                      <a:lnTo>
                        <a:pt x="21" y="419"/>
                      </a:lnTo>
                      <a:lnTo>
                        <a:pt x="20" y="417"/>
                      </a:lnTo>
                      <a:lnTo>
                        <a:pt x="18" y="417"/>
                      </a:lnTo>
                      <a:lnTo>
                        <a:pt x="18" y="417"/>
                      </a:lnTo>
                      <a:lnTo>
                        <a:pt x="18" y="419"/>
                      </a:lnTo>
                      <a:lnTo>
                        <a:pt x="16" y="421"/>
                      </a:lnTo>
                      <a:lnTo>
                        <a:pt x="16" y="421"/>
                      </a:lnTo>
                      <a:lnTo>
                        <a:pt x="16" y="423"/>
                      </a:lnTo>
                      <a:lnTo>
                        <a:pt x="16" y="423"/>
                      </a:lnTo>
                      <a:lnTo>
                        <a:pt x="16" y="423"/>
                      </a:lnTo>
                      <a:lnTo>
                        <a:pt x="16" y="423"/>
                      </a:lnTo>
                      <a:lnTo>
                        <a:pt x="18" y="423"/>
                      </a:lnTo>
                      <a:lnTo>
                        <a:pt x="20" y="424"/>
                      </a:lnTo>
                      <a:lnTo>
                        <a:pt x="20" y="424"/>
                      </a:lnTo>
                      <a:lnTo>
                        <a:pt x="21" y="424"/>
                      </a:lnTo>
                      <a:lnTo>
                        <a:pt x="21" y="426"/>
                      </a:lnTo>
                      <a:lnTo>
                        <a:pt x="20" y="426"/>
                      </a:lnTo>
                      <a:lnTo>
                        <a:pt x="20" y="426"/>
                      </a:lnTo>
                      <a:lnTo>
                        <a:pt x="20" y="428"/>
                      </a:lnTo>
                      <a:lnTo>
                        <a:pt x="20" y="428"/>
                      </a:lnTo>
                      <a:lnTo>
                        <a:pt x="20" y="428"/>
                      </a:lnTo>
                      <a:lnTo>
                        <a:pt x="18" y="430"/>
                      </a:lnTo>
                      <a:lnTo>
                        <a:pt x="16" y="430"/>
                      </a:lnTo>
                      <a:lnTo>
                        <a:pt x="14" y="430"/>
                      </a:lnTo>
                      <a:lnTo>
                        <a:pt x="14" y="432"/>
                      </a:lnTo>
                      <a:lnTo>
                        <a:pt x="14" y="432"/>
                      </a:lnTo>
                      <a:lnTo>
                        <a:pt x="14" y="432"/>
                      </a:lnTo>
                      <a:lnTo>
                        <a:pt x="14" y="434"/>
                      </a:lnTo>
                      <a:lnTo>
                        <a:pt x="16" y="434"/>
                      </a:lnTo>
                      <a:lnTo>
                        <a:pt x="18" y="434"/>
                      </a:lnTo>
                      <a:lnTo>
                        <a:pt x="20" y="434"/>
                      </a:lnTo>
                      <a:lnTo>
                        <a:pt x="20" y="434"/>
                      </a:lnTo>
                      <a:lnTo>
                        <a:pt x="21" y="434"/>
                      </a:lnTo>
                      <a:lnTo>
                        <a:pt x="21" y="434"/>
                      </a:lnTo>
                      <a:lnTo>
                        <a:pt x="21" y="434"/>
                      </a:lnTo>
                      <a:lnTo>
                        <a:pt x="21" y="434"/>
                      </a:lnTo>
                      <a:lnTo>
                        <a:pt x="21" y="432"/>
                      </a:lnTo>
                      <a:lnTo>
                        <a:pt x="21" y="432"/>
                      </a:lnTo>
                      <a:lnTo>
                        <a:pt x="21" y="432"/>
                      </a:lnTo>
                      <a:lnTo>
                        <a:pt x="21" y="432"/>
                      </a:lnTo>
                      <a:lnTo>
                        <a:pt x="21" y="430"/>
                      </a:lnTo>
                      <a:lnTo>
                        <a:pt x="21" y="430"/>
                      </a:lnTo>
                      <a:lnTo>
                        <a:pt x="23" y="430"/>
                      </a:lnTo>
                      <a:lnTo>
                        <a:pt x="23" y="430"/>
                      </a:lnTo>
                      <a:lnTo>
                        <a:pt x="25" y="430"/>
                      </a:lnTo>
                      <a:lnTo>
                        <a:pt x="25" y="430"/>
                      </a:lnTo>
                      <a:lnTo>
                        <a:pt x="25" y="430"/>
                      </a:lnTo>
                      <a:lnTo>
                        <a:pt x="27" y="432"/>
                      </a:lnTo>
                      <a:lnTo>
                        <a:pt x="27" y="436"/>
                      </a:lnTo>
                      <a:lnTo>
                        <a:pt x="27" y="438"/>
                      </a:lnTo>
                      <a:lnTo>
                        <a:pt x="29" y="438"/>
                      </a:lnTo>
                      <a:lnTo>
                        <a:pt x="31" y="440"/>
                      </a:lnTo>
                      <a:lnTo>
                        <a:pt x="31" y="440"/>
                      </a:lnTo>
                      <a:lnTo>
                        <a:pt x="35" y="440"/>
                      </a:lnTo>
                      <a:lnTo>
                        <a:pt x="37" y="442"/>
                      </a:lnTo>
                      <a:lnTo>
                        <a:pt x="37" y="442"/>
                      </a:lnTo>
                      <a:lnTo>
                        <a:pt x="37" y="442"/>
                      </a:lnTo>
                      <a:lnTo>
                        <a:pt x="39" y="444"/>
                      </a:lnTo>
                      <a:lnTo>
                        <a:pt x="39" y="449"/>
                      </a:lnTo>
                      <a:lnTo>
                        <a:pt x="40" y="449"/>
                      </a:lnTo>
                      <a:lnTo>
                        <a:pt x="40" y="451"/>
                      </a:lnTo>
                      <a:lnTo>
                        <a:pt x="42" y="451"/>
                      </a:lnTo>
                      <a:lnTo>
                        <a:pt x="46" y="453"/>
                      </a:lnTo>
                      <a:lnTo>
                        <a:pt x="48" y="453"/>
                      </a:lnTo>
                      <a:lnTo>
                        <a:pt x="50" y="455"/>
                      </a:lnTo>
                      <a:lnTo>
                        <a:pt x="52" y="455"/>
                      </a:lnTo>
                      <a:lnTo>
                        <a:pt x="52" y="455"/>
                      </a:lnTo>
                      <a:lnTo>
                        <a:pt x="52" y="455"/>
                      </a:lnTo>
                      <a:lnTo>
                        <a:pt x="54" y="457"/>
                      </a:lnTo>
                      <a:lnTo>
                        <a:pt x="54" y="459"/>
                      </a:lnTo>
                      <a:lnTo>
                        <a:pt x="58" y="461"/>
                      </a:lnTo>
                      <a:lnTo>
                        <a:pt x="58" y="463"/>
                      </a:lnTo>
                      <a:lnTo>
                        <a:pt x="60" y="464"/>
                      </a:lnTo>
                      <a:lnTo>
                        <a:pt x="58" y="464"/>
                      </a:lnTo>
                      <a:lnTo>
                        <a:pt x="58" y="466"/>
                      </a:lnTo>
                      <a:lnTo>
                        <a:pt x="58" y="468"/>
                      </a:lnTo>
                      <a:lnTo>
                        <a:pt x="56" y="468"/>
                      </a:lnTo>
                      <a:lnTo>
                        <a:pt x="54" y="468"/>
                      </a:lnTo>
                      <a:lnTo>
                        <a:pt x="52" y="468"/>
                      </a:lnTo>
                      <a:lnTo>
                        <a:pt x="52" y="470"/>
                      </a:lnTo>
                      <a:lnTo>
                        <a:pt x="50" y="470"/>
                      </a:lnTo>
                      <a:lnTo>
                        <a:pt x="50" y="470"/>
                      </a:lnTo>
                      <a:lnTo>
                        <a:pt x="50" y="472"/>
                      </a:lnTo>
                      <a:lnTo>
                        <a:pt x="52" y="474"/>
                      </a:lnTo>
                      <a:lnTo>
                        <a:pt x="52" y="476"/>
                      </a:lnTo>
                      <a:lnTo>
                        <a:pt x="52" y="476"/>
                      </a:lnTo>
                      <a:lnTo>
                        <a:pt x="52" y="478"/>
                      </a:lnTo>
                      <a:lnTo>
                        <a:pt x="48" y="480"/>
                      </a:lnTo>
                      <a:lnTo>
                        <a:pt x="46" y="480"/>
                      </a:lnTo>
                      <a:lnTo>
                        <a:pt x="44" y="482"/>
                      </a:lnTo>
                      <a:lnTo>
                        <a:pt x="44" y="482"/>
                      </a:lnTo>
                      <a:lnTo>
                        <a:pt x="42" y="483"/>
                      </a:lnTo>
                      <a:lnTo>
                        <a:pt x="42" y="483"/>
                      </a:lnTo>
                      <a:lnTo>
                        <a:pt x="42" y="483"/>
                      </a:lnTo>
                      <a:lnTo>
                        <a:pt x="40" y="482"/>
                      </a:lnTo>
                      <a:lnTo>
                        <a:pt x="40" y="480"/>
                      </a:lnTo>
                      <a:lnTo>
                        <a:pt x="39" y="478"/>
                      </a:lnTo>
                      <a:lnTo>
                        <a:pt x="37" y="478"/>
                      </a:lnTo>
                      <a:lnTo>
                        <a:pt x="35" y="478"/>
                      </a:lnTo>
                      <a:lnTo>
                        <a:pt x="33" y="478"/>
                      </a:lnTo>
                      <a:lnTo>
                        <a:pt x="31" y="476"/>
                      </a:lnTo>
                      <a:lnTo>
                        <a:pt x="31" y="472"/>
                      </a:lnTo>
                      <a:lnTo>
                        <a:pt x="29" y="470"/>
                      </a:lnTo>
                      <a:lnTo>
                        <a:pt x="27" y="472"/>
                      </a:lnTo>
                      <a:lnTo>
                        <a:pt x="25" y="472"/>
                      </a:lnTo>
                      <a:lnTo>
                        <a:pt x="25" y="474"/>
                      </a:lnTo>
                      <a:lnTo>
                        <a:pt x="23" y="476"/>
                      </a:lnTo>
                      <a:lnTo>
                        <a:pt x="23" y="476"/>
                      </a:lnTo>
                      <a:lnTo>
                        <a:pt x="21" y="476"/>
                      </a:lnTo>
                      <a:lnTo>
                        <a:pt x="20" y="478"/>
                      </a:lnTo>
                      <a:lnTo>
                        <a:pt x="20" y="478"/>
                      </a:lnTo>
                      <a:lnTo>
                        <a:pt x="18" y="482"/>
                      </a:lnTo>
                      <a:lnTo>
                        <a:pt x="18" y="483"/>
                      </a:lnTo>
                      <a:lnTo>
                        <a:pt x="16" y="483"/>
                      </a:lnTo>
                      <a:lnTo>
                        <a:pt x="14" y="483"/>
                      </a:lnTo>
                      <a:lnTo>
                        <a:pt x="14" y="485"/>
                      </a:lnTo>
                      <a:lnTo>
                        <a:pt x="12" y="487"/>
                      </a:lnTo>
                      <a:lnTo>
                        <a:pt x="10" y="495"/>
                      </a:lnTo>
                      <a:lnTo>
                        <a:pt x="10" y="497"/>
                      </a:lnTo>
                      <a:lnTo>
                        <a:pt x="10" y="499"/>
                      </a:lnTo>
                      <a:lnTo>
                        <a:pt x="8" y="501"/>
                      </a:lnTo>
                      <a:lnTo>
                        <a:pt x="2" y="508"/>
                      </a:lnTo>
                      <a:lnTo>
                        <a:pt x="0" y="512"/>
                      </a:lnTo>
                      <a:lnTo>
                        <a:pt x="0" y="514"/>
                      </a:lnTo>
                      <a:lnTo>
                        <a:pt x="2" y="518"/>
                      </a:lnTo>
                      <a:lnTo>
                        <a:pt x="8" y="523"/>
                      </a:lnTo>
                      <a:lnTo>
                        <a:pt x="8" y="525"/>
                      </a:lnTo>
                      <a:lnTo>
                        <a:pt x="6" y="527"/>
                      </a:lnTo>
                      <a:lnTo>
                        <a:pt x="0" y="531"/>
                      </a:lnTo>
                      <a:lnTo>
                        <a:pt x="0" y="531"/>
                      </a:lnTo>
                      <a:lnTo>
                        <a:pt x="0" y="533"/>
                      </a:lnTo>
                      <a:lnTo>
                        <a:pt x="0" y="535"/>
                      </a:lnTo>
                      <a:lnTo>
                        <a:pt x="0" y="535"/>
                      </a:lnTo>
                      <a:lnTo>
                        <a:pt x="0" y="537"/>
                      </a:lnTo>
                      <a:lnTo>
                        <a:pt x="2" y="537"/>
                      </a:lnTo>
                      <a:lnTo>
                        <a:pt x="2" y="537"/>
                      </a:lnTo>
                      <a:lnTo>
                        <a:pt x="4" y="539"/>
                      </a:lnTo>
                      <a:lnTo>
                        <a:pt x="4" y="539"/>
                      </a:lnTo>
                      <a:lnTo>
                        <a:pt x="4" y="541"/>
                      </a:lnTo>
                      <a:lnTo>
                        <a:pt x="4" y="541"/>
                      </a:lnTo>
                      <a:lnTo>
                        <a:pt x="4" y="542"/>
                      </a:lnTo>
                      <a:lnTo>
                        <a:pt x="6" y="544"/>
                      </a:lnTo>
                      <a:lnTo>
                        <a:pt x="6" y="544"/>
                      </a:lnTo>
                      <a:lnTo>
                        <a:pt x="6" y="546"/>
                      </a:lnTo>
                      <a:lnTo>
                        <a:pt x="8" y="546"/>
                      </a:lnTo>
                      <a:lnTo>
                        <a:pt x="8" y="548"/>
                      </a:lnTo>
                      <a:lnTo>
                        <a:pt x="8" y="548"/>
                      </a:lnTo>
                      <a:lnTo>
                        <a:pt x="10" y="548"/>
                      </a:lnTo>
                      <a:lnTo>
                        <a:pt x="10" y="548"/>
                      </a:lnTo>
                      <a:lnTo>
                        <a:pt x="10" y="546"/>
                      </a:lnTo>
                      <a:lnTo>
                        <a:pt x="12" y="546"/>
                      </a:lnTo>
                      <a:lnTo>
                        <a:pt x="12" y="548"/>
                      </a:lnTo>
                      <a:lnTo>
                        <a:pt x="12" y="548"/>
                      </a:lnTo>
                      <a:lnTo>
                        <a:pt x="14" y="550"/>
                      </a:lnTo>
                      <a:lnTo>
                        <a:pt x="16" y="548"/>
                      </a:lnTo>
                      <a:lnTo>
                        <a:pt x="20" y="548"/>
                      </a:lnTo>
                      <a:lnTo>
                        <a:pt x="21" y="548"/>
                      </a:lnTo>
                      <a:lnTo>
                        <a:pt x="21" y="548"/>
                      </a:lnTo>
                      <a:lnTo>
                        <a:pt x="23" y="550"/>
                      </a:lnTo>
                      <a:lnTo>
                        <a:pt x="25" y="550"/>
                      </a:lnTo>
                      <a:lnTo>
                        <a:pt x="27" y="552"/>
                      </a:lnTo>
                      <a:lnTo>
                        <a:pt x="27" y="552"/>
                      </a:lnTo>
                      <a:lnTo>
                        <a:pt x="29" y="554"/>
                      </a:lnTo>
                      <a:lnTo>
                        <a:pt x="35" y="560"/>
                      </a:lnTo>
                      <a:lnTo>
                        <a:pt x="35" y="561"/>
                      </a:lnTo>
                      <a:lnTo>
                        <a:pt x="37" y="563"/>
                      </a:lnTo>
                      <a:lnTo>
                        <a:pt x="39" y="565"/>
                      </a:lnTo>
                      <a:lnTo>
                        <a:pt x="40" y="567"/>
                      </a:lnTo>
                      <a:lnTo>
                        <a:pt x="40" y="567"/>
                      </a:lnTo>
                      <a:lnTo>
                        <a:pt x="42" y="569"/>
                      </a:lnTo>
                      <a:lnTo>
                        <a:pt x="42" y="573"/>
                      </a:lnTo>
                      <a:lnTo>
                        <a:pt x="44" y="579"/>
                      </a:lnTo>
                      <a:lnTo>
                        <a:pt x="46" y="580"/>
                      </a:lnTo>
                      <a:lnTo>
                        <a:pt x="48" y="582"/>
                      </a:lnTo>
                      <a:lnTo>
                        <a:pt x="48" y="582"/>
                      </a:lnTo>
                      <a:lnTo>
                        <a:pt x="46" y="584"/>
                      </a:lnTo>
                      <a:lnTo>
                        <a:pt x="46" y="584"/>
                      </a:lnTo>
                      <a:lnTo>
                        <a:pt x="44" y="584"/>
                      </a:lnTo>
                      <a:lnTo>
                        <a:pt x="44" y="586"/>
                      </a:lnTo>
                      <a:lnTo>
                        <a:pt x="44" y="586"/>
                      </a:lnTo>
                      <a:lnTo>
                        <a:pt x="42" y="588"/>
                      </a:lnTo>
                      <a:lnTo>
                        <a:pt x="42" y="588"/>
                      </a:lnTo>
                      <a:lnTo>
                        <a:pt x="44" y="590"/>
                      </a:lnTo>
                      <a:lnTo>
                        <a:pt x="44" y="590"/>
                      </a:lnTo>
                      <a:lnTo>
                        <a:pt x="46" y="590"/>
                      </a:lnTo>
                      <a:lnTo>
                        <a:pt x="48" y="590"/>
                      </a:lnTo>
                      <a:lnTo>
                        <a:pt x="48" y="590"/>
                      </a:lnTo>
                      <a:lnTo>
                        <a:pt x="50" y="590"/>
                      </a:lnTo>
                      <a:lnTo>
                        <a:pt x="50" y="590"/>
                      </a:lnTo>
                      <a:lnTo>
                        <a:pt x="50" y="590"/>
                      </a:lnTo>
                      <a:lnTo>
                        <a:pt x="50" y="588"/>
                      </a:lnTo>
                      <a:lnTo>
                        <a:pt x="50" y="586"/>
                      </a:lnTo>
                      <a:lnTo>
                        <a:pt x="52" y="586"/>
                      </a:lnTo>
                      <a:lnTo>
                        <a:pt x="52" y="586"/>
                      </a:lnTo>
                      <a:lnTo>
                        <a:pt x="52" y="586"/>
                      </a:lnTo>
                      <a:lnTo>
                        <a:pt x="54" y="586"/>
                      </a:lnTo>
                      <a:lnTo>
                        <a:pt x="54" y="586"/>
                      </a:lnTo>
                      <a:lnTo>
                        <a:pt x="54" y="588"/>
                      </a:lnTo>
                      <a:lnTo>
                        <a:pt x="54" y="588"/>
                      </a:lnTo>
                      <a:lnTo>
                        <a:pt x="54" y="590"/>
                      </a:lnTo>
                      <a:lnTo>
                        <a:pt x="56" y="592"/>
                      </a:lnTo>
                      <a:lnTo>
                        <a:pt x="56" y="592"/>
                      </a:lnTo>
                      <a:lnTo>
                        <a:pt x="56" y="594"/>
                      </a:lnTo>
                      <a:lnTo>
                        <a:pt x="58" y="594"/>
                      </a:lnTo>
                      <a:lnTo>
                        <a:pt x="60" y="592"/>
                      </a:lnTo>
                      <a:lnTo>
                        <a:pt x="61" y="592"/>
                      </a:lnTo>
                      <a:lnTo>
                        <a:pt x="61" y="592"/>
                      </a:lnTo>
                      <a:lnTo>
                        <a:pt x="63" y="592"/>
                      </a:lnTo>
                      <a:lnTo>
                        <a:pt x="65" y="592"/>
                      </a:lnTo>
                      <a:lnTo>
                        <a:pt x="65" y="594"/>
                      </a:lnTo>
                      <a:lnTo>
                        <a:pt x="63" y="594"/>
                      </a:lnTo>
                      <a:lnTo>
                        <a:pt x="63" y="596"/>
                      </a:lnTo>
                      <a:lnTo>
                        <a:pt x="63" y="596"/>
                      </a:lnTo>
                      <a:lnTo>
                        <a:pt x="61" y="598"/>
                      </a:lnTo>
                      <a:lnTo>
                        <a:pt x="63" y="599"/>
                      </a:lnTo>
                      <a:lnTo>
                        <a:pt x="63" y="601"/>
                      </a:lnTo>
                      <a:lnTo>
                        <a:pt x="63" y="603"/>
                      </a:lnTo>
                      <a:lnTo>
                        <a:pt x="63" y="605"/>
                      </a:lnTo>
                      <a:lnTo>
                        <a:pt x="65" y="609"/>
                      </a:lnTo>
                      <a:lnTo>
                        <a:pt x="67" y="609"/>
                      </a:lnTo>
                      <a:lnTo>
                        <a:pt x="67" y="622"/>
                      </a:lnTo>
                      <a:lnTo>
                        <a:pt x="69" y="624"/>
                      </a:lnTo>
                      <a:lnTo>
                        <a:pt x="69" y="628"/>
                      </a:lnTo>
                      <a:lnTo>
                        <a:pt x="71" y="628"/>
                      </a:lnTo>
                      <a:lnTo>
                        <a:pt x="73" y="628"/>
                      </a:lnTo>
                      <a:lnTo>
                        <a:pt x="73" y="628"/>
                      </a:lnTo>
                      <a:lnTo>
                        <a:pt x="77" y="626"/>
                      </a:lnTo>
                      <a:lnTo>
                        <a:pt x="79" y="624"/>
                      </a:lnTo>
                      <a:lnTo>
                        <a:pt x="81" y="622"/>
                      </a:lnTo>
                      <a:lnTo>
                        <a:pt x="82" y="622"/>
                      </a:lnTo>
                      <a:lnTo>
                        <a:pt x="82" y="622"/>
                      </a:lnTo>
                      <a:lnTo>
                        <a:pt x="84" y="622"/>
                      </a:lnTo>
                      <a:lnTo>
                        <a:pt x="84" y="622"/>
                      </a:lnTo>
                      <a:lnTo>
                        <a:pt x="86" y="624"/>
                      </a:lnTo>
                      <a:lnTo>
                        <a:pt x="88" y="624"/>
                      </a:lnTo>
                      <a:lnTo>
                        <a:pt x="90" y="626"/>
                      </a:lnTo>
                      <a:lnTo>
                        <a:pt x="94" y="626"/>
                      </a:lnTo>
                      <a:lnTo>
                        <a:pt x="98" y="624"/>
                      </a:lnTo>
                      <a:lnTo>
                        <a:pt x="105" y="626"/>
                      </a:lnTo>
                      <a:lnTo>
                        <a:pt x="103" y="624"/>
                      </a:lnTo>
                      <a:lnTo>
                        <a:pt x="103" y="622"/>
                      </a:lnTo>
                      <a:lnTo>
                        <a:pt x="105" y="620"/>
                      </a:lnTo>
                      <a:lnTo>
                        <a:pt x="105" y="618"/>
                      </a:lnTo>
                      <a:lnTo>
                        <a:pt x="105" y="618"/>
                      </a:lnTo>
                      <a:lnTo>
                        <a:pt x="105" y="618"/>
                      </a:lnTo>
                      <a:lnTo>
                        <a:pt x="105" y="617"/>
                      </a:lnTo>
                      <a:lnTo>
                        <a:pt x="105" y="617"/>
                      </a:lnTo>
                      <a:lnTo>
                        <a:pt x="107" y="617"/>
                      </a:lnTo>
                      <a:lnTo>
                        <a:pt x="107" y="617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109" y="618"/>
                      </a:lnTo>
                      <a:lnTo>
                        <a:pt x="109" y="618"/>
                      </a:lnTo>
                      <a:lnTo>
                        <a:pt x="109" y="618"/>
                      </a:lnTo>
                      <a:lnTo>
                        <a:pt x="109" y="618"/>
                      </a:lnTo>
                      <a:lnTo>
                        <a:pt x="109" y="617"/>
                      </a:lnTo>
                      <a:lnTo>
                        <a:pt x="109" y="615"/>
                      </a:lnTo>
                      <a:lnTo>
                        <a:pt x="109" y="615"/>
                      </a:lnTo>
                      <a:lnTo>
                        <a:pt x="109" y="613"/>
                      </a:lnTo>
                      <a:lnTo>
                        <a:pt x="111" y="613"/>
                      </a:lnTo>
                      <a:lnTo>
                        <a:pt x="111" y="611"/>
                      </a:lnTo>
                      <a:lnTo>
                        <a:pt x="111" y="611"/>
                      </a:lnTo>
                      <a:lnTo>
                        <a:pt x="113" y="611"/>
                      </a:lnTo>
                      <a:lnTo>
                        <a:pt x="113" y="609"/>
                      </a:lnTo>
                      <a:lnTo>
                        <a:pt x="113" y="607"/>
                      </a:lnTo>
                      <a:lnTo>
                        <a:pt x="113" y="603"/>
                      </a:lnTo>
                      <a:lnTo>
                        <a:pt x="113" y="603"/>
                      </a:lnTo>
                      <a:lnTo>
                        <a:pt x="113" y="601"/>
                      </a:lnTo>
                      <a:lnTo>
                        <a:pt x="113" y="601"/>
                      </a:lnTo>
                      <a:lnTo>
                        <a:pt x="113" y="601"/>
                      </a:lnTo>
                      <a:lnTo>
                        <a:pt x="115" y="599"/>
                      </a:lnTo>
                      <a:lnTo>
                        <a:pt x="115" y="599"/>
                      </a:lnTo>
                      <a:lnTo>
                        <a:pt x="115" y="599"/>
                      </a:lnTo>
                      <a:lnTo>
                        <a:pt x="115" y="598"/>
                      </a:lnTo>
                      <a:lnTo>
                        <a:pt x="117" y="596"/>
                      </a:lnTo>
                      <a:lnTo>
                        <a:pt x="117" y="594"/>
                      </a:lnTo>
                      <a:lnTo>
                        <a:pt x="117" y="592"/>
                      </a:lnTo>
                      <a:lnTo>
                        <a:pt x="117" y="590"/>
                      </a:lnTo>
                      <a:lnTo>
                        <a:pt x="117" y="590"/>
                      </a:lnTo>
                      <a:lnTo>
                        <a:pt x="115" y="588"/>
                      </a:lnTo>
                      <a:lnTo>
                        <a:pt x="115" y="588"/>
                      </a:lnTo>
                      <a:lnTo>
                        <a:pt x="115" y="588"/>
                      </a:lnTo>
                      <a:lnTo>
                        <a:pt x="115" y="586"/>
                      </a:lnTo>
                      <a:lnTo>
                        <a:pt x="117" y="586"/>
                      </a:lnTo>
                      <a:lnTo>
                        <a:pt x="117" y="586"/>
                      </a:lnTo>
                      <a:lnTo>
                        <a:pt x="117" y="584"/>
                      </a:lnTo>
                      <a:lnTo>
                        <a:pt x="119" y="580"/>
                      </a:lnTo>
                      <a:lnTo>
                        <a:pt x="119" y="580"/>
                      </a:lnTo>
                      <a:lnTo>
                        <a:pt x="119" y="580"/>
                      </a:lnTo>
                      <a:lnTo>
                        <a:pt x="121" y="580"/>
                      </a:lnTo>
                      <a:lnTo>
                        <a:pt x="121" y="580"/>
                      </a:lnTo>
                      <a:lnTo>
                        <a:pt x="121" y="580"/>
                      </a:lnTo>
                      <a:lnTo>
                        <a:pt x="122" y="580"/>
                      </a:lnTo>
                      <a:lnTo>
                        <a:pt x="128" y="579"/>
                      </a:lnTo>
                      <a:lnTo>
                        <a:pt x="128" y="577"/>
                      </a:lnTo>
                      <a:lnTo>
                        <a:pt x="128" y="577"/>
                      </a:lnTo>
                      <a:lnTo>
                        <a:pt x="130" y="575"/>
                      </a:lnTo>
                      <a:lnTo>
                        <a:pt x="130" y="575"/>
                      </a:lnTo>
                      <a:lnTo>
                        <a:pt x="132" y="575"/>
                      </a:lnTo>
                      <a:lnTo>
                        <a:pt x="132" y="573"/>
                      </a:lnTo>
                      <a:lnTo>
                        <a:pt x="134" y="573"/>
                      </a:lnTo>
                      <a:lnTo>
                        <a:pt x="136" y="573"/>
                      </a:lnTo>
                      <a:lnTo>
                        <a:pt x="136" y="573"/>
                      </a:lnTo>
                      <a:lnTo>
                        <a:pt x="136" y="571"/>
                      </a:lnTo>
                      <a:lnTo>
                        <a:pt x="140" y="567"/>
                      </a:lnTo>
                      <a:lnTo>
                        <a:pt x="141" y="563"/>
                      </a:lnTo>
                      <a:lnTo>
                        <a:pt x="143" y="563"/>
                      </a:lnTo>
                      <a:lnTo>
                        <a:pt x="145" y="560"/>
                      </a:lnTo>
                      <a:lnTo>
                        <a:pt x="149" y="558"/>
                      </a:lnTo>
                      <a:lnTo>
                        <a:pt x="151" y="556"/>
                      </a:lnTo>
                      <a:lnTo>
                        <a:pt x="153" y="554"/>
                      </a:lnTo>
                      <a:lnTo>
                        <a:pt x="153" y="554"/>
                      </a:lnTo>
                      <a:lnTo>
                        <a:pt x="155" y="552"/>
                      </a:lnTo>
                      <a:lnTo>
                        <a:pt x="155" y="552"/>
                      </a:lnTo>
                      <a:lnTo>
                        <a:pt x="155" y="552"/>
                      </a:lnTo>
                      <a:lnTo>
                        <a:pt x="155" y="550"/>
                      </a:lnTo>
                      <a:lnTo>
                        <a:pt x="155" y="548"/>
                      </a:lnTo>
                      <a:lnTo>
                        <a:pt x="155" y="548"/>
                      </a:lnTo>
                      <a:lnTo>
                        <a:pt x="153" y="546"/>
                      </a:lnTo>
                      <a:lnTo>
                        <a:pt x="153" y="546"/>
                      </a:lnTo>
                      <a:lnTo>
                        <a:pt x="151" y="546"/>
                      </a:lnTo>
                      <a:lnTo>
                        <a:pt x="151" y="546"/>
                      </a:lnTo>
                      <a:lnTo>
                        <a:pt x="151" y="544"/>
                      </a:lnTo>
                      <a:lnTo>
                        <a:pt x="153" y="544"/>
                      </a:lnTo>
                      <a:lnTo>
                        <a:pt x="153" y="544"/>
                      </a:lnTo>
                      <a:lnTo>
                        <a:pt x="153" y="544"/>
                      </a:lnTo>
                      <a:lnTo>
                        <a:pt x="155" y="544"/>
                      </a:lnTo>
                      <a:lnTo>
                        <a:pt x="155" y="542"/>
                      </a:lnTo>
                      <a:lnTo>
                        <a:pt x="155" y="542"/>
                      </a:lnTo>
                      <a:lnTo>
                        <a:pt x="157" y="541"/>
                      </a:lnTo>
                      <a:lnTo>
                        <a:pt x="157" y="541"/>
                      </a:lnTo>
                      <a:lnTo>
                        <a:pt x="159" y="539"/>
                      </a:lnTo>
                      <a:lnTo>
                        <a:pt x="159" y="539"/>
                      </a:lnTo>
                      <a:lnTo>
                        <a:pt x="161" y="539"/>
                      </a:lnTo>
                      <a:lnTo>
                        <a:pt x="161" y="539"/>
                      </a:lnTo>
                      <a:lnTo>
                        <a:pt x="164" y="537"/>
                      </a:lnTo>
                      <a:lnTo>
                        <a:pt x="166" y="537"/>
                      </a:lnTo>
                      <a:lnTo>
                        <a:pt x="166" y="537"/>
                      </a:lnTo>
                      <a:lnTo>
                        <a:pt x="168" y="535"/>
                      </a:lnTo>
                      <a:lnTo>
                        <a:pt x="168" y="533"/>
                      </a:lnTo>
                      <a:lnTo>
                        <a:pt x="170" y="531"/>
                      </a:lnTo>
                      <a:lnTo>
                        <a:pt x="170" y="531"/>
                      </a:lnTo>
                      <a:lnTo>
                        <a:pt x="170" y="531"/>
                      </a:lnTo>
                      <a:lnTo>
                        <a:pt x="170" y="531"/>
                      </a:lnTo>
                      <a:lnTo>
                        <a:pt x="172" y="533"/>
                      </a:lnTo>
                      <a:lnTo>
                        <a:pt x="172" y="533"/>
                      </a:lnTo>
                      <a:lnTo>
                        <a:pt x="174" y="535"/>
                      </a:lnTo>
                      <a:lnTo>
                        <a:pt x="174" y="533"/>
                      </a:lnTo>
                      <a:lnTo>
                        <a:pt x="174" y="531"/>
                      </a:lnTo>
                      <a:lnTo>
                        <a:pt x="174" y="529"/>
                      </a:lnTo>
                      <a:lnTo>
                        <a:pt x="174" y="529"/>
                      </a:lnTo>
                      <a:lnTo>
                        <a:pt x="176" y="525"/>
                      </a:lnTo>
                      <a:lnTo>
                        <a:pt x="176" y="521"/>
                      </a:lnTo>
                      <a:lnTo>
                        <a:pt x="176" y="521"/>
                      </a:lnTo>
                      <a:lnTo>
                        <a:pt x="176" y="521"/>
                      </a:lnTo>
                      <a:lnTo>
                        <a:pt x="176" y="520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80" y="518"/>
                      </a:lnTo>
                      <a:lnTo>
                        <a:pt x="181" y="518"/>
                      </a:lnTo>
                      <a:lnTo>
                        <a:pt x="181" y="518"/>
                      </a:lnTo>
                      <a:lnTo>
                        <a:pt x="181" y="516"/>
                      </a:lnTo>
                      <a:lnTo>
                        <a:pt x="181" y="510"/>
                      </a:lnTo>
                      <a:lnTo>
                        <a:pt x="181" y="508"/>
                      </a:lnTo>
                      <a:lnTo>
                        <a:pt x="181" y="508"/>
                      </a:lnTo>
                      <a:lnTo>
                        <a:pt x="181" y="506"/>
                      </a:lnTo>
                      <a:lnTo>
                        <a:pt x="180" y="504"/>
                      </a:lnTo>
                      <a:lnTo>
                        <a:pt x="180" y="504"/>
                      </a:lnTo>
                      <a:lnTo>
                        <a:pt x="180" y="501"/>
                      </a:lnTo>
                      <a:lnTo>
                        <a:pt x="178" y="501"/>
                      </a:lnTo>
                      <a:lnTo>
                        <a:pt x="178" y="499"/>
                      </a:lnTo>
                      <a:lnTo>
                        <a:pt x="176" y="499"/>
                      </a:lnTo>
                      <a:lnTo>
                        <a:pt x="176" y="497"/>
                      </a:lnTo>
                      <a:lnTo>
                        <a:pt x="176" y="497"/>
                      </a:lnTo>
                      <a:lnTo>
                        <a:pt x="176" y="495"/>
                      </a:lnTo>
                      <a:lnTo>
                        <a:pt x="176" y="493"/>
                      </a:lnTo>
                      <a:lnTo>
                        <a:pt x="176" y="491"/>
                      </a:lnTo>
                      <a:lnTo>
                        <a:pt x="174" y="489"/>
                      </a:lnTo>
                      <a:lnTo>
                        <a:pt x="174" y="489"/>
                      </a:lnTo>
                      <a:lnTo>
                        <a:pt x="174" y="487"/>
                      </a:lnTo>
                      <a:lnTo>
                        <a:pt x="174" y="485"/>
                      </a:lnTo>
                      <a:lnTo>
                        <a:pt x="174" y="483"/>
                      </a:lnTo>
                      <a:lnTo>
                        <a:pt x="174" y="483"/>
                      </a:lnTo>
                      <a:lnTo>
                        <a:pt x="176" y="480"/>
                      </a:lnTo>
                      <a:lnTo>
                        <a:pt x="176" y="478"/>
                      </a:lnTo>
                      <a:lnTo>
                        <a:pt x="176" y="478"/>
                      </a:lnTo>
                      <a:lnTo>
                        <a:pt x="176" y="476"/>
                      </a:lnTo>
                      <a:lnTo>
                        <a:pt x="174" y="476"/>
                      </a:lnTo>
                      <a:lnTo>
                        <a:pt x="174" y="476"/>
                      </a:lnTo>
                      <a:lnTo>
                        <a:pt x="174" y="474"/>
                      </a:lnTo>
                      <a:lnTo>
                        <a:pt x="174" y="474"/>
                      </a:lnTo>
                      <a:lnTo>
                        <a:pt x="174" y="474"/>
                      </a:lnTo>
                      <a:lnTo>
                        <a:pt x="176" y="472"/>
                      </a:lnTo>
                      <a:lnTo>
                        <a:pt x="176" y="472"/>
                      </a:lnTo>
                      <a:lnTo>
                        <a:pt x="176" y="470"/>
                      </a:lnTo>
                      <a:lnTo>
                        <a:pt x="176" y="470"/>
                      </a:lnTo>
                      <a:lnTo>
                        <a:pt x="176" y="468"/>
                      </a:lnTo>
                      <a:lnTo>
                        <a:pt x="174" y="468"/>
                      </a:lnTo>
                      <a:lnTo>
                        <a:pt x="174" y="468"/>
                      </a:lnTo>
                      <a:lnTo>
                        <a:pt x="172" y="466"/>
                      </a:lnTo>
                      <a:lnTo>
                        <a:pt x="170" y="466"/>
                      </a:lnTo>
                      <a:lnTo>
                        <a:pt x="170" y="466"/>
                      </a:lnTo>
                      <a:lnTo>
                        <a:pt x="170" y="466"/>
                      </a:lnTo>
                      <a:lnTo>
                        <a:pt x="168" y="463"/>
                      </a:lnTo>
                      <a:lnTo>
                        <a:pt x="168" y="461"/>
                      </a:lnTo>
                      <a:lnTo>
                        <a:pt x="168" y="461"/>
                      </a:lnTo>
                      <a:lnTo>
                        <a:pt x="166" y="461"/>
                      </a:lnTo>
                      <a:lnTo>
                        <a:pt x="164" y="461"/>
                      </a:lnTo>
                      <a:lnTo>
                        <a:pt x="164" y="459"/>
                      </a:lnTo>
                      <a:lnTo>
                        <a:pt x="162" y="459"/>
                      </a:lnTo>
                      <a:lnTo>
                        <a:pt x="164" y="451"/>
                      </a:lnTo>
                      <a:lnTo>
                        <a:pt x="164" y="449"/>
                      </a:lnTo>
                      <a:lnTo>
                        <a:pt x="164" y="447"/>
                      </a:lnTo>
                      <a:lnTo>
                        <a:pt x="164" y="445"/>
                      </a:lnTo>
                      <a:lnTo>
                        <a:pt x="162" y="444"/>
                      </a:lnTo>
                      <a:lnTo>
                        <a:pt x="162" y="442"/>
                      </a:lnTo>
                      <a:lnTo>
                        <a:pt x="162" y="440"/>
                      </a:lnTo>
                      <a:lnTo>
                        <a:pt x="164" y="436"/>
                      </a:lnTo>
                      <a:lnTo>
                        <a:pt x="164" y="434"/>
                      </a:lnTo>
                      <a:lnTo>
                        <a:pt x="162" y="434"/>
                      </a:lnTo>
                      <a:lnTo>
                        <a:pt x="162" y="432"/>
                      </a:lnTo>
                      <a:lnTo>
                        <a:pt x="162" y="432"/>
                      </a:lnTo>
                      <a:lnTo>
                        <a:pt x="159" y="432"/>
                      </a:lnTo>
                      <a:lnTo>
                        <a:pt x="157" y="432"/>
                      </a:lnTo>
                      <a:lnTo>
                        <a:pt x="157" y="432"/>
                      </a:lnTo>
                      <a:lnTo>
                        <a:pt x="157" y="430"/>
                      </a:lnTo>
                      <a:lnTo>
                        <a:pt x="155" y="428"/>
                      </a:lnTo>
                      <a:lnTo>
                        <a:pt x="155" y="426"/>
                      </a:lnTo>
                      <a:lnTo>
                        <a:pt x="155" y="426"/>
                      </a:lnTo>
                      <a:lnTo>
                        <a:pt x="145" y="423"/>
                      </a:lnTo>
                      <a:lnTo>
                        <a:pt x="145" y="421"/>
                      </a:lnTo>
                      <a:lnTo>
                        <a:pt x="143" y="421"/>
                      </a:lnTo>
                      <a:lnTo>
                        <a:pt x="143" y="419"/>
                      </a:lnTo>
                      <a:lnTo>
                        <a:pt x="143" y="419"/>
                      </a:lnTo>
                      <a:lnTo>
                        <a:pt x="143" y="417"/>
                      </a:lnTo>
                      <a:lnTo>
                        <a:pt x="143" y="415"/>
                      </a:lnTo>
                      <a:lnTo>
                        <a:pt x="143" y="415"/>
                      </a:lnTo>
                      <a:lnTo>
                        <a:pt x="147" y="407"/>
                      </a:lnTo>
                      <a:lnTo>
                        <a:pt x="149" y="407"/>
                      </a:lnTo>
                      <a:lnTo>
                        <a:pt x="149" y="407"/>
                      </a:lnTo>
                      <a:lnTo>
                        <a:pt x="151" y="405"/>
                      </a:lnTo>
                      <a:lnTo>
                        <a:pt x="155" y="402"/>
                      </a:lnTo>
                      <a:lnTo>
                        <a:pt x="155" y="402"/>
                      </a:lnTo>
                      <a:lnTo>
                        <a:pt x="155" y="402"/>
                      </a:lnTo>
                      <a:lnTo>
                        <a:pt x="157" y="402"/>
                      </a:lnTo>
                      <a:lnTo>
                        <a:pt x="157" y="402"/>
                      </a:lnTo>
                      <a:lnTo>
                        <a:pt x="161" y="407"/>
                      </a:lnTo>
                      <a:lnTo>
                        <a:pt x="162" y="407"/>
                      </a:lnTo>
                      <a:lnTo>
                        <a:pt x="162" y="409"/>
                      </a:lnTo>
                      <a:lnTo>
                        <a:pt x="162" y="409"/>
                      </a:lnTo>
                      <a:lnTo>
                        <a:pt x="162" y="409"/>
                      </a:lnTo>
                      <a:lnTo>
                        <a:pt x="162" y="411"/>
                      </a:lnTo>
                      <a:lnTo>
                        <a:pt x="164" y="411"/>
                      </a:lnTo>
                      <a:lnTo>
                        <a:pt x="164" y="409"/>
                      </a:lnTo>
                      <a:lnTo>
                        <a:pt x="164" y="409"/>
                      </a:lnTo>
                      <a:lnTo>
                        <a:pt x="164" y="409"/>
                      </a:lnTo>
                      <a:lnTo>
                        <a:pt x="166" y="407"/>
                      </a:lnTo>
                      <a:lnTo>
                        <a:pt x="166" y="407"/>
                      </a:lnTo>
                      <a:lnTo>
                        <a:pt x="166" y="405"/>
                      </a:lnTo>
                      <a:lnTo>
                        <a:pt x="166" y="405"/>
                      </a:lnTo>
                      <a:lnTo>
                        <a:pt x="168" y="405"/>
                      </a:lnTo>
                      <a:lnTo>
                        <a:pt x="168" y="405"/>
                      </a:lnTo>
                      <a:lnTo>
                        <a:pt x="168" y="405"/>
                      </a:lnTo>
                      <a:lnTo>
                        <a:pt x="168" y="405"/>
                      </a:lnTo>
                      <a:lnTo>
                        <a:pt x="170" y="407"/>
                      </a:lnTo>
                      <a:lnTo>
                        <a:pt x="172" y="409"/>
                      </a:lnTo>
                      <a:lnTo>
                        <a:pt x="174" y="411"/>
                      </a:lnTo>
                      <a:lnTo>
                        <a:pt x="174" y="411"/>
                      </a:lnTo>
                      <a:lnTo>
                        <a:pt x="174" y="411"/>
                      </a:lnTo>
                      <a:lnTo>
                        <a:pt x="174" y="411"/>
                      </a:lnTo>
                      <a:lnTo>
                        <a:pt x="176" y="413"/>
                      </a:lnTo>
                      <a:lnTo>
                        <a:pt x="176" y="413"/>
                      </a:lnTo>
                      <a:lnTo>
                        <a:pt x="176" y="413"/>
                      </a:lnTo>
                      <a:lnTo>
                        <a:pt x="176" y="413"/>
                      </a:lnTo>
                      <a:lnTo>
                        <a:pt x="176" y="413"/>
                      </a:lnTo>
                      <a:lnTo>
                        <a:pt x="178" y="413"/>
                      </a:lnTo>
                      <a:lnTo>
                        <a:pt x="180" y="413"/>
                      </a:lnTo>
                      <a:lnTo>
                        <a:pt x="180" y="413"/>
                      </a:lnTo>
                      <a:lnTo>
                        <a:pt x="181" y="415"/>
                      </a:lnTo>
                      <a:lnTo>
                        <a:pt x="181" y="415"/>
                      </a:lnTo>
                      <a:lnTo>
                        <a:pt x="187" y="428"/>
                      </a:lnTo>
                      <a:lnTo>
                        <a:pt x="187" y="428"/>
                      </a:lnTo>
                      <a:lnTo>
                        <a:pt x="189" y="428"/>
                      </a:lnTo>
                      <a:lnTo>
                        <a:pt x="189" y="428"/>
                      </a:lnTo>
                      <a:lnTo>
                        <a:pt x="189" y="428"/>
                      </a:lnTo>
                      <a:lnTo>
                        <a:pt x="191" y="424"/>
                      </a:lnTo>
                      <a:lnTo>
                        <a:pt x="191" y="424"/>
                      </a:lnTo>
                      <a:lnTo>
                        <a:pt x="193" y="424"/>
                      </a:lnTo>
                      <a:lnTo>
                        <a:pt x="193" y="424"/>
                      </a:lnTo>
                      <a:lnTo>
                        <a:pt x="193" y="423"/>
                      </a:lnTo>
                      <a:lnTo>
                        <a:pt x="193" y="423"/>
                      </a:lnTo>
                      <a:lnTo>
                        <a:pt x="195" y="423"/>
                      </a:lnTo>
                      <a:lnTo>
                        <a:pt x="195" y="423"/>
                      </a:lnTo>
                      <a:lnTo>
                        <a:pt x="204" y="424"/>
                      </a:lnTo>
                      <a:lnTo>
                        <a:pt x="206" y="424"/>
                      </a:lnTo>
                      <a:lnTo>
                        <a:pt x="208" y="426"/>
                      </a:lnTo>
                      <a:lnTo>
                        <a:pt x="208" y="426"/>
                      </a:lnTo>
                      <a:lnTo>
                        <a:pt x="212" y="426"/>
                      </a:lnTo>
                      <a:lnTo>
                        <a:pt x="214" y="426"/>
                      </a:lnTo>
                      <a:lnTo>
                        <a:pt x="214" y="426"/>
                      </a:lnTo>
                      <a:lnTo>
                        <a:pt x="214" y="428"/>
                      </a:lnTo>
                      <a:lnTo>
                        <a:pt x="214" y="428"/>
                      </a:lnTo>
                      <a:lnTo>
                        <a:pt x="214" y="430"/>
                      </a:lnTo>
                      <a:lnTo>
                        <a:pt x="214" y="430"/>
                      </a:lnTo>
                      <a:lnTo>
                        <a:pt x="214" y="432"/>
                      </a:lnTo>
                      <a:lnTo>
                        <a:pt x="214" y="432"/>
                      </a:lnTo>
                      <a:lnTo>
                        <a:pt x="214" y="434"/>
                      </a:lnTo>
                      <a:lnTo>
                        <a:pt x="214" y="434"/>
                      </a:lnTo>
                      <a:lnTo>
                        <a:pt x="214" y="434"/>
                      </a:lnTo>
                      <a:lnTo>
                        <a:pt x="216" y="434"/>
                      </a:lnTo>
                      <a:lnTo>
                        <a:pt x="216" y="434"/>
                      </a:lnTo>
                      <a:lnTo>
                        <a:pt x="220" y="430"/>
                      </a:lnTo>
                      <a:lnTo>
                        <a:pt x="220" y="430"/>
                      </a:lnTo>
                      <a:lnTo>
                        <a:pt x="222" y="430"/>
                      </a:lnTo>
                      <a:lnTo>
                        <a:pt x="223" y="428"/>
                      </a:lnTo>
                      <a:lnTo>
                        <a:pt x="223" y="428"/>
                      </a:lnTo>
                      <a:lnTo>
                        <a:pt x="225" y="426"/>
                      </a:lnTo>
                      <a:lnTo>
                        <a:pt x="227" y="426"/>
                      </a:lnTo>
                      <a:lnTo>
                        <a:pt x="227" y="426"/>
                      </a:lnTo>
                      <a:lnTo>
                        <a:pt x="225" y="424"/>
                      </a:lnTo>
                      <a:lnTo>
                        <a:pt x="223" y="423"/>
                      </a:lnTo>
                      <a:lnTo>
                        <a:pt x="223" y="423"/>
                      </a:lnTo>
                      <a:lnTo>
                        <a:pt x="223" y="423"/>
                      </a:lnTo>
                      <a:lnTo>
                        <a:pt x="223" y="423"/>
                      </a:lnTo>
                      <a:lnTo>
                        <a:pt x="223" y="421"/>
                      </a:lnTo>
                      <a:lnTo>
                        <a:pt x="225" y="415"/>
                      </a:lnTo>
                      <a:lnTo>
                        <a:pt x="225" y="415"/>
                      </a:lnTo>
                      <a:lnTo>
                        <a:pt x="225" y="413"/>
                      </a:lnTo>
                      <a:lnTo>
                        <a:pt x="225" y="411"/>
                      </a:lnTo>
                      <a:lnTo>
                        <a:pt x="225" y="411"/>
                      </a:lnTo>
                      <a:lnTo>
                        <a:pt x="225" y="411"/>
                      </a:lnTo>
                      <a:lnTo>
                        <a:pt x="223" y="411"/>
                      </a:lnTo>
                      <a:lnTo>
                        <a:pt x="222" y="411"/>
                      </a:lnTo>
                      <a:lnTo>
                        <a:pt x="222" y="411"/>
                      </a:lnTo>
                      <a:lnTo>
                        <a:pt x="220" y="411"/>
                      </a:lnTo>
                      <a:lnTo>
                        <a:pt x="220" y="411"/>
                      </a:lnTo>
                      <a:lnTo>
                        <a:pt x="220" y="411"/>
                      </a:lnTo>
                      <a:lnTo>
                        <a:pt x="220" y="411"/>
                      </a:lnTo>
                      <a:lnTo>
                        <a:pt x="218" y="413"/>
                      </a:lnTo>
                      <a:lnTo>
                        <a:pt x="218" y="413"/>
                      </a:lnTo>
                      <a:lnTo>
                        <a:pt x="218" y="413"/>
                      </a:lnTo>
                      <a:lnTo>
                        <a:pt x="216" y="413"/>
                      </a:lnTo>
                      <a:lnTo>
                        <a:pt x="216" y="413"/>
                      </a:lnTo>
                      <a:lnTo>
                        <a:pt x="216" y="411"/>
                      </a:lnTo>
                      <a:lnTo>
                        <a:pt x="216" y="411"/>
                      </a:lnTo>
                      <a:lnTo>
                        <a:pt x="214" y="409"/>
                      </a:lnTo>
                      <a:lnTo>
                        <a:pt x="214" y="409"/>
                      </a:lnTo>
                      <a:lnTo>
                        <a:pt x="212" y="409"/>
                      </a:lnTo>
                      <a:lnTo>
                        <a:pt x="212" y="409"/>
                      </a:lnTo>
                      <a:lnTo>
                        <a:pt x="212" y="409"/>
                      </a:lnTo>
                      <a:lnTo>
                        <a:pt x="208" y="409"/>
                      </a:lnTo>
                      <a:lnTo>
                        <a:pt x="206" y="409"/>
                      </a:lnTo>
                      <a:lnTo>
                        <a:pt x="206" y="409"/>
                      </a:lnTo>
                      <a:lnTo>
                        <a:pt x="206" y="409"/>
                      </a:lnTo>
                      <a:lnTo>
                        <a:pt x="204" y="407"/>
                      </a:lnTo>
                      <a:lnTo>
                        <a:pt x="202" y="407"/>
                      </a:lnTo>
                      <a:lnTo>
                        <a:pt x="199" y="405"/>
                      </a:lnTo>
                      <a:lnTo>
                        <a:pt x="199" y="404"/>
                      </a:lnTo>
                      <a:lnTo>
                        <a:pt x="199" y="402"/>
                      </a:lnTo>
                      <a:lnTo>
                        <a:pt x="201" y="396"/>
                      </a:lnTo>
                      <a:lnTo>
                        <a:pt x="201" y="394"/>
                      </a:lnTo>
                      <a:lnTo>
                        <a:pt x="201" y="392"/>
                      </a:lnTo>
                      <a:lnTo>
                        <a:pt x="201" y="388"/>
                      </a:lnTo>
                      <a:lnTo>
                        <a:pt x="201" y="383"/>
                      </a:lnTo>
                      <a:lnTo>
                        <a:pt x="199" y="381"/>
                      </a:lnTo>
                      <a:lnTo>
                        <a:pt x="199" y="381"/>
                      </a:lnTo>
                      <a:lnTo>
                        <a:pt x="199" y="381"/>
                      </a:lnTo>
                      <a:lnTo>
                        <a:pt x="199" y="379"/>
                      </a:lnTo>
                      <a:lnTo>
                        <a:pt x="199" y="377"/>
                      </a:lnTo>
                      <a:lnTo>
                        <a:pt x="199" y="369"/>
                      </a:lnTo>
                      <a:lnTo>
                        <a:pt x="199" y="367"/>
                      </a:lnTo>
                      <a:lnTo>
                        <a:pt x="199" y="366"/>
                      </a:lnTo>
                      <a:lnTo>
                        <a:pt x="199" y="366"/>
                      </a:lnTo>
                      <a:lnTo>
                        <a:pt x="199" y="367"/>
                      </a:lnTo>
                      <a:lnTo>
                        <a:pt x="197" y="367"/>
                      </a:lnTo>
                      <a:lnTo>
                        <a:pt x="197" y="367"/>
                      </a:lnTo>
                      <a:lnTo>
                        <a:pt x="197" y="367"/>
                      </a:lnTo>
                      <a:lnTo>
                        <a:pt x="197" y="366"/>
                      </a:lnTo>
                      <a:lnTo>
                        <a:pt x="197" y="364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3" y="362"/>
                      </a:lnTo>
                      <a:lnTo>
                        <a:pt x="193" y="362"/>
                      </a:lnTo>
                      <a:lnTo>
                        <a:pt x="193" y="362"/>
                      </a:lnTo>
                      <a:lnTo>
                        <a:pt x="193" y="360"/>
                      </a:lnTo>
                      <a:lnTo>
                        <a:pt x="191" y="358"/>
                      </a:lnTo>
                      <a:lnTo>
                        <a:pt x="191" y="356"/>
                      </a:lnTo>
                      <a:lnTo>
                        <a:pt x="193" y="350"/>
                      </a:lnTo>
                      <a:lnTo>
                        <a:pt x="195" y="348"/>
                      </a:lnTo>
                      <a:lnTo>
                        <a:pt x="195" y="347"/>
                      </a:lnTo>
                      <a:lnTo>
                        <a:pt x="195" y="347"/>
                      </a:lnTo>
                      <a:lnTo>
                        <a:pt x="195" y="345"/>
                      </a:lnTo>
                      <a:lnTo>
                        <a:pt x="195" y="343"/>
                      </a:lnTo>
                      <a:lnTo>
                        <a:pt x="193" y="343"/>
                      </a:lnTo>
                      <a:lnTo>
                        <a:pt x="193" y="341"/>
                      </a:lnTo>
                      <a:lnTo>
                        <a:pt x="193" y="339"/>
                      </a:lnTo>
                      <a:lnTo>
                        <a:pt x="193" y="339"/>
                      </a:lnTo>
                      <a:lnTo>
                        <a:pt x="193" y="328"/>
                      </a:lnTo>
                      <a:lnTo>
                        <a:pt x="193" y="326"/>
                      </a:lnTo>
                      <a:lnTo>
                        <a:pt x="193" y="326"/>
                      </a:lnTo>
                      <a:lnTo>
                        <a:pt x="193" y="326"/>
                      </a:lnTo>
                      <a:lnTo>
                        <a:pt x="193" y="326"/>
                      </a:lnTo>
                      <a:lnTo>
                        <a:pt x="193" y="326"/>
                      </a:lnTo>
                      <a:lnTo>
                        <a:pt x="195" y="326"/>
                      </a:lnTo>
                      <a:lnTo>
                        <a:pt x="197" y="326"/>
                      </a:lnTo>
                      <a:lnTo>
                        <a:pt x="197" y="326"/>
                      </a:lnTo>
                      <a:lnTo>
                        <a:pt x="199" y="326"/>
                      </a:lnTo>
                      <a:lnTo>
                        <a:pt x="199" y="326"/>
                      </a:lnTo>
                      <a:lnTo>
                        <a:pt x="199" y="328"/>
                      </a:lnTo>
                      <a:lnTo>
                        <a:pt x="199" y="328"/>
                      </a:lnTo>
                      <a:lnTo>
                        <a:pt x="199" y="329"/>
                      </a:lnTo>
                      <a:lnTo>
                        <a:pt x="199" y="329"/>
                      </a:lnTo>
                      <a:lnTo>
                        <a:pt x="199" y="329"/>
                      </a:lnTo>
                      <a:lnTo>
                        <a:pt x="199" y="329"/>
                      </a:lnTo>
                      <a:lnTo>
                        <a:pt x="199" y="329"/>
                      </a:lnTo>
                      <a:lnTo>
                        <a:pt x="201" y="329"/>
                      </a:lnTo>
                      <a:lnTo>
                        <a:pt x="202" y="328"/>
                      </a:lnTo>
                      <a:lnTo>
                        <a:pt x="202" y="328"/>
                      </a:lnTo>
                      <a:lnTo>
                        <a:pt x="204" y="326"/>
                      </a:lnTo>
                      <a:lnTo>
                        <a:pt x="206" y="324"/>
                      </a:lnTo>
                      <a:lnTo>
                        <a:pt x="206" y="322"/>
                      </a:lnTo>
                      <a:lnTo>
                        <a:pt x="208" y="320"/>
                      </a:lnTo>
                      <a:lnTo>
                        <a:pt x="208" y="320"/>
                      </a:lnTo>
                      <a:lnTo>
                        <a:pt x="210" y="320"/>
                      </a:lnTo>
                      <a:lnTo>
                        <a:pt x="210" y="320"/>
                      </a:lnTo>
                      <a:lnTo>
                        <a:pt x="212" y="320"/>
                      </a:lnTo>
                      <a:lnTo>
                        <a:pt x="212" y="318"/>
                      </a:lnTo>
                      <a:lnTo>
                        <a:pt x="216" y="310"/>
                      </a:lnTo>
                      <a:lnTo>
                        <a:pt x="218" y="305"/>
                      </a:lnTo>
                      <a:lnTo>
                        <a:pt x="220" y="303"/>
                      </a:lnTo>
                      <a:lnTo>
                        <a:pt x="220" y="301"/>
                      </a:lnTo>
                      <a:lnTo>
                        <a:pt x="220" y="299"/>
                      </a:lnTo>
                      <a:lnTo>
                        <a:pt x="220" y="299"/>
                      </a:lnTo>
                      <a:lnTo>
                        <a:pt x="220" y="299"/>
                      </a:lnTo>
                      <a:lnTo>
                        <a:pt x="220" y="299"/>
                      </a:lnTo>
                      <a:lnTo>
                        <a:pt x="222" y="299"/>
                      </a:lnTo>
                      <a:lnTo>
                        <a:pt x="222" y="297"/>
                      </a:lnTo>
                      <a:lnTo>
                        <a:pt x="229" y="297"/>
                      </a:lnTo>
                      <a:lnTo>
                        <a:pt x="231" y="297"/>
                      </a:lnTo>
                      <a:lnTo>
                        <a:pt x="231" y="297"/>
                      </a:lnTo>
                      <a:lnTo>
                        <a:pt x="233" y="299"/>
                      </a:lnTo>
                      <a:lnTo>
                        <a:pt x="233" y="299"/>
                      </a:lnTo>
                      <a:lnTo>
                        <a:pt x="233" y="299"/>
                      </a:lnTo>
                      <a:lnTo>
                        <a:pt x="235" y="299"/>
                      </a:lnTo>
                      <a:lnTo>
                        <a:pt x="235" y="297"/>
                      </a:lnTo>
                      <a:lnTo>
                        <a:pt x="237" y="297"/>
                      </a:lnTo>
                      <a:lnTo>
                        <a:pt x="239" y="297"/>
                      </a:lnTo>
                      <a:lnTo>
                        <a:pt x="241" y="297"/>
                      </a:lnTo>
                      <a:lnTo>
                        <a:pt x="250" y="295"/>
                      </a:lnTo>
                      <a:lnTo>
                        <a:pt x="250" y="295"/>
                      </a:lnTo>
                      <a:lnTo>
                        <a:pt x="252" y="297"/>
                      </a:lnTo>
                      <a:lnTo>
                        <a:pt x="252" y="297"/>
                      </a:lnTo>
                      <a:lnTo>
                        <a:pt x="252" y="297"/>
                      </a:lnTo>
                      <a:lnTo>
                        <a:pt x="254" y="299"/>
                      </a:lnTo>
                      <a:lnTo>
                        <a:pt x="254" y="299"/>
                      </a:lnTo>
                      <a:lnTo>
                        <a:pt x="256" y="299"/>
                      </a:lnTo>
                      <a:lnTo>
                        <a:pt x="256" y="299"/>
                      </a:lnTo>
                      <a:lnTo>
                        <a:pt x="258" y="299"/>
                      </a:lnTo>
                      <a:lnTo>
                        <a:pt x="258" y="301"/>
                      </a:lnTo>
                      <a:lnTo>
                        <a:pt x="260" y="301"/>
                      </a:lnTo>
                      <a:lnTo>
                        <a:pt x="260" y="301"/>
                      </a:lnTo>
                      <a:lnTo>
                        <a:pt x="265" y="301"/>
                      </a:lnTo>
                      <a:lnTo>
                        <a:pt x="265" y="301"/>
                      </a:lnTo>
                      <a:lnTo>
                        <a:pt x="267" y="301"/>
                      </a:lnTo>
                      <a:lnTo>
                        <a:pt x="269" y="299"/>
                      </a:lnTo>
                      <a:lnTo>
                        <a:pt x="269" y="297"/>
                      </a:lnTo>
                      <a:lnTo>
                        <a:pt x="271" y="295"/>
                      </a:lnTo>
                      <a:lnTo>
                        <a:pt x="273" y="288"/>
                      </a:lnTo>
                      <a:lnTo>
                        <a:pt x="275" y="288"/>
                      </a:lnTo>
                      <a:lnTo>
                        <a:pt x="277" y="284"/>
                      </a:lnTo>
                      <a:lnTo>
                        <a:pt x="277" y="284"/>
                      </a:lnTo>
                      <a:lnTo>
                        <a:pt x="277" y="284"/>
                      </a:lnTo>
                      <a:lnTo>
                        <a:pt x="277" y="282"/>
                      </a:lnTo>
                      <a:lnTo>
                        <a:pt x="277" y="282"/>
                      </a:lnTo>
                      <a:lnTo>
                        <a:pt x="277" y="282"/>
                      </a:lnTo>
                      <a:lnTo>
                        <a:pt x="277" y="282"/>
                      </a:lnTo>
                      <a:lnTo>
                        <a:pt x="277" y="280"/>
                      </a:lnTo>
                      <a:lnTo>
                        <a:pt x="277" y="280"/>
                      </a:lnTo>
                      <a:lnTo>
                        <a:pt x="279" y="278"/>
                      </a:lnTo>
                      <a:lnTo>
                        <a:pt x="279" y="278"/>
                      </a:lnTo>
                      <a:lnTo>
                        <a:pt x="279" y="278"/>
                      </a:lnTo>
                      <a:lnTo>
                        <a:pt x="281" y="278"/>
                      </a:lnTo>
                      <a:lnTo>
                        <a:pt x="284" y="280"/>
                      </a:lnTo>
                      <a:lnTo>
                        <a:pt x="286" y="280"/>
                      </a:lnTo>
                      <a:lnTo>
                        <a:pt x="286" y="280"/>
                      </a:lnTo>
                      <a:lnTo>
                        <a:pt x="286" y="280"/>
                      </a:lnTo>
                      <a:lnTo>
                        <a:pt x="288" y="280"/>
                      </a:lnTo>
                      <a:lnTo>
                        <a:pt x="288" y="278"/>
                      </a:lnTo>
                      <a:lnTo>
                        <a:pt x="288" y="278"/>
                      </a:lnTo>
                      <a:lnTo>
                        <a:pt x="288" y="276"/>
                      </a:lnTo>
                      <a:lnTo>
                        <a:pt x="288" y="274"/>
                      </a:lnTo>
                      <a:lnTo>
                        <a:pt x="288" y="274"/>
                      </a:lnTo>
                      <a:lnTo>
                        <a:pt x="288" y="272"/>
                      </a:lnTo>
                      <a:lnTo>
                        <a:pt x="284" y="270"/>
                      </a:lnTo>
                      <a:lnTo>
                        <a:pt x="284" y="269"/>
                      </a:lnTo>
                      <a:lnTo>
                        <a:pt x="282" y="269"/>
                      </a:lnTo>
                      <a:lnTo>
                        <a:pt x="282" y="267"/>
                      </a:lnTo>
                      <a:lnTo>
                        <a:pt x="282" y="265"/>
                      </a:lnTo>
                      <a:lnTo>
                        <a:pt x="282" y="263"/>
                      </a:lnTo>
                      <a:lnTo>
                        <a:pt x="284" y="261"/>
                      </a:lnTo>
                      <a:lnTo>
                        <a:pt x="284" y="259"/>
                      </a:lnTo>
                      <a:lnTo>
                        <a:pt x="284" y="257"/>
                      </a:lnTo>
                      <a:lnTo>
                        <a:pt x="284" y="255"/>
                      </a:lnTo>
                      <a:lnTo>
                        <a:pt x="294" y="242"/>
                      </a:lnTo>
                      <a:lnTo>
                        <a:pt x="296" y="240"/>
                      </a:lnTo>
                      <a:lnTo>
                        <a:pt x="296" y="238"/>
                      </a:lnTo>
                      <a:lnTo>
                        <a:pt x="296" y="234"/>
                      </a:lnTo>
                      <a:lnTo>
                        <a:pt x="296" y="234"/>
                      </a:lnTo>
                      <a:lnTo>
                        <a:pt x="296" y="232"/>
                      </a:lnTo>
                      <a:lnTo>
                        <a:pt x="298" y="232"/>
                      </a:lnTo>
                      <a:lnTo>
                        <a:pt x="298" y="232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2" y="232"/>
                      </a:lnTo>
                      <a:lnTo>
                        <a:pt x="302" y="231"/>
                      </a:lnTo>
                      <a:lnTo>
                        <a:pt x="302" y="231"/>
                      </a:lnTo>
                      <a:lnTo>
                        <a:pt x="302" y="231"/>
                      </a:lnTo>
                      <a:lnTo>
                        <a:pt x="303" y="231"/>
                      </a:lnTo>
                      <a:lnTo>
                        <a:pt x="303" y="231"/>
                      </a:lnTo>
                      <a:lnTo>
                        <a:pt x="303" y="231"/>
                      </a:lnTo>
                      <a:lnTo>
                        <a:pt x="305" y="229"/>
                      </a:lnTo>
                      <a:lnTo>
                        <a:pt x="305" y="227"/>
                      </a:lnTo>
                      <a:lnTo>
                        <a:pt x="305" y="227"/>
                      </a:lnTo>
                      <a:lnTo>
                        <a:pt x="305" y="225"/>
                      </a:lnTo>
                      <a:lnTo>
                        <a:pt x="305" y="223"/>
                      </a:lnTo>
                      <a:lnTo>
                        <a:pt x="305" y="223"/>
                      </a:lnTo>
                      <a:lnTo>
                        <a:pt x="305" y="221"/>
                      </a:lnTo>
                      <a:lnTo>
                        <a:pt x="305" y="221"/>
                      </a:lnTo>
                      <a:lnTo>
                        <a:pt x="303" y="221"/>
                      </a:lnTo>
                      <a:lnTo>
                        <a:pt x="302" y="219"/>
                      </a:lnTo>
                      <a:lnTo>
                        <a:pt x="302" y="219"/>
                      </a:lnTo>
                      <a:lnTo>
                        <a:pt x="300" y="217"/>
                      </a:lnTo>
                      <a:lnTo>
                        <a:pt x="300" y="217"/>
                      </a:lnTo>
                      <a:lnTo>
                        <a:pt x="300" y="215"/>
                      </a:lnTo>
                      <a:lnTo>
                        <a:pt x="302" y="211"/>
                      </a:lnTo>
                      <a:lnTo>
                        <a:pt x="302" y="211"/>
                      </a:lnTo>
                      <a:lnTo>
                        <a:pt x="302" y="211"/>
                      </a:lnTo>
                      <a:lnTo>
                        <a:pt x="303" y="210"/>
                      </a:lnTo>
                      <a:lnTo>
                        <a:pt x="303" y="210"/>
                      </a:lnTo>
                      <a:lnTo>
                        <a:pt x="305" y="210"/>
                      </a:lnTo>
                      <a:lnTo>
                        <a:pt x="305" y="208"/>
                      </a:lnTo>
                      <a:lnTo>
                        <a:pt x="305" y="208"/>
                      </a:lnTo>
                      <a:lnTo>
                        <a:pt x="305" y="206"/>
                      </a:lnTo>
                      <a:lnTo>
                        <a:pt x="305" y="206"/>
                      </a:lnTo>
                      <a:lnTo>
                        <a:pt x="305" y="206"/>
                      </a:lnTo>
                      <a:lnTo>
                        <a:pt x="303" y="204"/>
                      </a:lnTo>
                      <a:lnTo>
                        <a:pt x="303" y="204"/>
                      </a:lnTo>
                      <a:lnTo>
                        <a:pt x="303" y="202"/>
                      </a:lnTo>
                      <a:lnTo>
                        <a:pt x="303" y="202"/>
                      </a:lnTo>
                      <a:lnTo>
                        <a:pt x="309" y="194"/>
                      </a:lnTo>
                      <a:lnTo>
                        <a:pt x="311" y="192"/>
                      </a:lnTo>
                      <a:lnTo>
                        <a:pt x="311" y="192"/>
                      </a:lnTo>
                      <a:lnTo>
                        <a:pt x="315" y="191"/>
                      </a:lnTo>
                      <a:lnTo>
                        <a:pt x="319" y="189"/>
                      </a:lnTo>
                      <a:lnTo>
                        <a:pt x="321" y="189"/>
                      </a:lnTo>
                      <a:lnTo>
                        <a:pt x="328" y="181"/>
                      </a:lnTo>
                      <a:lnTo>
                        <a:pt x="330" y="179"/>
                      </a:lnTo>
                      <a:lnTo>
                        <a:pt x="334" y="179"/>
                      </a:lnTo>
                      <a:lnTo>
                        <a:pt x="338" y="177"/>
                      </a:lnTo>
                      <a:lnTo>
                        <a:pt x="340" y="177"/>
                      </a:lnTo>
                      <a:lnTo>
                        <a:pt x="340" y="177"/>
                      </a:lnTo>
                      <a:lnTo>
                        <a:pt x="342" y="177"/>
                      </a:lnTo>
                      <a:lnTo>
                        <a:pt x="343" y="173"/>
                      </a:lnTo>
                      <a:lnTo>
                        <a:pt x="343" y="173"/>
                      </a:lnTo>
                      <a:lnTo>
                        <a:pt x="345" y="172"/>
                      </a:lnTo>
                      <a:lnTo>
                        <a:pt x="345" y="172"/>
                      </a:lnTo>
                      <a:lnTo>
                        <a:pt x="345" y="170"/>
                      </a:lnTo>
                      <a:lnTo>
                        <a:pt x="345" y="170"/>
                      </a:lnTo>
                      <a:lnTo>
                        <a:pt x="345" y="168"/>
                      </a:lnTo>
                      <a:lnTo>
                        <a:pt x="343" y="166"/>
                      </a:lnTo>
                      <a:lnTo>
                        <a:pt x="342" y="162"/>
                      </a:lnTo>
                      <a:lnTo>
                        <a:pt x="342" y="162"/>
                      </a:lnTo>
                      <a:lnTo>
                        <a:pt x="342" y="160"/>
                      </a:lnTo>
                      <a:lnTo>
                        <a:pt x="343" y="158"/>
                      </a:lnTo>
                      <a:lnTo>
                        <a:pt x="343" y="156"/>
                      </a:lnTo>
                      <a:lnTo>
                        <a:pt x="343" y="156"/>
                      </a:lnTo>
                      <a:lnTo>
                        <a:pt x="343" y="156"/>
                      </a:lnTo>
                      <a:lnTo>
                        <a:pt x="343" y="154"/>
                      </a:lnTo>
                      <a:lnTo>
                        <a:pt x="345" y="154"/>
                      </a:lnTo>
                      <a:lnTo>
                        <a:pt x="347" y="154"/>
                      </a:lnTo>
                      <a:lnTo>
                        <a:pt x="347" y="154"/>
                      </a:lnTo>
                      <a:lnTo>
                        <a:pt x="347" y="153"/>
                      </a:lnTo>
                      <a:lnTo>
                        <a:pt x="349" y="151"/>
                      </a:lnTo>
                      <a:lnTo>
                        <a:pt x="351" y="151"/>
                      </a:lnTo>
                      <a:lnTo>
                        <a:pt x="351" y="151"/>
                      </a:lnTo>
                      <a:lnTo>
                        <a:pt x="353" y="151"/>
                      </a:lnTo>
                      <a:lnTo>
                        <a:pt x="355" y="151"/>
                      </a:lnTo>
                      <a:lnTo>
                        <a:pt x="355" y="151"/>
                      </a:lnTo>
                      <a:lnTo>
                        <a:pt x="357" y="149"/>
                      </a:lnTo>
                      <a:lnTo>
                        <a:pt x="359" y="147"/>
                      </a:lnTo>
                      <a:lnTo>
                        <a:pt x="363" y="145"/>
                      </a:lnTo>
                      <a:lnTo>
                        <a:pt x="363" y="143"/>
                      </a:lnTo>
                      <a:lnTo>
                        <a:pt x="364" y="143"/>
                      </a:lnTo>
                      <a:lnTo>
                        <a:pt x="364" y="137"/>
                      </a:lnTo>
                      <a:lnTo>
                        <a:pt x="366" y="137"/>
                      </a:lnTo>
                      <a:lnTo>
                        <a:pt x="366" y="135"/>
                      </a:lnTo>
                      <a:lnTo>
                        <a:pt x="366" y="135"/>
                      </a:lnTo>
                      <a:lnTo>
                        <a:pt x="368" y="135"/>
                      </a:lnTo>
                      <a:lnTo>
                        <a:pt x="368" y="134"/>
                      </a:lnTo>
                      <a:lnTo>
                        <a:pt x="370" y="134"/>
                      </a:lnTo>
                      <a:lnTo>
                        <a:pt x="370" y="134"/>
                      </a:lnTo>
                      <a:lnTo>
                        <a:pt x="372" y="132"/>
                      </a:lnTo>
                      <a:lnTo>
                        <a:pt x="376" y="130"/>
                      </a:lnTo>
                      <a:lnTo>
                        <a:pt x="376" y="128"/>
                      </a:lnTo>
                      <a:lnTo>
                        <a:pt x="378" y="128"/>
                      </a:lnTo>
                      <a:lnTo>
                        <a:pt x="378" y="126"/>
                      </a:lnTo>
                      <a:lnTo>
                        <a:pt x="378" y="124"/>
                      </a:lnTo>
                      <a:lnTo>
                        <a:pt x="378" y="1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g142a8b75624_19_0"/>
                <p:cNvSpPr/>
                <p:nvPr/>
              </p:nvSpPr>
              <p:spPr>
                <a:xfrm>
                  <a:off x="5695950" y="3141663"/>
                  <a:ext cx="600075" cy="99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628" extrusionOk="0">
                      <a:moveTo>
                        <a:pt x="378" y="124"/>
                      </a:moveTo>
                      <a:lnTo>
                        <a:pt x="378" y="122"/>
                      </a:lnTo>
                      <a:lnTo>
                        <a:pt x="376" y="120"/>
                      </a:lnTo>
                      <a:lnTo>
                        <a:pt x="376" y="120"/>
                      </a:lnTo>
                      <a:lnTo>
                        <a:pt x="376" y="116"/>
                      </a:lnTo>
                      <a:lnTo>
                        <a:pt x="376" y="116"/>
                      </a:lnTo>
                      <a:lnTo>
                        <a:pt x="374" y="116"/>
                      </a:lnTo>
                      <a:lnTo>
                        <a:pt x="372" y="114"/>
                      </a:lnTo>
                      <a:lnTo>
                        <a:pt x="372" y="114"/>
                      </a:lnTo>
                      <a:lnTo>
                        <a:pt x="370" y="114"/>
                      </a:lnTo>
                      <a:lnTo>
                        <a:pt x="370" y="114"/>
                      </a:lnTo>
                      <a:lnTo>
                        <a:pt x="368" y="114"/>
                      </a:lnTo>
                      <a:lnTo>
                        <a:pt x="368" y="114"/>
                      </a:lnTo>
                      <a:lnTo>
                        <a:pt x="368" y="114"/>
                      </a:lnTo>
                      <a:lnTo>
                        <a:pt x="366" y="114"/>
                      </a:lnTo>
                      <a:lnTo>
                        <a:pt x="366" y="114"/>
                      </a:lnTo>
                      <a:lnTo>
                        <a:pt x="364" y="114"/>
                      </a:lnTo>
                      <a:lnTo>
                        <a:pt x="364" y="114"/>
                      </a:lnTo>
                      <a:lnTo>
                        <a:pt x="363" y="114"/>
                      </a:lnTo>
                      <a:lnTo>
                        <a:pt x="361" y="113"/>
                      </a:lnTo>
                      <a:lnTo>
                        <a:pt x="359" y="113"/>
                      </a:lnTo>
                      <a:lnTo>
                        <a:pt x="359" y="113"/>
                      </a:lnTo>
                      <a:lnTo>
                        <a:pt x="359" y="113"/>
                      </a:lnTo>
                      <a:lnTo>
                        <a:pt x="359" y="114"/>
                      </a:lnTo>
                      <a:lnTo>
                        <a:pt x="359" y="114"/>
                      </a:lnTo>
                      <a:lnTo>
                        <a:pt x="359" y="114"/>
                      </a:lnTo>
                      <a:lnTo>
                        <a:pt x="359" y="114"/>
                      </a:lnTo>
                      <a:lnTo>
                        <a:pt x="359" y="114"/>
                      </a:lnTo>
                      <a:lnTo>
                        <a:pt x="357" y="114"/>
                      </a:lnTo>
                      <a:lnTo>
                        <a:pt x="357" y="114"/>
                      </a:lnTo>
                      <a:lnTo>
                        <a:pt x="357" y="114"/>
                      </a:lnTo>
                      <a:lnTo>
                        <a:pt x="355" y="114"/>
                      </a:lnTo>
                      <a:lnTo>
                        <a:pt x="355" y="114"/>
                      </a:lnTo>
                      <a:lnTo>
                        <a:pt x="355" y="113"/>
                      </a:lnTo>
                      <a:lnTo>
                        <a:pt x="355" y="111"/>
                      </a:lnTo>
                      <a:lnTo>
                        <a:pt x="355" y="109"/>
                      </a:lnTo>
                      <a:lnTo>
                        <a:pt x="353" y="107"/>
                      </a:lnTo>
                      <a:lnTo>
                        <a:pt x="353" y="105"/>
                      </a:lnTo>
                      <a:lnTo>
                        <a:pt x="353" y="105"/>
                      </a:lnTo>
                      <a:lnTo>
                        <a:pt x="349" y="101"/>
                      </a:lnTo>
                      <a:lnTo>
                        <a:pt x="347" y="99"/>
                      </a:lnTo>
                      <a:lnTo>
                        <a:pt x="347" y="95"/>
                      </a:lnTo>
                      <a:lnTo>
                        <a:pt x="347" y="92"/>
                      </a:lnTo>
                      <a:lnTo>
                        <a:pt x="349" y="84"/>
                      </a:lnTo>
                      <a:lnTo>
                        <a:pt x="347" y="78"/>
                      </a:lnTo>
                      <a:lnTo>
                        <a:pt x="347" y="76"/>
                      </a:lnTo>
                      <a:lnTo>
                        <a:pt x="347" y="76"/>
                      </a:lnTo>
                      <a:lnTo>
                        <a:pt x="345" y="75"/>
                      </a:lnTo>
                      <a:lnTo>
                        <a:pt x="345" y="75"/>
                      </a:lnTo>
                      <a:lnTo>
                        <a:pt x="343" y="76"/>
                      </a:lnTo>
                      <a:lnTo>
                        <a:pt x="342" y="78"/>
                      </a:lnTo>
                      <a:lnTo>
                        <a:pt x="342" y="78"/>
                      </a:lnTo>
                      <a:lnTo>
                        <a:pt x="342" y="78"/>
                      </a:lnTo>
                      <a:lnTo>
                        <a:pt x="340" y="78"/>
                      </a:lnTo>
                      <a:lnTo>
                        <a:pt x="340" y="76"/>
                      </a:lnTo>
                      <a:lnTo>
                        <a:pt x="340" y="76"/>
                      </a:lnTo>
                      <a:lnTo>
                        <a:pt x="340" y="75"/>
                      </a:lnTo>
                      <a:lnTo>
                        <a:pt x="340" y="75"/>
                      </a:lnTo>
                      <a:lnTo>
                        <a:pt x="342" y="71"/>
                      </a:lnTo>
                      <a:lnTo>
                        <a:pt x="342" y="71"/>
                      </a:lnTo>
                      <a:lnTo>
                        <a:pt x="342" y="69"/>
                      </a:lnTo>
                      <a:lnTo>
                        <a:pt x="342" y="69"/>
                      </a:lnTo>
                      <a:lnTo>
                        <a:pt x="340" y="67"/>
                      </a:lnTo>
                      <a:lnTo>
                        <a:pt x="342" y="67"/>
                      </a:lnTo>
                      <a:lnTo>
                        <a:pt x="342" y="65"/>
                      </a:lnTo>
                      <a:lnTo>
                        <a:pt x="342" y="65"/>
                      </a:lnTo>
                      <a:lnTo>
                        <a:pt x="345" y="61"/>
                      </a:lnTo>
                      <a:lnTo>
                        <a:pt x="345" y="61"/>
                      </a:lnTo>
                      <a:lnTo>
                        <a:pt x="345" y="59"/>
                      </a:lnTo>
                      <a:lnTo>
                        <a:pt x="347" y="59"/>
                      </a:lnTo>
                      <a:lnTo>
                        <a:pt x="347" y="57"/>
                      </a:lnTo>
                      <a:lnTo>
                        <a:pt x="347" y="57"/>
                      </a:lnTo>
                      <a:lnTo>
                        <a:pt x="345" y="54"/>
                      </a:lnTo>
                      <a:lnTo>
                        <a:pt x="345" y="54"/>
                      </a:lnTo>
                      <a:lnTo>
                        <a:pt x="345" y="52"/>
                      </a:lnTo>
                      <a:lnTo>
                        <a:pt x="343" y="52"/>
                      </a:lnTo>
                      <a:lnTo>
                        <a:pt x="343" y="50"/>
                      </a:lnTo>
                      <a:lnTo>
                        <a:pt x="343" y="50"/>
                      </a:lnTo>
                      <a:lnTo>
                        <a:pt x="342" y="50"/>
                      </a:lnTo>
                      <a:lnTo>
                        <a:pt x="342" y="50"/>
                      </a:lnTo>
                      <a:lnTo>
                        <a:pt x="340" y="50"/>
                      </a:lnTo>
                      <a:lnTo>
                        <a:pt x="340" y="52"/>
                      </a:lnTo>
                      <a:lnTo>
                        <a:pt x="340" y="52"/>
                      </a:lnTo>
                      <a:lnTo>
                        <a:pt x="338" y="52"/>
                      </a:lnTo>
                      <a:lnTo>
                        <a:pt x="338" y="52"/>
                      </a:lnTo>
                      <a:lnTo>
                        <a:pt x="338" y="52"/>
                      </a:lnTo>
                      <a:lnTo>
                        <a:pt x="338" y="52"/>
                      </a:lnTo>
                      <a:lnTo>
                        <a:pt x="338" y="54"/>
                      </a:lnTo>
                      <a:lnTo>
                        <a:pt x="338" y="54"/>
                      </a:lnTo>
                      <a:lnTo>
                        <a:pt x="338" y="57"/>
                      </a:lnTo>
                      <a:lnTo>
                        <a:pt x="338" y="57"/>
                      </a:lnTo>
                      <a:lnTo>
                        <a:pt x="338" y="57"/>
                      </a:lnTo>
                      <a:lnTo>
                        <a:pt x="338" y="57"/>
                      </a:lnTo>
                      <a:lnTo>
                        <a:pt x="338" y="57"/>
                      </a:lnTo>
                      <a:lnTo>
                        <a:pt x="336" y="57"/>
                      </a:lnTo>
                      <a:lnTo>
                        <a:pt x="330" y="56"/>
                      </a:lnTo>
                      <a:lnTo>
                        <a:pt x="330" y="56"/>
                      </a:lnTo>
                      <a:lnTo>
                        <a:pt x="328" y="56"/>
                      </a:lnTo>
                      <a:lnTo>
                        <a:pt x="328" y="56"/>
                      </a:lnTo>
                      <a:lnTo>
                        <a:pt x="326" y="56"/>
                      </a:lnTo>
                      <a:lnTo>
                        <a:pt x="326" y="56"/>
                      </a:lnTo>
                      <a:lnTo>
                        <a:pt x="324" y="56"/>
                      </a:lnTo>
                      <a:lnTo>
                        <a:pt x="324" y="56"/>
                      </a:lnTo>
                      <a:lnTo>
                        <a:pt x="323" y="54"/>
                      </a:lnTo>
                      <a:lnTo>
                        <a:pt x="323" y="54"/>
                      </a:lnTo>
                      <a:lnTo>
                        <a:pt x="321" y="52"/>
                      </a:lnTo>
                      <a:lnTo>
                        <a:pt x="321" y="48"/>
                      </a:lnTo>
                      <a:lnTo>
                        <a:pt x="319" y="46"/>
                      </a:lnTo>
                      <a:lnTo>
                        <a:pt x="319" y="46"/>
                      </a:lnTo>
                      <a:lnTo>
                        <a:pt x="319" y="44"/>
                      </a:lnTo>
                      <a:lnTo>
                        <a:pt x="319" y="44"/>
                      </a:lnTo>
                      <a:lnTo>
                        <a:pt x="321" y="40"/>
                      </a:lnTo>
                      <a:lnTo>
                        <a:pt x="321" y="40"/>
                      </a:lnTo>
                      <a:lnTo>
                        <a:pt x="321" y="38"/>
                      </a:lnTo>
                      <a:lnTo>
                        <a:pt x="321" y="38"/>
                      </a:lnTo>
                      <a:lnTo>
                        <a:pt x="319" y="35"/>
                      </a:lnTo>
                      <a:lnTo>
                        <a:pt x="317" y="33"/>
                      </a:lnTo>
                      <a:lnTo>
                        <a:pt x="303" y="21"/>
                      </a:lnTo>
                      <a:lnTo>
                        <a:pt x="303" y="18"/>
                      </a:lnTo>
                      <a:lnTo>
                        <a:pt x="302" y="18"/>
                      </a:lnTo>
                      <a:lnTo>
                        <a:pt x="302" y="16"/>
                      </a:lnTo>
                      <a:lnTo>
                        <a:pt x="302" y="14"/>
                      </a:lnTo>
                      <a:lnTo>
                        <a:pt x="302" y="12"/>
                      </a:lnTo>
                      <a:lnTo>
                        <a:pt x="302" y="8"/>
                      </a:lnTo>
                      <a:lnTo>
                        <a:pt x="302" y="8"/>
                      </a:lnTo>
                      <a:lnTo>
                        <a:pt x="300" y="6"/>
                      </a:lnTo>
                      <a:lnTo>
                        <a:pt x="300" y="6"/>
                      </a:lnTo>
                      <a:lnTo>
                        <a:pt x="296" y="4"/>
                      </a:lnTo>
                      <a:lnTo>
                        <a:pt x="296" y="2"/>
                      </a:lnTo>
                      <a:lnTo>
                        <a:pt x="294" y="2"/>
                      </a:lnTo>
                      <a:lnTo>
                        <a:pt x="294" y="2"/>
                      </a:lnTo>
                      <a:lnTo>
                        <a:pt x="288" y="0"/>
                      </a:lnTo>
                      <a:lnTo>
                        <a:pt x="284" y="0"/>
                      </a:lnTo>
                      <a:lnTo>
                        <a:pt x="282" y="0"/>
                      </a:lnTo>
                      <a:lnTo>
                        <a:pt x="282" y="4"/>
                      </a:lnTo>
                      <a:lnTo>
                        <a:pt x="281" y="6"/>
                      </a:lnTo>
                      <a:lnTo>
                        <a:pt x="281" y="6"/>
                      </a:lnTo>
                      <a:lnTo>
                        <a:pt x="277" y="8"/>
                      </a:lnTo>
                      <a:lnTo>
                        <a:pt x="277" y="10"/>
                      </a:lnTo>
                      <a:lnTo>
                        <a:pt x="277" y="10"/>
                      </a:lnTo>
                      <a:lnTo>
                        <a:pt x="277" y="14"/>
                      </a:lnTo>
                      <a:lnTo>
                        <a:pt x="277" y="14"/>
                      </a:lnTo>
                      <a:lnTo>
                        <a:pt x="275" y="14"/>
                      </a:lnTo>
                      <a:lnTo>
                        <a:pt x="273" y="18"/>
                      </a:lnTo>
                      <a:lnTo>
                        <a:pt x="273" y="19"/>
                      </a:lnTo>
                      <a:lnTo>
                        <a:pt x="273" y="19"/>
                      </a:lnTo>
                      <a:lnTo>
                        <a:pt x="271" y="19"/>
                      </a:lnTo>
                      <a:lnTo>
                        <a:pt x="269" y="19"/>
                      </a:lnTo>
                      <a:lnTo>
                        <a:pt x="267" y="21"/>
                      </a:lnTo>
                      <a:lnTo>
                        <a:pt x="265" y="21"/>
                      </a:lnTo>
                      <a:lnTo>
                        <a:pt x="263" y="23"/>
                      </a:lnTo>
                      <a:lnTo>
                        <a:pt x="262" y="23"/>
                      </a:lnTo>
                      <a:lnTo>
                        <a:pt x="262" y="23"/>
                      </a:lnTo>
                      <a:lnTo>
                        <a:pt x="256" y="23"/>
                      </a:lnTo>
                      <a:lnTo>
                        <a:pt x="254" y="21"/>
                      </a:lnTo>
                      <a:lnTo>
                        <a:pt x="250" y="23"/>
                      </a:lnTo>
                      <a:lnTo>
                        <a:pt x="250" y="23"/>
                      </a:lnTo>
                      <a:lnTo>
                        <a:pt x="246" y="21"/>
                      </a:lnTo>
                      <a:lnTo>
                        <a:pt x="244" y="21"/>
                      </a:lnTo>
                      <a:lnTo>
                        <a:pt x="242" y="19"/>
                      </a:lnTo>
                      <a:lnTo>
                        <a:pt x="239" y="16"/>
                      </a:lnTo>
                      <a:lnTo>
                        <a:pt x="235" y="14"/>
                      </a:lnTo>
                      <a:lnTo>
                        <a:pt x="233" y="16"/>
                      </a:lnTo>
                      <a:lnTo>
                        <a:pt x="233" y="16"/>
                      </a:lnTo>
                      <a:lnTo>
                        <a:pt x="233" y="18"/>
                      </a:lnTo>
                      <a:lnTo>
                        <a:pt x="233" y="19"/>
                      </a:lnTo>
                      <a:lnTo>
                        <a:pt x="233" y="19"/>
                      </a:lnTo>
                      <a:lnTo>
                        <a:pt x="231" y="21"/>
                      </a:lnTo>
                      <a:lnTo>
                        <a:pt x="229" y="23"/>
                      </a:lnTo>
                      <a:lnTo>
                        <a:pt x="227" y="23"/>
                      </a:lnTo>
                      <a:lnTo>
                        <a:pt x="223" y="23"/>
                      </a:lnTo>
                      <a:lnTo>
                        <a:pt x="222" y="25"/>
                      </a:lnTo>
                      <a:lnTo>
                        <a:pt x="222" y="25"/>
                      </a:lnTo>
                      <a:lnTo>
                        <a:pt x="222" y="27"/>
                      </a:lnTo>
                      <a:lnTo>
                        <a:pt x="222" y="29"/>
                      </a:lnTo>
                      <a:lnTo>
                        <a:pt x="222" y="29"/>
                      </a:lnTo>
                      <a:lnTo>
                        <a:pt x="220" y="31"/>
                      </a:lnTo>
                      <a:lnTo>
                        <a:pt x="218" y="33"/>
                      </a:lnTo>
                      <a:lnTo>
                        <a:pt x="212" y="33"/>
                      </a:lnTo>
                      <a:lnTo>
                        <a:pt x="212" y="35"/>
                      </a:lnTo>
                      <a:lnTo>
                        <a:pt x="210" y="37"/>
                      </a:lnTo>
                      <a:lnTo>
                        <a:pt x="210" y="37"/>
                      </a:lnTo>
                      <a:lnTo>
                        <a:pt x="206" y="37"/>
                      </a:lnTo>
                      <a:lnTo>
                        <a:pt x="199" y="37"/>
                      </a:lnTo>
                      <a:lnTo>
                        <a:pt x="185" y="35"/>
                      </a:lnTo>
                      <a:lnTo>
                        <a:pt x="183" y="35"/>
                      </a:lnTo>
                      <a:lnTo>
                        <a:pt x="180" y="35"/>
                      </a:lnTo>
                      <a:lnTo>
                        <a:pt x="170" y="35"/>
                      </a:lnTo>
                      <a:lnTo>
                        <a:pt x="168" y="35"/>
                      </a:lnTo>
                      <a:lnTo>
                        <a:pt x="162" y="31"/>
                      </a:lnTo>
                      <a:lnTo>
                        <a:pt x="161" y="31"/>
                      </a:lnTo>
                      <a:lnTo>
                        <a:pt x="155" y="31"/>
                      </a:lnTo>
                      <a:lnTo>
                        <a:pt x="153" y="31"/>
                      </a:lnTo>
                      <a:lnTo>
                        <a:pt x="147" y="33"/>
                      </a:lnTo>
                      <a:lnTo>
                        <a:pt x="145" y="35"/>
                      </a:lnTo>
                      <a:lnTo>
                        <a:pt x="143" y="35"/>
                      </a:lnTo>
                      <a:lnTo>
                        <a:pt x="140" y="35"/>
                      </a:lnTo>
                      <a:lnTo>
                        <a:pt x="138" y="31"/>
                      </a:lnTo>
                      <a:lnTo>
                        <a:pt x="134" y="27"/>
                      </a:lnTo>
                      <a:lnTo>
                        <a:pt x="132" y="25"/>
                      </a:lnTo>
                      <a:lnTo>
                        <a:pt x="128" y="25"/>
                      </a:lnTo>
                      <a:lnTo>
                        <a:pt x="126" y="27"/>
                      </a:lnTo>
                      <a:lnTo>
                        <a:pt x="126" y="29"/>
                      </a:lnTo>
                      <a:lnTo>
                        <a:pt x="126" y="29"/>
                      </a:lnTo>
                      <a:lnTo>
                        <a:pt x="126" y="31"/>
                      </a:lnTo>
                      <a:lnTo>
                        <a:pt x="126" y="31"/>
                      </a:lnTo>
                      <a:lnTo>
                        <a:pt x="128" y="33"/>
                      </a:lnTo>
                      <a:lnTo>
                        <a:pt x="130" y="38"/>
                      </a:lnTo>
                      <a:lnTo>
                        <a:pt x="132" y="42"/>
                      </a:lnTo>
                      <a:lnTo>
                        <a:pt x="132" y="44"/>
                      </a:lnTo>
                      <a:lnTo>
                        <a:pt x="132" y="46"/>
                      </a:lnTo>
                      <a:lnTo>
                        <a:pt x="130" y="46"/>
                      </a:lnTo>
                      <a:lnTo>
                        <a:pt x="130" y="48"/>
                      </a:lnTo>
                      <a:lnTo>
                        <a:pt x="128" y="50"/>
                      </a:lnTo>
                      <a:lnTo>
                        <a:pt x="128" y="50"/>
                      </a:lnTo>
                      <a:lnTo>
                        <a:pt x="126" y="50"/>
                      </a:lnTo>
                      <a:lnTo>
                        <a:pt x="126" y="52"/>
                      </a:lnTo>
                      <a:lnTo>
                        <a:pt x="124" y="56"/>
                      </a:lnTo>
                      <a:lnTo>
                        <a:pt x="124" y="56"/>
                      </a:lnTo>
                      <a:lnTo>
                        <a:pt x="124" y="57"/>
                      </a:lnTo>
                      <a:lnTo>
                        <a:pt x="122" y="57"/>
                      </a:lnTo>
                      <a:lnTo>
                        <a:pt x="122" y="57"/>
                      </a:lnTo>
                      <a:lnTo>
                        <a:pt x="122" y="59"/>
                      </a:lnTo>
                      <a:lnTo>
                        <a:pt x="124" y="61"/>
                      </a:lnTo>
                      <a:lnTo>
                        <a:pt x="124" y="63"/>
                      </a:lnTo>
                      <a:lnTo>
                        <a:pt x="126" y="65"/>
                      </a:lnTo>
                      <a:lnTo>
                        <a:pt x="126" y="65"/>
                      </a:lnTo>
                      <a:lnTo>
                        <a:pt x="128" y="67"/>
                      </a:lnTo>
                      <a:lnTo>
                        <a:pt x="128" y="65"/>
                      </a:lnTo>
                      <a:lnTo>
                        <a:pt x="132" y="63"/>
                      </a:lnTo>
                      <a:lnTo>
                        <a:pt x="134" y="63"/>
                      </a:lnTo>
                      <a:lnTo>
                        <a:pt x="136" y="61"/>
                      </a:lnTo>
                      <a:lnTo>
                        <a:pt x="138" y="59"/>
                      </a:lnTo>
                      <a:lnTo>
                        <a:pt x="138" y="59"/>
                      </a:lnTo>
                      <a:lnTo>
                        <a:pt x="140" y="61"/>
                      </a:lnTo>
                      <a:lnTo>
                        <a:pt x="141" y="61"/>
                      </a:lnTo>
                      <a:lnTo>
                        <a:pt x="147" y="63"/>
                      </a:lnTo>
                      <a:lnTo>
                        <a:pt x="151" y="63"/>
                      </a:lnTo>
                      <a:lnTo>
                        <a:pt x="153" y="65"/>
                      </a:lnTo>
                      <a:lnTo>
                        <a:pt x="157" y="67"/>
                      </a:lnTo>
                      <a:lnTo>
                        <a:pt x="159" y="73"/>
                      </a:lnTo>
                      <a:lnTo>
                        <a:pt x="161" y="75"/>
                      </a:lnTo>
                      <a:lnTo>
                        <a:pt x="161" y="75"/>
                      </a:lnTo>
                      <a:lnTo>
                        <a:pt x="162" y="75"/>
                      </a:lnTo>
                      <a:lnTo>
                        <a:pt x="162" y="75"/>
                      </a:lnTo>
                      <a:lnTo>
                        <a:pt x="162" y="76"/>
                      </a:lnTo>
                      <a:lnTo>
                        <a:pt x="164" y="78"/>
                      </a:lnTo>
                      <a:lnTo>
                        <a:pt x="164" y="7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72" y="78"/>
                      </a:lnTo>
                      <a:lnTo>
                        <a:pt x="174" y="78"/>
                      </a:lnTo>
                      <a:lnTo>
                        <a:pt x="176" y="82"/>
                      </a:lnTo>
                      <a:lnTo>
                        <a:pt x="178" y="84"/>
                      </a:lnTo>
                      <a:lnTo>
                        <a:pt x="178" y="86"/>
                      </a:lnTo>
                      <a:lnTo>
                        <a:pt x="176" y="94"/>
                      </a:lnTo>
                      <a:lnTo>
                        <a:pt x="176" y="97"/>
                      </a:lnTo>
                      <a:lnTo>
                        <a:pt x="176" y="99"/>
                      </a:lnTo>
                      <a:lnTo>
                        <a:pt x="174" y="103"/>
                      </a:lnTo>
                      <a:lnTo>
                        <a:pt x="172" y="105"/>
                      </a:lnTo>
                      <a:lnTo>
                        <a:pt x="170" y="105"/>
                      </a:lnTo>
                      <a:lnTo>
                        <a:pt x="168" y="103"/>
                      </a:lnTo>
                      <a:lnTo>
                        <a:pt x="166" y="105"/>
                      </a:lnTo>
                      <a:lnTo>
                        <a:pt x="162" y="107"/>
                      </a:lnTo>
                      <a:lnTo>
                        <a:pt x="157" y="109"/>
                      </a:lnTo>
                      <a:lnTo>
                        <a:pt x="155" y="111"/>
                      </a:lnTo>
                      <a:lnTo>
                        <a:pt x="155" y="113"/>
                      </a:lnTo>
                      <a:lnTo>
                        <a:pt x="155" y="114"/>
                      </a:lnTo>
                      <a:lnTo>
                        <a:pt x="155" y="118"/>
                      </a:lnTo>
                      <a:lnTo>
                        <a:pt x="155" y="120"/>
                      </a:lnTo>
                      <a:lnTo>
                        <a:pt x="151" y="124"/>
                      </a:lnTo>
                      <a:lnTo>
                        <a:pt x="147" y="126"/>
                      </a:lnTo>
                      <a:lnTo>
                        <a:pt x="145" y="128"/>
                      </a:lnTo>
                      <a:lnTo>
                        <a:pt x="143" y="128"/>
                      </a:lnTo>
                      <a:lnTo>
                        <a:pt x="141" y="130"/>
                      </a:lnTo>
                      <a:lnTo>
                        <a:pt x="140" y="132"/>
                      </a:lnTo>
                      <a:lnTo>
                        <a:pt x="140" y="134"/>
                      </a:lnTo>
                      <a:lnTo>
                        <a:pt x="140" y="135"/>
                      </a:lnTo>
                      <a:lnTo>
                        <a:pt x="141" y="139"/>
                      </a:lnTo>
                      <a:lnTo>
                        <a:pt x="140" y="141"/>
                      </a:lnTo>
                      <a:lnTo>
                        <a:pt x="138" y="143"/>
                      </a:lnTo>
                      <a:lnTo>
                        <a:pt x="138" y="145"/>
                      </a:lnTo>
                      <a:lnTo>
                        <a:pt x="140" y="147"/>
                      </a:lnTo>
                      <a:lnTo>
                        <a:pt x="140" y="149"/>
                      </a:lnTo>
                      <a:lnTo>
                        <a:pt x="138" y="149"/>
                      </a:lnTo>
                      <a:lnTo>
                        <a:pt x="136" y="149"/>
                      </a:lnTo>
                      <a:lnTo>
                        <a:pt x="130" y="153"/>
                      </a:lnTo>
                      <a:lnTo>
                        <a:pt x="128" y="154"/>
                      </a:lnTo>
                      <a:lnTo>
                        <a:pt x="128" y="156"/>
                      </a:lnTo>
                      <a:lnTo>
                        <a:pt x="128" y="158"/>
                      </a:lnTo>
                      <a:lnTo>
                        <a:pt x="128" y="160"/>
                      </a:lnTo>
                      <a:lnTo>
                        <a:pt x="126" y="160"/>
                      </a:lnTo>
                      <a:lnTo>
                        <a:pt x="124" y="160"/>
                      </a:lnTo>
                      <a:lnTo>
                        <a:pt x="122" y="162"/>
                      </a:lnTo>
                      <a:lnTo>
                        <a:pt x="121" y="162"/>
                      </a:lnTo>
                      <a:lnTo>
                        <a:pt x="119" y="162"/>
                      </a:lnTo>
                      <a:lnTo>
                        <a:pt x="115" y="164"/>
                      </a:lnTo>
                      <a:lnTo>
                        <a:pt x="113" y="166"/>
                      </a:lnTo>
                      <a:lnTo>
                        <a:pt x="113" y="168"/>
                      </a:lnTo>
                      <a:lnTo>
                        <a:pt x="111" y="168"/>
                      </a:lnTo>
                      <a:lnTo>
                        <a:pt x="109" y="170"/>
                      </a:lnTo>
                      <a:lnTo>
                        <a:pt x="107" y="170"/>
                      </a:lnTo>
                      <a:lnTo>
                        <a:pt x="107" y="170"/>
                      </a:lnTo>
                      <a:lnTo>
                        <a:pt x="105" y="170"/>
                      </a:lnTo>
                      <a:lnTo>
                        <a:pt x="103" y="166"/>
                      </a:lnTo>
                      <a:lnTo>
                        <a:pt x="103" y="166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8" y="166"/>
                      </a:lnTo>
                      <a:lnTo>
                        <a:pt x="96" y="168"/>
                      </a:lnTo>
                      <a:lnTo>
                        <a:pt x="94" y="168"/>
                      </a:lnTo>
                      <a:lnTo>
                        <a:pt x="92" y="170"/>
                      </a:lnTo>
                      <a:lnTo>
                        <a:pt x="90" y="170"/>
                      </a:lnTo>
                      <a:lnTo>
                        <a:pt x="88" y="170"/>
                      </a:lnTo>
                      <a:lnTo>
                        <a:pt x="88" y="170"/>
                      </a:lnTo>
                      <a:lnTo>
                        <a:pt x="86" y="168"/>
                      </a:lnTo>
                      <a:lnTo>
                        <a:pt x="86" y="166"/>
                      </a:lnTo>
                      <a:lnTo>
                        <a:pt x="86" y="166"/>
                      </a:lnTo>
                      <a:lnTo>
                        <a:pt x="84" y="166"/>
                      </a:lnTo>
                      <a:lnTo>
                        <a:pt x="84" y="168"/>
                      </a:lnTo>
                      <a:lnTo>
                        <a:pt x="81" y="172"/>
                      </a:lnTo>
                      <a:lnTo>
                        <a:pt x="79" y="173"/>
                      </a:lnTo>
                      <a:lnTo>
                        <a:pt x="79" y="177"/>
                      </a:lnTo>
                      <a:lnTo>
                        <a:pt x="81" y="181"/>
                      </a:lnTo>
                      <a:lnTo>
                        <a:pt x="79" y="183"/>
                      </a:lnTo>
                      <a:lnTo>
                        <a:pt x="79" y="185"/>
                      </a:lnTo>
                      <a:lnTo>
                        <a:pt x="77" y="189"/>
                      </a:lnTo>
                      <a:lnTo>
                        <a:pt x="73" y="191"/>
                      </a:lnTo>
                      <a:lnTo>
                        <a:pt x="73" y="192"/>
                      </a:lnTo>
                      <a:lnTo>
                        <a:pt x="71" y="192"/>
                      </a:lnTo>
                      <a:lnTo>
                        <a:pt x="71" y="194"/>
                      </a:lnTo>
                      <a:lnTo>
                        <a:pt x="71" y="200"/>
                      </a:lnTo>
                      <a:lnTo>
                        <a:pt x="69" y="202"/>
                      </a:lnTo>
                      <a:lnTo>
                        <a:pt x="69" y="202"/>
                      </a:lnTo>
                      <a:lnTo>
                        <a:pt x="67" y="202"/>
                      </a:lnTo>
                      <a:lnTo>
                        <a:pt x="67" y="202"/>
                      </a:lnTo>
                      <a:lnTo>
                        <a:pt x="67" y="204"/>
                      </a:lnTo>
                      <a:lnTo>
                        <a:pt x="67" y="206"/>
                      </a:lnTo>
                      <a:lnTo>
                        <a:pt x="69" y="206"/>
                      </a:lnTo>
                      <a:lnTo>
                        <a:pt x="69" y="208"/>
                      </a:lnTo>
                      <a:lnTo>
                        <a:pt x="67" y="210"/>
                      </a:lnTo>
                      <a:lnTo>
                        <a:pt x="67" y="210"/>
                      </a:lnTo>
                      <a:lnTo>
                        <a:pt x="65" y="210"/>
                      </a:lnTo>
                      <a:lnTo>
                        <a:pt x="63" y="206"/>
                      </a:lnTo>
                      <a:lnTo>
                        <a:pt x="61" y="204"/>
                      </a:lnTo>
                      <a:lnTo>
                        <a:pt x="61" y="204"/>
                      </a:lnTo>
                      <a:lnTo>
                        <a:pt x="60" y="206"/>
                      </a:lnTo>
                      <a:lnTo>
                        <a:pt x="58" y="208"/>
                      </a:lnTo>
                      <a:lnTo>
                        <a:pt x="54" y="217"/>
                      </a:lnTo>
                      <a:lnTo>
                        <a:pt x="54" y="219"/>
                      </a:lnTo>
                      <a:lnTo>
                        <a:pt x="52" y="223"/>
                      </a:lnTo>
                      <a:lnTo>
                        <a:pt x="54" y="229"/>
                      </a:lnTo>
                      <a:lnTo>
                        <a:pt x="52" y="234"/>
                      </a:lnTo>
                      <a:lnTo>
                        <a:pt x="50" y="236"/>
                      </a:lnTo>
                      <a:lnTo>
                        <a:pt x="48" y="238"/>
                      </a:lnTo>
                      <a:lnTo>
                        <a:pt x="46" y="238"/>
                      </a:lnTo>
                      <a:lnTo>
                        <a:pt x="44" y="240"/>
                      </a:lnTo>
                      <a:lnTo>
                        <a:pt x="42" y="242"/>
                      </a:lnTo>
                      <a:lnTo>
                        <a:pt x="42" y="251"/>
                      </a:lnTo>
                      <a:lnTo>
                        <a:pt x="42" y="253"/>
                      </a:lnTo>
                      <a:lnTo>
                        <a:pt x="42" y="255"/>
                      </a:lnTo>
                      <a:lnTo>
                        <a:pt x="42" y="265"/>
                      </a:lnTo>
                      <a:lnTo>
                        <a:pt x="42" y="267"/>
                      </a:lnTo>
                      <a:lnTo>
                        <a:pt x="40" y="270"/>
                      </a:lnTo>
                      <a:lnTo>
                        <a:pt x="40" y="274"/>
                      </a:lnTo>
                      <a:lnTo>
                        <a:pt x="39" y="278"/>
                      </a:lnTo>
                      <a:lnTo>
                        <a:pt x="39" y="284"/>
                      </a:lnTo>
                      <a:lnTo>
                        <a:pt x="37" y="286"/>
                      </a:lnTo>
                      <a:lnTo>
                        <a:pt x="35" y="288"/>
                      </a:lnTo>
                      <a:lnTo>
                        <a:pt x="33" y="289"/>
                      </a:lnTo>
                      <a:lnTo>
                        <a:pt x="27" y="293"/>
                      </a:lnTo>
                      <a:lnTo>
                        <a:pt x="21" y="297"/>
                      </a:lnTo>
                      <a:lnTo>
                        <a:pt x="20" y="297"/>
                      </a:lnTo>
                      <a:lnTo>
                        <a:pt x="20" y="299"/>
                      </a:lnTo>
                      <a:lnTo>
                        <a:pt x="18" y="299"/>
                      </a:lnTo>
                      <a:lnTo>
                        <a:pt x="18" y="301"/>
                      </a:lnTo>
                      <a:lnTo>
                        <a:pt x="18" y="307"/>
                      </a:lnTo>
                      <a:lnTo>
                        <a:pt x="16" y="310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lnTo>
                        <a:pt x="16" y="316"/>
                      </a:lnTo>
                      <a:lnTo>
                        <a:pt x="18" y="318"/>
                      </a:lnTo>
                      <a:lnTo>
                        <a:pt x="18" y="318"/>
                      </a:lnTo>
                      <a:lnTo>
                        <a:pt x="20" y="318"/>
                      </a:lnTo>
                      <a:lnTo>
                        <a:pt x="20" y="320"/>
                      </a:lnTo>
                      <a:lnTo>
                        <a:pt x="20" y="320"/>
                      </a:lnTo>
                      <a:lnTo>
                        <a:pt x="21" y="320"/>
                      </a:lnTo>
                      <a:lnTo>
                        <a:pt x="21" y="320"/>
                      </a:lnTo>
                      <a:lnTo>
                        <a:pt x="21" y="320"/>
                      </a:lnTo>
                      <a:lnTo>
                        <a:pt x="23" y="320"/>
                      </a:lnTo>
                      <a:lnTo>
                        <a:pt x="25" y="320"/>
                      </a:lnTo>
                      <a:lnTo>
                        <a:pt x="25" y="320"/>
                      </a:lnTo>
                      <a:lnTo>
                        <a:pt x="25" y="320"/>
                      </a:lnTo>
                      <a:lnTo>
                        <a:pt x="27" y="320"/>
                      </a:lnTo>
                      <a:lnTo>
                        <a:pt x="27" y="322"/>
                      </a:lnTo>
                      <a:lnTo>
                        <a:pt x="27" y="322"/>
                      </a:lnTo>
                      <a:lnTo>
                        <a:pt x="27" y="324"/>
                      </a:lnTo>
                      <a:lnTo>
                        <a:pt x="27" y="326"/>
                      </a:lnTo>
                      <a:lnTo>
                        <a:pt x="27" y="335"/>
                      </a:lnTo>
                      <a:lnTo>
                        <a:pt x="29" y="343"/>
                      </a:lnTo>
                      <a:lnTo>
                        <a:pt x="29" y="345"/>
                      </a:lnTo>
                      <a:lnTo>
                        <a:pt x="27" y="345"/>
                      </a:lnTo>
                      <a:lnTo>
                        <a:pt x="27" y="347"/>
                      </a:lnTo>
                      <a:lnTo>
                        <a:pt x="23" y="348"/>
                      </a:lnTo>
                      <a:lnTo>
                        <a:pt x="23" y="348"/>
                      </a:lnTo>
                      <a:lnTo>
                        <a:pt x="21" y="348"/>
                      </a:lnTo>
                      <a:lnTo>
                        <a:pt x="21" y="350"/>
                      </a:lnTo>
                      <a:lnTo>
                        <a:pt x="21" y="352"/>
                      </a:lnTo>
                      <a:lnTo>
                        <a:pt x="21" y="352"/>
                      </a:lnTo>
                      <a:lnTo>
                        <a:pt x="21" y="352"/>
                      </a:lnTo>
                      <a:lnTo>
                        <a:pt x="21" y="354"/>
                      </a:lnTo>
                      <a:lnTo>
                        <a:pt x="23" y="354"/>
                      </a:lnTo>
                      <a:lnTo>
                        <a:pt x="23" y="354"/>
                      </a:lnTo>
                      <a:lnTo>
                        <a:pt x="23" y="354"/>
                      </a:lnTo>
                      <a:lnTo>
                        <a:pt x="25" y="354"/>
                      </a:lnTo>
                      <a:lnTo>
                        <a:pt x="27" y="352"/>
                      </a:lnTo>
                      <a:lnTo>
                        <a:pt x="27" y="350"/>
                      </a:lnTo>
                      <a:lnTo>
                        <a:pt x="29" y="350"/>
                      </a:lnTo>
                      <a:lnTo>
                        <a:pt x="29" y="350"/>
                      </a:lnTo>
                      <a:lnTo>
                        <a:pt x="29" y="350"/>
                      </a:lnTo>
                      <a:lnTo>
                        <a:pt x="31" y="352"/>
                      </a:lnTo>
                      <a:lnTo>
                        <a:pt x="33" y="352"/>
                      </a:lnTo>
                      <a:lnTo>
                        <a:pt x="33" y="352"/>
                      </a:lnTo>
                      <a:lnTo>
                        <a:pt x="33" y="352"/>
                      </a:lnTo>
                      <a:lnTo>
                        <a:pt x="33" y="352"/>
                      </a:lnTo>
                      <a:lnTo>
                        <a:pt x="33" y="354"/>
                      </a:lnTo>
                      <a:lnTo>
                        <a:pt x="33" y="354"/>
                      </a:lnTo>
                      <a:lnTo>
                        <a:pt x="33" y="358"/>
                      </a:lnTo>
                      <a:lnTo>
                        <a:pt x="33" y="360"/>
                      </a:lnTo>
                      <a:lnTo>
                        <a:pt x="33" y="360"/>
                      </a:lnTo>
                      <a:lnTo>
                        <a:pt x="35" y="360"/>
                      </a:lnTo>
                      <a:lnTo>
                        <a:pt x="35" y="362"/>
                      </a:lnTo>
                      <a:lnTo>
                        <a:pt x="35" y="362"/>
                      </a:lnTo>
                      <a:lnTo>
                        <a:pt x="33" y="364"/>
                      </a:lnTo>
                      <a:lnTo>
                        <a:pt x="33" y="366"/>
                      </a:lnTo>
                      <a:lnTo>
                        <a:pt x="33" y="366"/>
                      </a:lnTo>
                      <a:lnTo>
                        <a:pt x="33" y="371"/>
                      </a:lnTo>
                      <a:lnTo>
                        <a:pt x="33" y="373"/>
                      </a:lnTo>
                      <a:lnTo>
                        <a:pt x="33" y="375"/>
                      </a:lnTo>
                      <a:lnTo>
                        <a:pt x="33" y="377"/>
                      </a:lnTo>
                      <a:lnTo>
                        <a:pt x="33" y="377"/>
                      </a:lnTo>
                      <a:lnTo>
                        <a:pt x="33" y="379"/>
                      </a:lnTo>
                      <a:lnTo>
                        <a:pt x="33" y="379"/>
                      </a:lnTo>
                      <a:lnTo>
                        <a:pt x="33" y="381"/>
                      </a:lnTo>
                      <a:lnTo>
                        <a:pt x="31" y="381"/>
                      </a:lnTo>
                      <a:lnTo>
                        <a:pt x="29" y="381"/>
                      </a:lnTo>
                      <a:lnTo>
                        <a:pt x="29" y="383"/>
                      </a:lnTo>
                      <a:lnTo>
                        <a:pt x="27" y="385"/>
                      </a:lnTo>
                      <a:lnTo>
                        <a:pt x="25" y="385"/>
                      </a:lnTo>
                      <a:lnTo>
                        <a:pt x="23" y="385"/>
                      </a:lnTo>
                      <a:lnTo>
                        <a:pt x="23" y="386"/>
                      </a:lnTo>
                      <a:lnTo>
                        <a:pt x="18" y="386"/>
                      </a:lnTo>
                      <a:lnTo>
                        <a:pt x="16" y="386"/>
                      </a:lnTo>
                      <a:lnTo>
                        <a:pt x="16" y="386"/>
                      </a:lnTo>
                      <a:lnTo>
                        <a:pt x="16" y="388"/>
                      </a:lnTo>
                      <a:lnTo>
                        <a:pt x="16" y="390"/>
                      </a:lnTo>
                      <a:lnTo>
                        <a:pt x="16" y="390"/>
                      </a:lnTo>
                      <a:lnTo>
                        <a:pt x="16" y="392"/>
                      </a:lnTo>
                      <a:lnTo>
                        <a:pt x="14" y="396"/>
                      </a:lnTo>
                      <a:lnTo>
                        <a:pt x="14" y="396"/>
                      </a:lnTo>
                      <a:lnTo>
                        <a:pt x="14" y="396"/>
                      </a:lnTo>
                      <a:lnTo>
                        <a:pt x="16" y="398"/>
                      </a:lnTo>
                      <a:lnTo>
                        <a:pt x="23" y="398"/>
                      </a:lnTo>
                      <a:lnTo>
                        <a:pt x="23" y="398"/>
                      </a:lnTo>
                      <a:lnTo>
                        <a:pt x="23" y="398"/>
                      </a:lnTo>
                      <a:lnTo>
                        <a:pt x="25" y="398"/>
                      </a:lnTo>
                      <a:lnTo>
                        <a:pt x="27" y="404"/>
                      </a:lnTo>
                      <a:lnTo>
                        <a:pt x="27" y="407"/>
                      </a:lnTo>
                      <a:lnTo>
                        <a:pt x="27" y="407"/>
                      </a:lnTo>
                      <a:lnTo>
                        <a:pt x="27" y="409"/>
                      </a:lnTo>
                      <a:lnTo>
                        <a:pt x="27" y="409"/>
                      </a:lnTo>
                      <a:lnTo>
                        <a:pt x="25" y="411"/>
                      </a:lnTo>
                      <a:lnTo>
                        <a:pt x="25" y="417"/>
                      </a:lnTo>
                      <a:lnTo>
                        <a:pt x="25" y="419"/>
                      </a:lnTo>
                      <a:lnTo>
                        <a:pt x="25" y="419"/>
                      </a:lnTo>
                      <a:lnTo>
                        <a:pt x="25" y="419"/>
                      </a:lnTo>
                      <a:lnTo>
                        <a:pt x="23" y="419"/>
                      </a:lnTo>
                      <a:lnTo>
                        <a:pt x="23" y="419"/>
                      </a:lnTo>
                      <a:lnTo>
                        <a:pt x="21" y="419"/>
                      </a:lnTo>
                      <a:lnTo>
                        <a:pt x="20" y="417"/>
                      </a:lnTo>
                      <a:lnTo>
                        <a:pt x="18" y="417"/>
                      </a:lnTo>
                      <a:lnTo>
                        <a:pt x="18" y="417"/>
                      </a:lnTo>
                      <a:lnTo>
                        <a:pt x="18" y="419"/>
                      </a:lnTo>
                      <a:lnTo>
                        <a:pt x="16" y="421"/>
                      </a:lnTo>
                      <a:lnTo>
                        <a:pt x="16" y="421"/>
                      </a:lnTo>
                      <a:lnTo>
                        <a:pt x="16" y="423"/>
                      </a:lnTo>
                      <a:lnTo>
                        <a:pt x="16" y="423"/>
                      </a:lnTo>
                      <a:lnTo>
                        <a:pt x="16" y="423"/>
                      </a:lnTo>
                      <a:lnTo>
                        <a:pt x="16" y="423"/>
                      </a:lnTo>
                      <a:lnTo>
                        <a:pt x="18" y="423"/>
                      </a:lnTo>
                      <a:lnTo>
                        <a:pt x="20" y="424"/>
                      </a:lnTo>
                      <a:lnTo>
                        <a:pt x="20" y="424"/>
                      </a:lnTo>
                      <a:lnTo>
                        <a:pt x="21" y="424"/>
                      </a:lnTo>
                      <a:lnTo>
                        <a:pt x="21" y="426"/>
                      </a:lnTo>
                      <a:lnTo>
                        <a:pt x="20" y="426"/>
                      </a:lnTo>
                      <a:lnTo>
                        <a:pt x="20" y="426"/>
                      </a:lnTo>
                      <a:lnTo>
                        <a:pt x="20" y="428"/>
                      </a:lnTo>
                      <a:lnTo>
                        <a:pt x="20" y="428"/>
                      </a:lnTo>
                      <a:lnTo>
                        <a:pt x="20" y="428"/>
                      </a:lnTo>
                      <a:lnTo>
                        <a:pt x="18" y="430"/>
                      </a:lnTo>
                      <a:lnTo>
                        <a:pt x="16" y="430"/>
                      </a:lnTo>
                      <a:lnTo>
                        <a:pt x="14" y="430"/>
                      </a:lnTo>
                      <a:lnTo>
                        <a:pt x="14" y="432"/>
                      </a:lnTo>
                      <a:lnTo>
                        <a:pt x="14" y="432"/>
                      </a:lnTo>
                      <a:lnTo>
                        <a:pt x="14" y="432"/>
                      </a:lnTo>
                      <a:lnTo>
                        <a:pt x="14" y="434"/>
                      </a:lnTo>
                      <a:lnTo>
                        <a:pt x="16" y="434"/>
                      </a:lnTo>
                      <a:lnTo>
                        <a:pt x="18" y="434"/>
                      </a:lnTo>
                      <a:lnTo>
                        <a:pt x="20" y="434"/>
                      </a:lnTo>
                      <a:lnTo>
                        <a:pt x="20" y="434"/>
                      </a:lnTo>
                      <a:lnTo>
                        <a:pt x="21" y="434"/>
                      </a:lnTo>
                      <a:lnTo>
                        <a:pt x="21" y="434"/>
                      </a:lnTo>
                      <a:lnTo>
                        <a:pt x="21" y="434"/>
                      </a:lnTo>
                      <a:lnTo>
                        <a:pt x="21" y="434"/>
                      </a:lnTo>
                      <a:lnTo>
                        <a:pt x="21" y="432"/>
                      </a:lnTo>
                      <a:lnTo>
                        <a:pt x="21" y="432"/>
                      </a:lnTo>
                      <a:lnTo>
                        <a:pt x="21" y="432"/>
                      </a:lnTo>
                      <a:lnTo>
                        <a:pt x="21" y="432"/>
                      </a:lnTo>
                      <a:lnTo>
                        <a:pt x="21" y="430"/>
                      </a:lnTo>
                      <a:lnTo>
                        <a:pt x="21" y="430"/>
                      </a:lnTo>
                      <a:lnTo>
                        <a:pt x="23" y="430"/>
                      </a:lnTo>
                      <a:lnTo>
                        <a:pt x="23" y="430"/>
                      </a:lnTo>
                      <a:lnTo>
                        <a:pt x="25" y="430"/>
                      </a:lnTo>
                      <a:lnTo>
                        <a:pt x="25" y="430"/>
                      </a:lnTo>
                      <a:lnTo>
                        <a:pt x="25" y="430"/>
                      </a:lnTo>
                      <a:lnTo>
                        <a:pt x="27" y="432"/>
                      </a:lnTo>
                      <a:lnTo>
                        <a:pt x="27" y="436"/>
                      </a:lnTo>
                      <a:lnTo>
                        <a:pt x="27" y="438"/>
                      </a:lnTo>
                      <a:lnTo>
                        <a:pt x="29" y="438"/>
                      </a:lnTo>
                      <a:lnTo>
                        <a:pt x="31" y="440"/>
                      </a:lnTo>
                      <a:lnTo>
                        <a:pt x="31" y="440"/>
                      </a:lnTo>
                      <a:lnTo>
                        <a:pt x="35" y="440"/>
                      </a:lnTo>
                      <a:lnTo>
                        <a:pt x="37" y="442"/>
                      </a:lnTo>
                      <a:lnTo>
                        <a:pt x="37" y="442"/>
                      </a:lnTo>
                      <a:lnTo>
                        <a:pt x="37" y="442"/>
                      </a:lnTo>
                      <a:lnTo>
                        <a:pt x="39" y="444"/>
                      </a:lnTo>
                      <a:lnTo>
                        <a:pt x="39" y="449"/>
                      </a:lnTo>
                      <a:lnTo>
                        <a:pt x="40" y="449"/>
                      </a:lnTo>
                      <a:lnTo>
                        <a:pt x="40" y="451"/>
                      </a:lnTo>
                      <a:lnTo>
                        <a:pt x="42" y="451"/>
                      </a:lnTo>
                      <a:lnTo>
                        <a:pt x="46" y="453"/>
                      </a:lnTo>
                      <a:lnTo>
                        <a:pt x="48" y="453"/>
                      </a:lnTo>
                      <a:lnTo>
                        <a:pt x="50" y="455"/>
                      </a:lnTo>
                      <a:lnTo>
                        <a:pt x="52" y="455"/>
                      </a:lnTo>
                      <a:lnTo>
                        <a:pt x="52" y="455"/>
                      </a:lnTo>
                      <a:lnTo>
                        <a:pt x="52" y="455"/>
                      </a:lnTo>
                      <a:lnTo>
                        <a:pt x="54" y="457"/>
                      </a:lnTo>
                      <a:lnTo>
                        <a:pt x="54" y="459"/>
                      </a:lnTo>
                      <a:lnTo>
                        <a:pt x="58" y="461"/>
                      </a:lnTo>
                      <a:lnTo>
                        <a:pt x="58" y="463"/>
                      </a:lnTo>
                      <a:lnTo>
                        <a:pt x="60" y="464"/>
                      </a:lnTo>
                      <a:lnTo>
                        <a:pt x="58" y="464"/>
                      </a:lnTo>
                      <a:lnTo>
                        <a:pt x="58" y="466"/>
                      </a:lnTo>
                      <a:lnTo>
                        <a:pt x="58" y="468"/>
                      </a:lnTo>
                      <a:lnTo>
                        <a:pt x="56" y="468"/>
                      </a:lnTo>
                      <a:lnTo>
                        <a:pt x="54" y="468"/>
                      </a:lnTo>
                      <a:lnTo>
                        <a:pt x="52" y="468"/>
                      </a:lnTo>
                      <a:lnTo>
                        <a:pt x="52" y="470"/>
                      </a:lnTo>
                      <a:lnTo>
                        <a:pt x="50" y="470"/>
                      </a:lnTo>
                      <a:lnTo>
                        <a:pt x="50" y="470"/>
                      </a:lnTo>
                      <a:lnTo>
                        <a:pt x="50" y="472"/>
                      </a:lnTo>
                      <a:lnTo>
                        <a:pt x="52" y="474"/>
                      </a:lnTo>
                      <a:lnTo>
                        <a:pt x="52" y="476"/>
                      </a:lnTo>
                      <a:lnTo>
                        <a:pt x="52" y="476"/>
                      </a:lnTo>
                      <a:lnTo>
                        <a:pt x="52" y="478"/>
                      </a:lnTo>
                      <a:lnTo>
                        <a:pt x="48" y="480"/>
                      </a:lnTo>
                      <a:lnTo>
                        <a:pt x="46" y="480"/>
                      </a:lnTo>
                      <a:lnTo>
                        <a:pt x="44" y="482"/>
                      </a:lnTo>
                      <a:lnTo>
                        <a:pt x="44" y="482"/>
                      </a:lnTo>
                      <a:lnTo>
                        <a:pt x="42" y="483"/>
                      </a:lnTo>
                      <a:lnTo>
                        <a:pt x="42" y="483"/>
                      </a:lnTo>
                      <a:lnTo>
                        <a:pt x="42" y="483"/>
                      </a:lnTo>
                      <a:lnTo>
                        <a:pt x="40" y="482"/>
                      </a:lnTo>
                      <a:lnTo>
                        <a:pt x="40" y="480"/>
                      </a:lnTo>
                      <a:lnTo>
                        <a:pt x="39" y="478"/>
                      </a:lnTo>
                      <a:lnTo>
                        <a:pt x="37" y="478"/>
                      </a:lnTo>
                      <a:lnTo>
                        <a:pt x="35" y="478"/>
                      </a:lnTo>
                      <a:lnTo>
                        <a:pt x="33" y="478"/>
                      </a:lnTo>
                      <a:lnTo>
                        <a:pt x="31" y="476"/>
                      </a:lnTo>
                      <a:lnTo>
                        <a:pt x="31" y="472"/>
                      </a:lnTo>
                      <a:lnTo>
                        <a:pt x="29" y="470"/>
                      </a:lnTo>
                      <a:lnTo>
                        <a:pt x="27" y="472"/>
                      </a:lnTo>
                      <a:lnTo>
                        <a:pt x="25" y="472"/>
                      </a:lnTo>
                      <a:lnTo>
                        <a:pt x="25" y="474"/>
                      </a:lnTo>
                      <a:lnTo>
                        <a:pt x="23" y="476"/>
                      </a:lnTo>
                      <a:lnTo>
                        <a:pt x="23" y="476"/>
                      </a:lnTo>
                      <a:lnTo>
                        <a:pt x="21" y="476"/>
                      </a:lnTo>
                      <a:lnTo>
                        <a:pt x="20" y="478"/>
                      </a:lnTo>
                      <a:lnTo>
                        <a:pt x="20" y="478"/>
                      </a:lnTo>
                      <a:lnTo>
                        <a:pt x="18" y="482"/>
                      </a:lnTo>
                      <a:lnTo>
                        <a:pt x="18" y="483"/>
                      </a:lnTo>
                      <a:lnTo>
                        <a:pt x="16" y="483"/>
                      </a:lnTo>
                      <a:lnTo>
                        <a:pt x="14" y="483"/>
                      </a:lnTo>
                      <a:lnTo>
                        <a:pt x="14" y="485"/>
                      </a:lnTo>
                      <a:lnTo>
                        <a:pt x="12" y="487"/>
                      </a:lnTo>
                      <a:lnTo>
                        <a:pt x="10" y="495"/>
                      </a:lnTo>
                      <a:lnTo>
                        <a:pt x="10" y="497"/>
                      </a:lnTo>
                      <a:lnTo>
                        <a:pt x="10" y="499"/>
                      </a:lnTo>
                      <a:lnTo>
                        <a:pt x="8" y="501"/>
                      </a:lnTo>
                      <a:lnTo>
                        <a:pt x="2" y="508"/>
                      </a:lnTo>
                      <a:lnTo>
                        <a:pt x="0" y="512"/>
                      </a:lnTo>
                      <a:lnTo>
                        <a:pt x="0" y="514"/>
                      </a:lnTo>
                      <a:lnTo>
                        <a:pt x="2" y="518"/>
                      </a:lnTo>
                      <a:lnTo>
                        <a:pt x="8" y="523"/>
                      </a:lnTo>
                      <a:lnTo>
                        <a:pt x="8" y="525"/>
                      </a:lnTo>
                      <a:lnTo>
                        <a:pt x="6" y="527"/>
                      </a:lnTo>
                      <a:lnTo>
                        <a:pt x="0" y="531"/>
                      </a:lnTo>
                      <a:lnTo>
                        <a:pt x="0" y="531"/>
                      </a:lnTo>
                      <a:lnTo>
                        <a:pt x="0" y="533"/>
                      </a:lnTo>
                      <a:lnTo>
                        <a:pt x="0" y="535"/>
                      </a:lnTo>
                      <a:lnTo>
                        <a:pt x="0" y="535"/>
                      </a:lnTo>
                      <a:lnTo>
                        <a:pt x="0" y="537"/>
                      </a:lnTo>
                      <a:lnTo>
                        <a:pt x="2" y="537"/>
                      </a:lnTo>
                      <a:lnTo>
                        <a:pt x="2" y="537"/>
                      </a:lnTo>
                      <a:lnTo>
                        <a:pt x="4" y="539"/>
                      </a:lnTo>
                      <a:lnTo>
                        <a:pt x="4" y="539"/>
                      </a:lnTo>
                      <a:lnTo>
                        <a:pt x="4" y="541"/>
                      </a:lnTo>
                      <a:lnTo>
                        <a:pt x="4" y="541"/>
                      </a:lnTo>
                      <a:lnTo>
                        <a:pt x="4" y="542"/>
                      </a:lnTo>
                      <a:lnTo>
                        <a:pt x="6" y="544"/>
                      </a:lnTo>
                      <a:lnTo>
                        <a:pt x="6" y="544"/>
                      </a:lnTo>
                      <a:lnTo>
                        <a:pt x="6" y="546"/>
                      </a:lnTo>
                      <a:lnTo>
                        <a:pt x="8" y="546"/>
                      </a:lnTo>
                      <a:lnTo>
                        <a:pt x="8" y="548"/>
                      </a:lnTo>
                      <a:lnTo>
                        <a:pt x="8" y="548"/>
                      </a:lnTo>
                      <a:lnTo>
                        <a:pt x="10" y="548"/>
                      </a:lnTo>
                      <a:lnTo>
                        <a:pt x="10" y="548"/>
                      </a:lnTo>
                      <a:lnTo>
                        <a:pt x="10" y="546"/>
                      </a:lnTo>
                      <a:lnTo>
                        <a:pt x="12" y="546"/>
                      </a:lnTo>
                      <a:lnTo>
                        <a:pt x="12" y="548"/>
                      </a:lnTo>
                      <a:lnTo>
                        <a:pt x="12" y="548"/>
                      </a:lnTo>
                      <a:lnTo>
                        <a:pt x="14" y="550"/>
                      </a:lnTo>
                      <a:lnTo>
                        <a:pt x="16" y="548"/>
                      </a:lnTo>
                      <a:lnTo>
                        <a:pt x="20" y="548"/>
                      </a:lnTo>
                      <a:lnTo>
                        <a:pt x="21" y="548"/>
                      </a:lnTo>
                      <a:lnTo>
                        <a:pt x="21" y="548"/>
                      </a:lnTo>
                      <a:lnTo>
                        <a:pt x="23" y="550"/>
                      </a:lnTo>
                      <a:lnTo>
                        <a:pt x="25" y="550"/>
                      </a:lnTo>
                      <a:lnTo>
                        <a:pt x="27" y="552"/>
                      </a:lnTo>
                      <a:lnTo>
                        <a:pt x="27" y="552"/>
                      </a:lnTo>
                      <a:lnTo>
                        <a:pt x="29" y="554"/>
                      </a:lnTo>
                      <a:lnTo>
                        <a:pt x="35" y="560"/>
                      </a:lnTo>
                      <a:lnTo>
                        <a:pt x="35" y="561"/>
                      </a:lnTo>
                      <a:lnTo>
                        <a:pt x="37" y="563"/>
                      </a:lnTo>
                      <a:lnTo>
                        <a:pt x="39" y="565"/>
                      </a:lnTo>
                      <a:lnTo>
                        <a:pt x="40" y="567"/>
                      </a:lnTo>
                      <a:lnTo>
                        <a:pt x="40" y="567"/>
                      </a:lnTo>
                      <a:lnTo>
                        <a:pt x="42" y="569"/>
                      </a:lnTo>
                      <a:lnTo>
                        <a:pt x="42" y="573"/>
                      </a:lnTo>
                      <a:lnTo>
                        <a:pt x="44" y="579"/>
                      </a:lnTo>
                      <a:lnTo>
                        <a:pt x="46" y="580"/>
                      </a:lnTo>
                      <a:lnTo>
                        <a:pt x="48" y="582"/>
                      </a:lnTo>
                      <a:lnTo>
                        <a:pt x="48" y="582"/>
                      </a:lnTo>
                      <a:lnTo>
                        <a:pt x="46" y="584"/>
                      </a:lnTo>
                      <a:lnTo>
                        <a:pt x="46" y="584"/>
                      </a:lnTo>
                      <a:lnTo>
                        <a:pt x="44" y="584"/>
                      </a:lnTo>
                      <a:lnTo>
                        <a:pt x="44" y="586"/>
                      </a:lnTo>
                      <a:lnTo>
                        <a:pt x="44" y="586"/>
                      </a:lnTo>
                      <a:lnTo>
                        <a:pt x="42" y="588"/>
                      </a:lnTo>
                      <a:lnTo>
                        <a:pt x="42" y="588"/>
                      </a:lnTo>
                      <a:lnTo>
                        <a:pt x="44" y="590"/>
                      </a:lnTo>
                      <a:lnTo>
                        <a:pt x="44" y="590"/>
                      </a:lnTo>
                      <a:lnTo>
                        <a:pt x="46" y="590"/>
                      </a:lnTo>
                      <a:lnTo>
                        <a:pt x="48" y="590"/>
                      </a:lnTo>
                      <a:lnTo>
                        <a:pt x="48" y="590"/>
                      </a:lnTo>
                      <a:lnTo>
                        <a:pt x="50" y="590"/>
                      </a:lnTo>
                      <a:lnTo>
                        <a:pt x="50" y="590"/>
                      </a:lnTo>
                      <a:lnTo>
                        <a:pt x="50" y="590"/>
                      </a:lnTo>
                      <a:lnTo>
                        <a:pt x="50" y="588"/>
                      </a:lnTo>
                      <a:lnTo>
                        <a:pt x="50" y="586"/>
                      </a:lnTo>
                      <a:lnTo>
                        <a:pt x="52" y="586"/>
                      </a:lnTo>
                      <a:lnTo>
                        <a:pt x="52" y="586"/>
                      </a:lnTo>
                      <a:lnTo>
                        <a:pt x="52" y="586"/>
                      </a:lnTo>
                      <a:lnTo>
                        <a:pt x="54" y="586"/>
                      </a:lnTo>
                      <a:lnTo>
                        <a:pt x="54" y="586"/>
                      </a:lnTo>
                      <a:lnTo>
                        <a:pt x="54" y="588"/>
                      </a:lnTo>
                      <a:lnTo>
                        <a:pt x="54" y="588"/>
                      </a:lnTo>
                      <a:lnTo>
                        <a:pt x="54" y="590"/>
                      </a:lnTo>
                      <a:lnTo>
                        <a:pt x="56" y="592"/>
                      </a:lnTo>
                      <a:lnTo>
                        <a:pt x="56" y="592"/>
                      </a:lnTo>
                      <a:lnTo>
                        <a:pt x="56" y="594"/>
                      </a:lnTo>
                      <a:lnTo>
                        <a:pt x="58" y="594"/>
                      </a:lnTo>
                      <a:lnTo>
                        <a:pt x="60" y="592"/>
                      </a:lnTo>
                      <a:lnTo>
                        <a:pt x="61" y="592"/>
                      </a:lnTo>
                      <a:lnTo>
                        <a:pt x="61" y="592"/>
                      </a:lnTo>
                      <a:lnTo>
                        <a:pt x="63" y="592"/>
                      </a:lnTo>
                      <a:lnTo>
                        <a:pt x="65" y="592"/>
                      </a:lnTo>
                      <a:lnTo>
                        <a:pt x="65" y="594"/>
                      </a:lnTo>
                      <a:lnTo>
                        <a:pt x="63" y="594"/>
                      </a:lnTo>
                      <a:lnTo>
                        <a:pt x="63" y="596"/>
                      </a:lnTo>
                      <a:lnTo>
                        <a:pt x="63" y="596"/>
                      </a:lnTo>
                      <a:lnTo>
                        <a:pt x="61" y="598"/>
                      </a:lnTo>
                      <a:lnTo>
                        <a:pt x="63" y="599"/>
                      </a:lnTo>
                      <a:lnTo>
                        <a:pt x="63" y="601"/>
                      </a:lnTo>
                      <a:lnTo>
                        <a:pt x="63" y="603"/>
                      </a:lnTo>
                      <a:lnTo>
                        <a:pt x="63" y="605"/>
                      </a:lnTo>
                      <a:lnTo>
                        <a:pt x="65" y="609"/>
                      </a:lnTo>
                      <a:lnTo>
                        <a:pt x="67" y="609"/>
                      </a:lnTo>
                      <a:lnTo>
                        <a:pt x="67" y="622"/>
                      </a:lnTo>
                      <a:lnTo>
                        <a:pt x="69" y="624"/>
                      </a:lnTo>
                      <a:lnTo>
                        <a:pt x="69" y="628"/>
                      </a:lnTo>
                      <a:lnTo>
                        <a:pt x="71" y="628"/>
                      </a:lnTo>
                      <a:lnTo>
                        <a:pt x="73" y="628"/>
                      </a:lnTo>
                      <a:lnTo>
                        <a:pt x="73" y="628"/>
                      </a:lnTo>
                      <a:lnTo>
                        <a:pt x="77" y="626"/>
                      </a:lnTo>
                      <a:lnTo>
                        <a:pt x="79" y="624"/>
                      </a:lnTo>
                      <a:lnTo>
                        <a:pt x="81" y="622"/>
                      </a:lnTo>
                      <a:lnTo>
                        <a:pt x="82" y="622"/>
                      </a:lnTo>
                      <a:lnTo>
                        <a:pt x="82" y="622"/>
                      </a:lnTo>
                      <a:lnTo>
                        <a:pt x="84" y="622"/>
                      </a:lnTo>
                      <a:lnTo>
                        <a:pt x="84" y="622"/>
                      </a:lnTo>
                      <a:lnTo>
                        <a:pt x="86" y="624"/>
                      </a:lnTo>
                      <a:lnTo>
                        <a:pt x="88" y="624"/>
                      </a:lnTo>
                      <a:lnTo>
                        <a:pt x="90" y="626"/>
                      </a:lnTo>
                      <a:lnTo>
                        <a:pt x="94" y="626"/>
                      </a:lnTo>
                      <a:lnTo>
                        <a:pt x="98" y="624"/>
                      </a:lnTo>
                      <a:lnTo>
                        <a:pt x="105" y="626"/>
                      </a:lnTo>
                      <a:lnTo>
                        <a:pt x="103" y="624"/>
                      </a:lnTo>
                      <a:lnTo>
                        <a:pt x="103" y="622"/>
                      </a:lnTo>
                      <a:lnTo>
                        <a:pt x="105" y="620"/>
                      </a:lnTo>
                      <a:lnTo>
                        <a:pt x="105" y="618"/>
                      </a:lnTo>
                      <a:lnTo>
                        <a:pt x="105" y="618"/>
                      </a:lnTo>
                      <a:lnTo>
                        <a:pt x="105" y="618"/>
                      </a:lnTo>
                      <a:lnTo>
                        <a:pt x="105" y="617"/>
                      </a:lnTo>
                      <a:lnTo>
                        <a:pt x="105" y="617"/>
                      </a:lnTo>
                      <a:lnTo>
                        <a:pt x="107" y="617"/>
                      </a:lnTo>
                      <a:lnTo>
                        <a:pt x="107" y="617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109" y="618"/>
                      </a:lnTo>
                      <a:lnTo>
                        <a:pt x="109" y="618"/>
                      </a:lnTo>
                      <a:lnTo>
                        <a:pt x="109" y="618"/>
                      </a:lnTo>
                      <a:lnTo>
                        <a:pt x="109" y="618"/>
                      </a:lnTo>
                      <a:lnTo>
                        <a:pt x="109" y="617"/>
                      </a:lnTo>
                      <a:lnTo>
                        <a:pt x="109" y="615"/>
                      </a:lnTo>
                      <a:lnTo>
                        <a:pt x="109" y="615"/>
                      </a:lnTo>
                      <a:lnTo>
                        <a:pt x="109" y="613"/>
                      </a:lnTo>
                      <a:lnTo>
                        <a:pt x="111" y="613"/>
                      </a:lnTo>
                      <a:lnTo>
                        <a:pt x="111" y="611"/>
                      </a:lnTo>
                      <a:lnTo>
                        <a:pt x="111" y="611"/>
                      </a:lnTo>
                      <a:lnTo>
                        <a:pt x="113" y="611"/>
                      </a:lnTo>
                      <a:lnTo>
                        <a:pt x="113" y="609"/>
                      </a:lnTo>
                      <a:lnTo>
                        <a:pt x="113" y="607"/>
                      </a:lnTo>
                      <a:lnTo>
                        <a:pt x="113" y="603"/>
                      </a:lnTo>
                      <a:lnTo>
                        <a:pt x="113" y="603"/>
                      </a:lnTo>
                      <a:lnTo>
                        <a:pt x="113" y="601"/>
                      </a:lnTo>
                      <a:lnTo>
                        <a:pt x="113" y="601"/>
                      </a:lnTo>
                      <a:lnTo>
                        <a:pt x="113" y="601"/>
                      </a:lnTo>
                      <a:lnTo>
                        <a:pt x="115" y="599"/>
                      </a:lnTo>
                      <a:lnTo>
                        <a:pt x="115" y="599"/>
                      </a:lnTo>
                      <a:lnTo>
                        <a:pt x="115" y="599"/>
                      </a:lnTo>
                      <a:lnTo>
                        <a:pt x="115" y="598"/>
                      </a:lnTo>
                      <a:lnTo>
                        <a:pt x="117" y="596"/>
                      </a:lnTo>
                      <a:lnTo>
                        <a:pt x="117" y="594"/>
                      </a:lnTo>
                      <a:lnTo>
                        <a:pt x="117" y="592"/>
                      </a:lnTo>
                      <a:lnTo>
                        <a:pt x="117" y="590"/>
                      </a:lnTo>
                      <a:lnTo>
                        <a:pt x="117" y="590"/>
                      </a:lnTo>
                      <a:lnTo>
                        <a:pt x="115" y="588"/>
                      </a:lnTo>
                      <a:lnTo>
                        <a:pt x="115" y="588"/>
                      </a:lnTo>
                      <a:lnTo>
                        <a:pt x="115" y="588"/>
                      </a:lnTo>
                      <a:lnTo>
                        <a:pt x="115" y="586"/>
                      </a:lnTo>
                      <a:lnTo>
                        <a:pt x="117" y="586"/>
                      </a:lnTo>
                      <a:lnTo>
                        <a:pt x="117" y="586"/>
                      </a:lnTo>
                      <a:lnTo>
                        <a:pt x="117" y="584"/>
                      </a:lnTo>
                      <a:lnTo>
                        <a:pt x="119" y="580"/>
                      </a:lnTo>
                      <a:lnTo>
                        <a:pt x="119" y="580"/>
                      </a:lnTo>
                      <a:lnTo>
                        <a:pt x="119" y="580"/>
                      </a:lnTo>
                      <a:lnTo>
                        <a:pt x="121" y="580"/>
                      </a:lnTo>
                      <a:lnTo>
                        <a:pt x="121" y="580"/>
                      </a:lnTo>
                      <a:lnTo>
                        <a:pt x="121" y="580"/>
                      </a:lnTo>
                      <a:lnTo>
                        <a:pt x="122" y="580"/>
                      </a:lnTo>
                      <a:lnTo>
                        <a:pt x="128" y="579"/>
                      </a:lnTo>
                      <a:lnTo>
                        <a:pt x="128" y="577"/>
                      </a:lnTo>
                      <a:lnTo>
                        <a:pt x="128" y="577"/>
                      </a:lnTo>
                      <a:lnTo>
                        <a:pt x="130" y="575"/>
                      </a:lnTo>
                      <a:lnTo>
                        <a:pt x="130" y="575"/>
                      </a:lnTo>
                      <a:lnTo>
                        <a:pt x="132" y="575"/>
                      </a:lnTo>
                      <a:lnTo>
                        <a:pt x="132" y="573"/>
                      </a:lnTo>
                      <a:lnTo>
                        <a:pt x="134" y="573"/>
                      </a:lnTo>
                      <a:lnTo>
                        <a:pt x="136" y="573"/>
                      </a:lnTo>
                      <a:lnTo>
                        <a:pt x="136" y="573"/>
                      </a:lnTo>
                      <a:lnTo>
                        <a:pt x="136" y="571"/>
                      </a:lnTo>
                      <a:lnTo>
                        <a:pt x="140" y="567"/>
                      </a:lnTo>
                      <a:lnTo>
                        <a:pt x="141" y="563"/>
                      </a:lnTo>
                      <a:lnTo>
                        <a:pt x="143" y="563"/>
                      </a:lnTo>
                      <a:lnTo>
                        <a:pt x="145" y="560"/>
                      </a:lnTo>
                      <a:lnTo>
                        <a:pt x="149" y="558"/>
                      </a:lnTo>
                      <a:lnTo>
                        <a:pt x="151" y="556"/>
                      </a:lnTo>
                      <a:lnTo>
                        <a:pt x="153" y="554"/>
                      </a:lnTo>
                      <a:lnTo>
                        <a:pt x="153" y="554"/>
                      </a:lnTo>
                      <a:lnTo>
                        <a:pt x="155" y="552"/>
                      </a:lnTo>
                      <a:lnTo>
                        <a:pt x="155" y="552"/>
                      </a:lnTo>
                      <a:lnTo>
                        <a:pt x="155" y="552"/>
                      </a:lnTo>
                      <a:lnTo>
                        <a:pt x="155" y="550"/>
                      </a:lnTo>
                      <a:lnTo>
                        <a:pt x="155" y="548"/>
                      </a:lnTo>
                      <a:lnTo>
                        <a:pt x="155" y="548"/>
                      </a:lnTo>
                      <a:lnTo>
                        <a:pt x="153" y="546"/>
                      </a:lnTo>
                      <a:lnTo>
                        <a:pt x="153" y="546"/>
                      </a:lnTo>
                      <a:lnTo>
                        <a:pt x="151" y="546"/>
                      </a:lnTo>
                      <a:lnTo>
                        <a:pt x="151" y="546"/>
                      </a:lnTo>
                      <a:lnTo>
                        <a:pt x="151" y="544"/>
                      </a:lnTo>
                      <a:lnTo>
                        <a:pt x="153" y="544"/>
                      </a:lnTo>
                      <a:lnTo>
                        <a:pt x="153" y="544"/>
                      </a:lnTo>
                      <a:lnTo>
                        <a:pt x="153" y="544"/>
                      </a:lnTo>
                      <a:lnTo>
                        <a:pt x="155" y="544"/>
                      </a:lnTo>
                      <a:lnTo>
                        <a:pt x="155" y="542"/>
                      </a:lnTo>
                      <a:lnTo>
                        <a:pt x="155" y="542"/>
                      </a:lnTo>
                      <a:lnTo>
                        <a:pt x="157" y="541"/>
                      </a:lnTo>
                      <a:lnTo>
                        <a:pt x="157" y="541"/>
                      </a:lnTo>
                      <a:lnTo>
                        <a:pt x="159" y="539"/>
                      </a:lnTo>
                      <a:lnTo>
                        <a:pt x="159" y="539"/>
                      </a:lnTo>
                      <a:lnTo>
                        <a:pt x="161" y="539"/>
                      </a:lnTo>
                      <a:lnTo>
                        <a:pt x="161" y="539"/>
                      </a:lnTo>
                      <a:lnTo>
                        <a:pt x="164" y="537"/>
                      </a:lnTo>
                      <a:lnTo>
                        <a:pt x="166" y="537"/>
                      </a:lnTo>
                      <a:lnTo>
                        <a:pt x="166" y="537"/>
                      </a:lnTo>
                      <a:lnTo>
                        <a:pt x="168" y="535"/>
                      </a:lnTo>
                      <a:lnTo>
                        <a:pt x="168" y="533"/>
                      </a:lnTo>
                      <a:lnTo>
                        <a:pt x="170" y="531"/>
                      </a:lnTo>
                      <a:lnTo>
                        <a:pt x="170" y="531"/>
                      </a:lnTo>
                      <a:lnTo>
                        <a:pt x="170" y="531"/>
                      </a:lnTo>
                      <a:lnTo>
                        <a:pt x="170" y="531"/>
                      </a:lnTo>
                      <a:lnTo>
                        <a:pt x="172" y="533"/>
                      </a:lnTo>
                      <a:lnTo>
                        <a:pt x="172" y="533"/>
                      </a:lnTo>
                      <a:lnTo>
                        <a:pt x="174" y="535"/>
                      </a:lnTo>
                      <a:lnTo>
                        <a:pt x="174" y="533"/>
                      </a:lnTo>
                      <a:lnTo>
                        <a:pt x="174" y="531"/>
                      </a:lnTo>
                      <a:lnTo>
                        <a:pt x="174" y="529"/>
                      </a:lnTo>
                      <a:lnTo>
                        <a:pt x="174" y="529"/>
                      </a:lnTo>
                      <a:lnTo>
                        <a:pt x="176" y="525"/>
                      </a:lnTo>
                      <a:lnTo>
                        <a:pt x="176" y="521"/>
                      </a:lnTo>
                      <a:lnTo>
                        <a:pt x="176" y="521"/>
                      </a:lnTo>
                      <a:lnTo>
                        <a:pt x="176" y="521"/>
                      </a:lnTo>
                      <a:lnTo>
                        <a:pt x="176" y="520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80" y="518"/>
                      </a:lnTo>
                      <a:lnTo>
                        <a:pt x="181" y="518"/>
                      </a:lnTo>
                      <a:lnTo>
                        <a:pt x="181" y="518"/>
                      </a:lnTo>
                      <a:lnTo>
                        <a:pt x="181" y="516"/>
                      </a:lnTo>
                      <a:lnTo>
                        <a:pt x="181" y="510"/>
                      </a:lnTo>
                      <a:lnTo>
                        <a:pt x="181" y="508"/>
                      </a:lnTo>
                      <a:lnTo>
                        <a:pt x="181" y="508"/>
                      </a:lnTo>
                      <a:lnTo>
                        <a:pt x="181" y="506"/>
                      </a:lnTo>
                      <a:lnTo>
                        <a:pt x="180" y="504"/>
                      </a:lnTo>
                      <a:lnTo>
                        <a:pt x="180" y="504"/>
                      </a:lnTo>
                      <a:lnTo>
                        <a:pt x="180" y="501"/>
                      </a:lnTo>
                      <a:lnTo>
                        <a:pt x="178" y="501"/>
                      </a:lnTo>
                      <a:lnTo>
                        <a:pt x="178" y="499"/>
                      </a:lnTo>
                      <a:lnTo>
                        <a:pt x="176" y="499"/>
                      </a:lnTo>
                      <a:lnTo>
                        <a:pt x="176" y="497"/>
                      </a:lnTo>
                      <a:lnTo>
                        <a:pt x="176" y="497"/>
                      </a:lnTo>
                      <a:lnTo>
                        <a:pt x="176" y="495"/>
                      </a:lnTo>
                      <a:lnTo>
                        <a:pt x="176" y="493"/>
                      </a:lnTo>
                      <a:lnTo>
                        <a:pt x="176" y="491"/>
                      </a:lnTo>
                      <a:lnTo>
                        <a:pt x="174" y="489"/>
                      </a:lnTo>
                      <a:lnTo>
                        <a:pt x="174" y="489"/>
                      </a:lnTo>
                      <a:lnTo>
                        <a:pt x="174" y="487"/>
                      </a:lnTo>
                      <a:lnTo>
                        <a:pt x="174" y="485"/>
                      </a:lnTo>
                      <a:lnTo>
                        <a:pt x="174" y="483"/>
                      </a:lnTo>
                      <a:lnTo>
                        <a:pt x="174" y="483"/>
                      </a:lnTo>
                      <a:lnTo>
                        <a:pt x="176" y="480"/>
                      </a:lnTo>
                      <a:lnTo>
                        <a:pt x="176" y="478"/>
                      </a:lnTo>
                      <a:lnTo>
                        <a:pt x="176" y="478"/>
                      </a:lnTo>
                      <a:lnTo>
                        <a:pt x="176" y="476"/>
                      </a:lnTo>
                      <a:lnTo>
                        <a:pt x="174" y="476"/>
                      </a:lnTo>
                      <a:lnTo>
                        <a:pt x="174" y="476"/>
                      </a:lnTo>
                      <a:lnTo>
                        <a:pt x="174" y="474"/>
                      </a:lnTo>
                      <a:lnTo>
                        <a:pt x="174" y="474"/>
                      </a:lnTo>
                      <a:lnTo>
                        <a:pt x="174" y="474"/>
                      </a:lnTo>
                      <a:lnTo>
                        <a:pt x="176" y="472"/>
                      </a:lnTo>
                      <a:lnTo>
                        <a:pt x="176" y="472"/>
                      </a:lnTo>
                      <a:lnTo>
                        <a:pt x="176" y="470"/>
                      </a:lnTo>
                      <a:lnTo>
                        <a:pt x="176" y="470"/>
                      </a:lnTo>
                      <a:lnTo>
                        <a:pt x="176" y="468"/>
                      </a:lnTo>
                      <a:lnTo>
                        <a:pt x="174" y="468"/>
                      </a:lnTo>
                      <a:lnTo>
                        <a:pt x="174" y="468"/>
                      </a:lnTo>
                      <a:lnTo>
                        <a:pt x="172" y="466"/>
                      </a:lnTo>
                      <a:lnTo>
                        <a:pt x="170" y="466"/>
                      </a:lnTo>
                      <a:lnTo>
                        <a:pt x="170" y="466"/>
                      </a:lnTo>
                      <a:lnTo>
                        <a:pt x="170" y="466"/>
                      </a:lnTo>
                      <a:lnTo>
                        <a:pt x="168" y="463"/>
                      </a:lnTo>
                      <a:lnTo>
                        <a:pt x="168" y="461"/>
                      </a:lnTo>
                      <a:lnTo>
                        <a:pt x="168" y="461"/>
                      </a:lnTo>
                      <a:lnTo>
                        <a:pt x="166" y="461"/>
                      </a:lnTo>
                      <a:lnTo>
                        <a:pt x="164" y="461"/>
                      </a:lnTo>
                      <a:lnTo>
                        <a:pt x="164" y="459"/>
                      </a:lnTo>
                      <a:lnTo>
                        <a:pt x="162" y="459"/>
                      </a:lnTo>
                      <a:lnTo>
                        <a:pt x="164" y="451"/>
                      </a:lnTo>
                      <a:lnTo>
                        <a:pt x="164" y="449"/>
                      </a:lnTo>
                      <a:lnTo>
                        <a:pt x="164" y="447"/>
                      </a:lnTo>
                      <a:lnTo>
                        <a:pt x="164" y="445"/>
                      </a:lnTo>
                      <a:lnTo>
                        <a:pt x="162" y="444"/>
                      </a:lnTo>
                      <a:lnTo>
                        <a:pt x="162" y="442"/>
                      </a:lnTo>
                      <a:lnTo>
                        <a:pt x="162" y="440"/>
                      </a:lnTo>
                      <a:lnTo>
                        <a:pt x="164" y="436"/>
                      </a:lnTo>
                      <a:lnTo>
                        <a:pt x="164" y="434"/>
                      </a:lnTo>
                      <a:lnTo>
                        <a:pt x="162" y="434"/>
                      </a:lnTo>
                      <a:lnTo>
                        <a:pt x="162" y="432"/>
                      </a:lnTo>
                      <a:lnTo>
                        <a:pt x="162" y="432"/>
                      </a:lnTo>
                      <a:lnTo>
                        <a:pt x="159" y="432"/>
                      </a:lnTo>
                      <a:lnTo>
                        <a:pt x="157" y="432"/>
                      </a:lnTo>
                      <a:lnTo>
                        <a:pt x="157" y="432"/>
                      </a:lnTo>
                      <a:lnTo>
                        <a:pt x="157" y="430"/>
                      </a:lnTo>
                      <a:lnTo>
                        <a:pt x="155" y="428"/>
                      </a:lnTo>
                      <a:lnTo>
                        <a:pt x="155" y="426"/>
                      </a:lnTo>
                      <a:lnTo>
                        <a:pt x="155" y="426"/>
                      </a:lnTo>
                      <a:lnTo>
                        <a:pt x="145" y="423"/>
                      </a:lnTo>
                      <a:lnTo>
                        <a:pt x="145" y="421"/>
                      </a:lnTo>
                      <a:lnTo>
                        <a:pt x="143" y="421"/>
                      </a:lnTo>
                      <a:lnTo>
                        <a:pt x="143" y="419"/>
                      </a:lnTo>
                      <a:lnTo>
                        <a:pt x="143" y="419"/>
                      </a:lnTo>
                      <a:lnTo>
                        <a:pt x="143" y="417"/>
                      </a:lnTo>
                      <a:lnTo>
                        <a:pt x="143" y="415"/>
                      </a:lnTo>
                      <a:lnTo>
                        <a:pt x="143" y="415"/>
                      </a:lnTo>
                      <a:lnTo>
                        <a:pt x="147" y="407"/>
                      </a:lnTo>
                      <a:lnTo>
                        <a:pt x="149" y="407"/>
                      </a:lnTo>
                      <a:lnTo>
                        <a:pt x="149" y="407"/>
                      </a:lnTo>
                      <a:lnTo>
                        <a:pt x="151" y="405"/>
                      </a:lnTo>
                      <a:lnTo>
                        <a:pt x="155" y="402"/>
                      </a:lnTo>
                      <a:lnTo>
                        <a:pt x="155" y="402"/>
                      </a:lnTo>
                      <a:lnTo>
                        <a:pt x="155" y="402"/>
                      </a:lnTo>
                      <a:lnTo>
                        <a:pt x="157" y="402"/>
                      </a:lnTo>
                      <a:lnTo>
                        <a:pt x="157" y="402"/>
                      </a:lnTo>
                      <a:lnTo>
                        <a:pt x="161" y="407"/>
                      </a:lnTo>
                      <a:lnTo>
                        <a:pt x="162" y="407"/>
                      </a:lnTo>
                      <a:lnTo>
                        <a:pt x="162" y="409"/>
                      </a:lnTo>
                      <a:lnTo>
                        <a:pt x="162" y="409"/>
                      </a:lnTo>
                      <a:lnTo>
                        <a:pt x="162" y="409"/>
                      </a:lnTo>
                      <a:lnTo>
                        <a:pt x="162" y="411"/>
                      </a:lnTo>
                      <a:lnTo>
                        <a:pt x="164" y="411"/>
                      </a:lnTo>
                      <a:lnTo>
                        <a:pt x="164" y="409"/>
                      </a:lnTo>
                      <a:lnTo>
                        <a:pt x="164" y="409"/>
                      </a:lnTo>
                      <a:lnTo>
                        <a:pt x="164" y="409"/>
                      </a:lnTo>
                      <a:lnTo>
                        <a:pt x="166" y="407"/>
                      </a:lnTo>
                      <a:lnTo>
                        <a:pt x="166" y="407"/>
                      </a:lnTo>
                      <a:lnTo>
                        <a:pt x="166" y="405"/>
                      </a:lnTo>
                      <a:lnTo>
                        <a:pt x="166" y="405"/>
                      </a:lnTo>
                      <a:lnTo>
                        <a:pt x="168" y="405"/>
                      </a:lnTo>
                      <a:lnTo>
                        <a:pt x="168" y="405"/>
                      </a:lnTo>
                      <a:lnTo>
                        <a:pt x="168" y="405"/>
                      </a:lnTo>
                      <a:lnTo>
                        <a:pt x="168" y="405"/>
                      </a:lnTo>
                      <a:lnTo>
                        <a:pt x="170" y="407"/>
                      </a:lnTo>
                      <a:lnTo>
                        <a:pt x="172" y="409"/>
                      </a:lnTo>
                      <a:lnTo>
                        <a:pt x="174" y="411"/>
                      </a:lnTo>
                      <a:lnTo>
                        <a:pt x="174" y="411"/>
                      </a:lnTo>
                      <a:lnTo>
                        <a:pt x="174" y="411"/>
                      </a:lnTo>
                      <a:lnTo>
                        <a:pt x="174" y="411"/>
                      </a:lnTo>
                      <a:lnTo>
                        <a:pt x="176" y="413"/>
                      </a:lnTo>
                      <a:lnTo>
                        <a:pt x="176" y="413"/>
                      </a:lnTo>
                      <a:lnTo>
                        <a:pt x="176" y="413"/>
                      </a:lnTo>
                      <a:lnTo>
                        <a:pt x="176" y="413"/>
                      </a:lnTo>
                      <a:lnTo>
                        <a:pt x="176" y="413"/>
                      </a:lnTo>
                      <a:lnTo>
                        <a:pt x="178" y="413"/>
                      </a:lnTo>
                      <a:lnTo>
                        <a:pt x="180" y="413"/>
                      </a:lnTo>
                      <a:lnTo>
                        <a:pt x="180" y="413"/>
                      </a:lnTo>
                      <a:lnTo>
                        <a:pt x="181" y="415"/>
                      </a:lnTo>
                      <a:lnTo>
                        <a:pt x="181" y="415"/>
                      </a:lnTo>
                      <a:lnTo>
                        <a:pt x="187" y="428"/>
                      </a:lnTo>
                      <a:lnTo>
                        <a:pt x="187" y="428"/>
                      </a:lnTo>
                      <a:lnTo>
                        <a:pt x="189" y="428"/>
                      </a:lnTo>
                      <a:lnTo>
                        <a:pt x="189" y="428"/>
                      </a:lnTo>
                      <a:lnTo>
                        <a:pt x="189" y="428"/>
                      </a:lnTo>
                      <a:lnTo>
                        <a:pt x="191" y="424"/>
                      </a:lnTo>
                      <a:lnTo>
                        <a:pt x="191" y="424"/>
                      </a:lnTo>
                      <a:lnTo>
                        <a:pt x="193" y="424"/>
                      </a:lnTo>
                      <a:lnTo>
                        <a:pt x="193" y="424"/>
                      </a:lnTo>
                      <a:lnTo>
                        <a:pt x="193" y="423"/>
                      </a:lnTo>
                      <a:lnTo>
                        <a:pt x="193" y="423"/>
                      </a:lnTo>
                      <a:lnTo>
                        <a:pt x="195" y="423"/>
                      </a:lnTo>
                      <a:lnTo>
                        <a:pt x="195" y="423"/>
                      </a:lnTo>
                      <a:lnTo>
                        <a:pt x="204" y="424"/>
                      </a:lnTo>
                      <a:lnTo>
                        <a:pt x="206" y="424"/>
                      </a:lnTo>
                      <a:lnTo>
                        <a:pt x="208" y="426"/>
                      </a:lnTo>
                      <a:lnTo>
                        <a:pt x="208" y="426"/>
                      </a:lnTo>
                      <a:lnTo>
                        <a:pt x="212" y="426"/>
                      </a:lnTo>
                      <a:lnTo>
                        <a:pt x="214" y="426"/>
                      </a:lnTo>
                      <a:lnTo>
                        <a:pt x="214" y="426"/>
                      </a:lnTo>
                      <a:lnTo>
                        <a:pt x="214" y="428"/>
                      </a:lnTo>
                      <a:lnTo>
                        <a:pt x="214" y="428"/>
                      </a:lnTo>
                      <a:lnTo>
                        <a:pt x="214" y="430"/>
                      </a:lnTo>
                      <a:lnTo>
                        <a:pt x="214" y="430"/>
                      </a:lnTo>
                      <a:lnTo>
                        <a:pt x="214" y="432"/>
                      </a:lnTo>
                      <a:lnTo>
                        <a:pt x="214" y="432"/>
                      </a:lnTo>
                      <a:lnTo>
                        <a:pt x="214" y="434"/>
                      </a:lnTo>
                      <a:lnTo>
                        <a:pt x="214" y="434"/>
                      </a:lnTo>
                      <a:lnTo>
                        <a:pt x="214" y="434"/>
                      </a:lnTo>
                      <a:lnTo>
                        <a:pt x="216" y="434"/>
                      </a:lnTo>
                      <a:lnTo>
                        <a:pt x="216" y="434"/>
                      </a:lnTo>
                      <a:lnTo>
                        <a:pt x="220" y="430"/>
                      </a:lnTo>
                      <a:lnTo>
                        <a:pt x="220" y="430"/>
                      </a:lnTo>
                      <a:lnTo>
                        <a:pt x="222" y="430"/>
                      </a:lnTo>
                      <a:lnTo>
                        <a:pt x="223" y="428"/>
                      </a:lnTo>
                      <a:lnTo>
                        <a:pt x="223" y="428"/>
                      </a:lnTo>
                      <a:lnTo>
                        <a:pt x="225" y="426"/>
                      </a:lnTo>
                      <a:lnTo>
                        <a:pt x="227" y="426"/>
                      </a:lnTo>
                      <a:lnTo>
                        <a:pt x="227" y="426"/>
                      </a:lnTo>
                      <a:lnTo>
                        <a:pt x="225" y="424"/>
                      </a:lnTo>
                      <a:lnTo>
                        <a:pt x="223" y="423"/>
                      </a:lnTo>
                      <a:lnTo>
                        <a:pt x="223" y="423"/>
                      </a:lnTo>
                      <a:lnTo>
                        <a:pt x="223" y="423"/>
                      </a:lnTo>
                      <a:lnTo>
                        <a:pt x="223" y="423"/>
                      </a:lnTo>
                      <a:lnTo>
                        <a:pt x="223" y="421"/>
                      </a:lnTo>
                      <a:lnTo>
                        <a:pt x="225" y="415"/>
                      </a:lnTo>
                      <a:lnTo>
                        <a:pt x="225" y="415"/>
                      </a:lnTo>
                      <a:lnTo>
                        <a:pt x="225" y="413"/>
                      </a:lnTo>
                      <a:lnTo>
                        <a:pt x="225" y="411"/>
                      </a:lnTo>
                      <a:lnTo>
                        <a:pt x="225" y="411"/>
                      </a:lnTo>
                      <a:lnTo>
                        <a:pt x="225" y="411"/>
                      </a:lnTo>
                      <a:lnTo>
                        <a:pt x="223" y="411"/>
                      </a:lnTo>
                      <a:lnTo>
                        <a:pt x="222" y="411"/>
                      </a:lnTo>
                      <a:lnTo>
                        <a:pt x="222" y="411"/>
                      </a:lnTo>
                      <a:lnTo>
                        <a:pt x="220" y="411"/>
                      </a:lnTo>
                      <a:lnTo>
                        <a:pt x="220" y="411"/>
                      </a:lnTo>
                      <a:lnTo>
                        <a:pt x="220" y="411"/>
                      </a:lnTo>
                      <a:lnTo>
                        <a:pt x="220" y="411"/>
                      </a:lnTo>
                      <a:lnTo>
                        <a:pt x="218" y="413"/>
                      </a:lnTo>
                      <a:lnTo>
                        <a:pt x="218" y="413"/>
                      </a:lnTo>
                      <a:lnTo>
                        <a:pt x="218" y="413"/>
                      </a:lnTo>
                      <a:lnTo>
                        <a:pt x="216" y="413"/>
                      </a:lnTo>
                      <a:lnTo>
                        <a:pt x="216" y="413"/>
                      </a:lnTo>
                      <a:lnTo>
                        <a:pt x="216" y="411"/>
                      </a:lnTo>
                      <a:lnTo>
                        <a:pt x="216" y="411"/>
                      </a:lnTo>
                      <a:lnTo>
                        <a:pt x="214" y="409"/>
                      </a:lnTo>
                      <a:lnTo>
                        <a:pt x="214" y="409"/>
                      </a:lnTo>
                      <a:lnTo>
                        <a:pt x="212" y="409"/>
                      </a:lnTo>
                      <a:lnTo>
                        <a:pt x="212" y="409"/>
                      </a:lnTo>
                      <a:lnTo>
                        <a:pt x="212" y="409"/>
                      </a:lnTo>
                      <a:lnTo>
                        <a:pt x="208" y="409"/>
                      </a:lnTo>
                      <a:lnTo>
                        <a:pt x="206" y="409"/>
                      </a:lnTo>
                      <a:lnTo>
                        <a:pt x="206" y="409"/>
                      </a:lnTo>
                      <a:lnTo>
                        <a:pt x="206" y="409"/>
                      </a:lnTo>
                      <a:lnTo>
                        <a:pt x="204" y="407"/>
                      </a:lnTo>
                      <a:lnTo>
                        <a:pt x="202" y="407"/>
                      </a:lnTo>
                      <a:lnTo>
                        <a:pt x="199" y="405"/>
                      </a:lnTo>
                      <a:lnTo>
                        <a:pt x="199" y="404"/>
                      </a:lnTo>
                      <a:lnTo>
                        <a:pt x="199" y="402"/>
                      </a:lnTo>
                      <a:lnTo>
                        <a:pt x="201" y="396"/>
                      </a:lnTo>
                      <a:lnTo>
                        <a:pt x="201" y="394"/>
                      </a:lnTo>
                      <a:lnTo>
                        <a:pt x="201" y="392"/>
                      </a:lnTo>
                      <a:lnTo>
                        <a:pt x="201" y="388"/>
                      </a:lnTo>
                      <a:lnTo>
                        <a:pt x="201" y="383"/>
                      </a:lnTo>
                      <a:lnTo>
                        <a:pt x="199" y="381"/>
                      </a:lnTo>
                      <a:lnTo>
                        <a:pt x="199" y="381"/>
                      </a:lnTo>
                      <a:lnTo>
                        <a:pt x="199" y="381"/>
                      </a:lnTo>
                      <a:lnTo>
                        <a:pt x="199" y="379"/>
                      </a:lnTo>
                      <a:lnTo>
                        <a:pt x="199" y="377"/>
                      </a:lnTo>
                      <a:lnTo>
                        <a:pt x="199" y="369"/>
                      </a:lnTo>
                      <a:lnTo>
                        <a:pt x="199" y="367"/>
                      </a:lnTo>
                      <a:lnTo>
                        <a:pt x="199" y="366"/>
                      </a:lnTo>
                      <a:lnTo>
                        <a:pt x="199" y="366"/>
                      </a:lnTo>
                      <a:lnTo>
                        <a:pt x="199" y="367"/>
                      </a:lnTo>
                      <a:lnTo>
                        <a:pt x="197" y="367"/>
                      </a:lnTo>
                      <a:lnTo>
                        <a:pt x="197" y="367"/>
                      </a:lnTo>
                      <a:lnTo>
                        <a:pt x="197" y="367"/>
                      </a:lnTo>
                      <a:lnTo>
                        <a:pt x="197" y="366"/>
                      </a:lnTo>
                      <a:lnTo>
                        <a:pt x="197" y="364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5" y="362"/>
                      </a:lnTo>
                      <a:lnTo>
                        <a:pt x="193" y="362"/>
                      </a:lnTo>
                      <a:lnTo>
                        <a:pt x="193" y="362"/>
                      </a:lnTo>
                      <a:lnTo>
                        <a:pt x="193" y="362"/>
                      </a:lnTo>
                      <a:lnTo>
                        <a:pt x="193" y="360"/>
                      </a:lnTo>
                      <a:lnTo>
                        <a:pt x="191" y="358"/>
                      </a:lnTo>
                      <a:lnTo>
                        <a:pt x="191" y="356"/>
                      </a:lnTo>
                      <a:lnTo>
                        <a:pt x="193" y="350"/>
                      </a:lnTo>
                      <a:lnTo>
                        <a:pt x="195" y="348"/>
                      </a:lnTo>
                      <a:lnTo>
                        <a:pt x="195" y="347"/>
                      </a:lnTo>
                      <a:lnTo>
                        <a:pt x="195" y="347"/>
                      </a:lnTo>
                      <a:lnTo>
                        <a:pt x="195" y="345"/>
                      </a:lnTo>
                      <a:lnTo>
                        <a:pt x="195" y="343"/>
                      </a:lnTo>
                      <a:lnTo>
                        <a:pt x="193" y="343"/>
                      </a:lnTo>
                      <a:lnTo>
                        <a:pt x="193" y="341"/>
                      </a:lnTo>
                      <a:lnTo>
                        <a:pt x="193" y="339"/>
                      </a:lnTo>
                      <a:lnTo>
                        <a:pt x="193" y="339"/>
                      </a:lnTo>
                      <a:lnTo>
                        <a:pt x="193" y="328"/>
                      </a:lnTo>
                      <a:lnTo>
                        <a:pt x="193" y="326"/>
                      </a:lnTo>
                      <a:lnTo>
                        <a:pt x="193" y="326"/>
                      </a:lnTo>
                      <a:lnTo>
                        <a:pt x="193" y="326"/>
                      </a:lnTo>
                      <a:lnTo>
                        <a:pt x="193" y="326"/>
                      </a:lnTo>
                      <a:lnTo>
                        <a:pt x="193" y="326"/>
                      </a:lnTo>
                      <a:lnTo>
                        <a:pt x="195" y="326"/>
                      </a:lnTo>
                      <a:lnTo>
                        <a:pt x="197" y="326"/>
                      </a:lnTo>
                      <a:lnTo>
                        <a:pt x="197" y="326"/>
                      </a:lnTo>
                      <a:lnTo>
                        <a:pt x="199" y="326"/>
                      </a:lnTo>
                      <a:lnTo>
                        <a:pt x="199" y="326"/>
                      </a:lnTo>
                      <a:lnTo>
                        <a:pt x="199" y="328"/>
                      </a:lnTo>
                      <a:lnTo>
                        <a:pt x="199" y="328"/>
                      </a:lnTo>
                      <a:lnTo>
                        <a:pt x="199" y="329"/>
                      </a:lnTo>
                      <a:lnTo>
                        <a:pt x="199" y="329"/>
                      </a:lnTo>
                      <a:lnTo>
                        <a:pt x="199" y="329"/>
                      </a:lnTo>
                      <a:lnTo>
                        <a:pt x="199" y="329"/>
                      </a:lnTo>
                      <a:lnTo>
                        <a:pt x="199" y="329"/>
                      </a:lnTo>
                      <a:lnTo>
                        <a:pt x="201" y="329"/>
                      </a:lnTo>
                      <a:lnTo>
                        <a:pt x="202" y="328"/>
                      </a:lnTo>
                      <a:lnTo>
                        <a:pt x="202" y="328"/>
                      </a:lnTo>
                      <a:lnTo>
                        <a:pt x="204" y="326"/>
                      </a:lnTo>
                      <a:lnTo>
                        <a:pt x="206" y="324"/>
                      </a:lnTo>
                      <a:lnTo>
                        <a:pt x="206" y="322"/>
                      </a:lnTo>
                      <a:lnTo>
                        <a:pt x="208" y="320"/>
                      </a:lnTo>
                      <a:lnTo>
                        <a:pt x="208" y="320"/>
                      </a:lnTo>
                      <a:lnTo>
                        <a:pt x="210" y="320"/>
                      </a:lnTo>
                      <a:lnTo>
                        <a:pt x="210" y="320"/>
                      </a:lnTo>
                      <a:lnTo>
                        <a:pt x="212" y="320"/>
                      </a:lnTo>
                      <a:lnTo>
                        <a:pt x="212" y="318"/>
                      </a:lnTo>
                      <a:lnTo>
                        <a:pt x="216" y="310"/>
                      </a:lnTo>
                      <a:lnTo>
                        <a:pt x="218" y="305"/>
                      </a:lnTo>
                      <a:lnTo>
                        <a:pt x="220" y="303"/>
                      </a:lnTo>
                      <a:lnTo>
                        <a:pt x="220" y="301"/>
                      </a:lnTo>
                      <a:lnTo>
                        <a:pt x="220" y="299"/>
                      </a:lnTo>
                      <a:lnTo>
                        <a:pt x="220" y="299"/>
                      </a:lnTo>
                      <a:lnTo>
                        <a:pt x="220" y="299"/>
                      </a:lnTo>
                      <a:lnTo>
                        <a:pt x="220" y="299"/>
                      </a:lnTo>
                      <a:lnTo>
                        <a:pt x="222" y="299"/>
                      </a:lnTo>
                      <a:lnTo>
                        <a:pt x="222" y="297"/>
                      </a:lnTo>
                      <a:lnTo>
                        <a:pt x="229" y="297"/>
                      </a:lnTo>
                      <a:lnTo>
                        <a:pt x="231" y="297"/>
                      </a:lnTo>
                      <a:lnTo>
                        <a:pt x="231" y="297"/>
                      </a:lnTo>
                      <a:lnTo>
                        <a:pt x="233" y="299"/>
                      </a:lnTo>
                      <a:lnTo>
                        <a:pt x="233" y="299"/>
                      </a:lnTo>
                      <a:lnTo>
                        <a:pt x="233" y="299"/>
                      </a:lnTo>
                      <a:lnTo>
                        <a:pt x="235" y="299"/>
                      </a:lnTo>
                      <a:lnTo>
                        <a:pt x="235" y="297"/>
                      </a:lnTo>
                      <a:lnTo>
                        <a:pt x="237" y="297"/>
                      </a:lnTo>
                      <a:lnTo>
                        <a:pt x="239" y="297"/>
                      </a:lnTo>
                      <a:lnTo>
                        <a:pt x="241" y="297"/>
                      </a:lnTo>
                      <a:lnTo>
                        <a:pt x="250" y="295"/>
                      </a:lnTo>
                      <a:lnTo>
                        <a:pt x="250" y="295"/>
                      </a:lnTo>
                      <a:lnTo>
                        <a:pt x="252" y="297"/>
                      </a:lnTo>
                      <a:lnTo>
                        <a:pt x="252" y="297"/>
                      </a:lnTo>
                      <a:lnTo>
                        <a:pt x="252" y="297"/>
                      </a:lnTo>
                      <a:lnTo>
                        <a:pt x="254" y="299"/>
                      </a:lnTo>
                      <a:lnTo>
                        <a:pt x="254" y="299"/>
                      </a:lnTo>
                      <a:lnTo>
                        <a:pt x="256" y="299"/>
                      </a:lnTo>
                      <a:lnTo>
                        <a:pt x="256" y="299"/>
                      </a:lnTo>
                      <a:lnTo>
                        <a:pt x="258" y="299"/>
                      </a:lnTo>
                      <a:lnTo>
                        <a:pt x="258" y="301"/>
                      </a:lnTo>
                      <a:lnTo>
                        <a:pt x="260" y="301"/>
                      </a:lnTo>
                      <a:lnTo>
                        <a:pt x="260" y="301"/>
                      </a:lnTo>
                      <a:lnTo>
                        <a:pt x="265" y="301"/>
                      </a:lnTo>
                      <a:lnTo>
                        <a:pt x="265" y="301"/>
                      </a:lnTo>
                      <a:lnTo>
                        <a:pt x="267" y="301"/>
                      </a:lnTo>
                      <a:lnTo>
                        <a:pt x="269" y="299"/>
                      </a:lnTo>
                      <a:lnTo>
                        <a:pt x="269" y="297"/>
                      </a:lnTo>
                      <a:lnTo>
                        <a:pt x="271" y="295"/>
                      </a:lnTo>
                      <a:lnTo>
                        <a:pt x="273" y="288"/>
                      </a:lnTo>
                      <a:lnTo>
                        <a:pt x="275" y="288"/>
                      </a:lnTo>
                      <a:lnTo>
                        <a:pt x="277" y="284"/>
                      </a:lnTo>
                      <a:lnTo>
                        <a:pt x="277" y="284"/>
                      </a:lnTo>
                      <a:lnTo>
                        <a:pt x="277" y="284"/>
                      </a:lnTo>
                      <a:lnTo>
                        <a:pt x="277" y="282"/>
                      </a:lnTo>
                      <a:lnTo>
                        <a:pt x="277" y="282"/>
                      </a:lnTo>
                      <a:lnTo>
                        <a:pt x="277" y="282"/>
                      </a:lnTo>
                      <a:lnTo>
                        <a:pt x="277" y="282"/>
                      </a:lnTo>
                      <a:lnTo>
                        <a:pt x="277" y="280"/>
                      </a:lnTo>
                      <a:lnTo>
                        <a:pt x="277" y="280"/>
                      </a:lnTo>
                      <a:lnTo>
                        <a:pt x="279" y="278"/>
                      </a:lnTo>
                      <a:lnTo>
                        <a:pt x="279" y="278"/>
                      </a:lnTo>
                      <a:lnTo>
                        <a:pt x="279" y="278"/>
                      </a:lnTo>
                      <a:lnTo>
                        <a:pt x="281" y="278"/>
                      </a:lnTo>
                      <a:lnTo>
                        <a:pt x="284" y="280"/>
                      </a:lnTo>
                      <a:lnTo>
                        <a:pt x="286" y="280"/>
                      </a:lnTo>
                      <a:lnTo>
                        <a:pt x="286" y="280"/>
                      </a:lnTo>
                      <a:lnTo>
                        <a:pt x="286" y="280"/>
                      </a:lnTo>
                      <a:lnTo>
                        <a:pt x="288" y="280"/>
                      </a:lnTo>
                      <a:lnTo>
                        <a:pt x="288" y="278"/>
                      </a:lnTo>
                      <a:lnTo>
                        <a:pt x="288" y="278"/>
                      </a:lnTo>
                      <a:lnTo>
                        <a:pt x="288" y="276"/>
                      </a:lnTo>
                      <a:lnTo>
                        <a:pt x="288" y="274"/>
                      </a:lnTo>
                      <a:lnTo>
                        <a:pt x="288" y="274"/>
                      </a:lnTo>
                      <a:lnTo>
                        <a:pt x="288" y="272"/>
                      </a:lnTo>
                      <a:lnTo>
                        <a:pt x="284" y="270"/>
                      </a:lnTo>
                      <a:lnTo>
                        <a:pt x="284" y="269"/>
                      </a:lnTo>
                      <a:lnTo>
                        <a:pt x="282" y="269"/>
                      </a:lnTo>
                      <a:lnTo>
                        <a:pt x="282" y="267"/>
                      </a:lnTo>
                      <a:lnTo>
                        <a:pt x="282" y="265"/>
                      </a:lnTo>
                      <a:lnTo>
                        <a:pt x="282" y="263"/>
                      </a:lnTo>
                      <a:lnTo>
                        <a:pt x="284" y="261"/>
                      </a:lnTo>
                      <a:lnTo>
                        <a:pt x="284" y="259"/>
                      </a:lnTo>
                      <a:lnTo>
                        <a:pt x="284" y="257"/>
                      </a:lnTo>
                      <a:lnTo>
                        <a:pt x="284" y="255"/>
                      </a:lnTo>
                      <a:lnTo>
                        <a:pt x="294" y="242"/>
                      </a:lnTo>
                      <a:lnTo>
                        <a:pt x="296" y="240"/>
                      </a:lnTo>
                      <a:lnTo>
                        <a:pt x="296" y="238"/>
                      </a:lnTo>
                      <a:lnTo>
                        <a:pt x="296" y="234"/>
                      </a:lnTo>
                      <a:lnTo>
                        <a:pt x="296" y="234"/>
                      </a:lnTo>
                      <a:lnTo>
                        <a:pt x="296" y="232"/>
                      </a:lnTo>
                      <a:lnTo>
                        <a:pt x="298" y="232"/>
                      </a:lnTo>
                      <a:lnTo>
                        <a:pt x="298" y="232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2" y="232"/>
                      </a:lnTo>
                      <a:lnTo>
                        <a:pt x="302" y="231"/>
                      </a:lnTo>
                      <a:lnTo>
                        <a:pt x="302" y="231"/>
                      </a:lnTo>
                      <a:lnTo>
                        <a:pt x="302" y="231"/>
                      </a:lnTo>
                      <a:lnTo>
                        <a:pt x="303" y="231"/>
                      </a:lnTo>
                      <a:lnTo>
                        <a:pt x="303" y="231"/>
                      </a:lnTo>
                      <a:lnTo>
                        <a:pt x="303" y="231"/>
                      </a:lnTo>
                      <a:lnTo>
                        <a:pt x="305" y="229"/>
                      </a:lnTo>
                      <a:lnTo>
                        <a:pt x="305" y="227"/>
                      </a:lnTo>
                      <a:lnTo>
                        <a:pt x="305" y="227"/>
                      </a:lnTo>
                      <a:lnTo>
                        <a:pt x="305" y="225"/>
                      </a:lnTo>
                      <a:lnTo>
                        <a:pt x="305" y="223"/>
                      </a:lnTo>
                      <a:lnTo>
                        <a:pt x="305" y="223"/>
                      </a:lnTo>
                      <a:lnTo>
                        <a:pt x="305" y="221"/>
                      </a:lnTo>
                      <a:lnTo>
                        <a:pt x="305" y="221"/>
                      </a:lnTo>
                      <a:lnTo>
                        <a:pt x="303" y="221"/>
                      </a:lnTo>
                      <a:lnTo>
                        <a:pt x="302" y="219"/>
                      </a:lnTo>
                      <a:lnTo>
                        <a:pt x="302" y="219"/>
                      </a:lnTo>
                      <a:lnTo>
                        <a:pt x="300" y="217"/>
                      </a:lnTo>
                      <a:lnTo>
                        <a:pt x="300" y="217"/>
                      </a:lnTo>
                      <a:lnTo>
                        <a:pt x="300" y="215"/>
                      </a:lnTo>
                      <a:lnTo>
                        <a:pt x="302" y="211"/>
                      </a:lnTo>
                      <a:lnTo>
                        <a:pt x="302" y="211"/>
                      </a:lnTo>
                      <a:lnTo>
                        <a:pt x="302" y="211"/>
                      </a:lnTo>
                      <a:lnTo>
                        <a:pt x="303" y="210"/>
                      </a:lnTo>
                      <a:lnTo>
                        <a:pt x="303" y="210"/>
                      </a:lnTo>
                      <a:lnTo>
                        <a:pt x="305" y="210"/>
                      </a:lnTo>
                      <a:lnTo>
                        <a:pt x="305" y="208"/>
                      </a:lnTo>
                      <a:lnTo>
                        <a:pt x="305" y="208"/>
                      </a:lnTo>
                      <a:lnTo>
                        <a:pt x="305" y="206"/>
                      </a:lnTo>
                      <a:lnTo>
                        <a:pt x="305" y="206"/>
                      </a:lnTo>
                      <a:lnTo>
                        <a:pt x="305" y="206"/>
                      </a:lnTo>
                      <a:lnTo>
                        <a:pt x="303" y="204"/>
                      </a:lnTo>
                      <a:lnTo>
                        <a:pt x="303" y="204"/>
                      </a:lnTo>
                      <a:lnTo>
                        <a:pt x="303" y="202"/>
                      </a:lnTo>
                      <a:lnTo>
                        <a:pt x="303" y="202"/>
                      </a:lnTo>
                      <a:lnTo>
                        <a:pt x="309" y="194"/>
                      </a:lnTo>
                      <a:lnTo>
                        <a:pt x="311" y="192"/>
                      </a:lnTo>
                      <a:lnTo>
                        <a:pt x="311" y="192"/>
                      </a:lnTo>
                      <a:lnTo>
                        <a:pt x="315" y="191"/>
                      </a:lnTo>
                      <a:lnTo>
                        <a:pt x="319" y="189"/>
                      </a:lnTo>
                      <a:lnTo>
                        <a:pt x="321" y="189"/>
                      </a:lnTo>
                      <a:lnTo>
                        <a:pt x="328" y="181"/>
                      </a:lnTo>
                      <a:lnTo>
                        <a:pt x="330" y="179"/>
                      </a:lnTo>
                      <a:lnTo>
                        <a:pt x="334" y="179"/>
                      </a:lnTo>
                      <a:lnTo>
                        <a:pt x="338" y="177"/>
                      </a:lnTo>
                      <a:lnTo>
                        <a:pt x="340" y="177"/>
                      </a:lnTo>
                      <a:lnTo>
                        <a:pt x="340" y="177"/>
                      </a:lnTo>
                      <a:lnTo>
                        <a:pt x="342" y="177"/>
                      </a:lnTo>
                      <a:lnTo>
                        <a:pt x="343" y="173"/>
                      </a:lnTo>
                      <a:lnTo>
                        <a:pt x="343" y="173"/>
                      </a:lnTo>
                      <a:lnTo>
                        <a:pt x="345" y="172"/>
                      </a:lnTo>
                      <a:lnTo>
                        <a:pt x="345" y="172"/>
                      </a:lnTo>
                      <a:lnTo>
                        <a:pt x="345" y="170"/>
                      </a:lnTo>
                      <a:lnTo>
                        <a:pt x="345" y="170"/>
                      </a:lnTo>
                      <a:lnTo>
                        <a:pt x="345" y="168"/>
                      </a:lnTo>
                      <a:lnTo>
                        <a:pt x="343" y="166"/>
                      </a:lnTo>
                      <a:lnTo>
                        <a:pt x="342" y="162"/>
                      </a:lnTo>
                      <a:lnTo>
                        <a:pt x="342" y="162"/>
                      </a:lnTo>
                      <a:lnTo>
                        <a:pt x="342" y="160"/>
                      </a:lnTo>
                      <a:lnTo>
                        <a:pt x="343" y="158"/>
                      </a:lnTo>
                      <a:lnTo>
                        <a:pt x="343" y="156"/>
                      </a:lnTo>
                      <a:lnTo>
                        <a:pt x="343" y="156"/>
                      </a:lnTo>
                      <a:lnTo>
                        <a:pt x="343" y="156"/>
                      </a:lnTo>
                      <a:lnTo>
                        <a:pt x="343" y="154"/>
                      </a:lnTo>
                      <a:lnTo>
                        <a:pt x="345" y="154"/>
                      </a:lnTo>
                      <a:lnTo>
                        <a:pt x="347" y="154"/>
                      </a:lnTo>
                      <a:lnTo>
                        <a:pt x="347" y="154"/>
                      </a:lnTo>
                      <a:lnTo>
                        <a:pt x="347" y="153"/>
                      </a:lnTo>
                      <a:lnTo>
                        <a:pt x="349" y="151"/>
                      </a:lnTo>
                      <a:lnTo>
                        <a:pt x="351" y="151"/>
                      </a:lnTo>
                      <a:lnTo>
                        <a:pt x="351" y="151"/>
                      </a:lnTo>
                      <a:lnTo>
                        <a:pt x="353" y="151"/>
                      </a:lnTo>
                      <a:lnTo>
                        <a:pt x="355" y="151"/>
                      </a:lnTo>
                      <a:lnTo>
                        <a:pt x="355" y="151"/>
                      </a:lnTo>
                      <a:lnTo>
                        <a:pt x="357" y="149"/>
                      </a:lnTo>
                      <a:lnTo>
                        <a:pt x="359" y="147"/>
                      </a:lnTo>
                      <a:lnTo>
                        <a:pt x="363" y="145"/>
                      </a:lnTo>
                      <a:lnTo>
                        <a:pt x="363" y="143"/>
                      </a:lnTo>
                      <a:lnTo>
                        <a:pt x="364" y="143"/>
                      </a:lnTo>
                      <a:lnTo>
                        <a:pt x="364" y="137"/>
                      </a:lnTo>
                      <a:lnTo>
                        <a:pt x="366" y="137"/>
                      </a:lnTo>
                      <a:lnTo>
                        <a:pt x="366" y="135"/>
                      </a:lnTo>
                      <a:lnTo>
                        <a:pt x="366" y="135"/>
                      </a:lnTo>
                      <a:lnTo>
                        <a:pt x="368" y="135"/>
                      </a:lnTo>
                      <a:lnTo>
                        <a:pt x="368" y="134"/>
                      </a:lnTo>
                      <a:lnTo>
                        <a:pt x="370" y="134"/>
                      </a:lnTo>
                      <a:lnTo>
                        <a:pt x="370" y="134"/>
                      </a:lnTo>
                      <a:lnTo>
                        <a:pt x="372" y="132"/>
                      </a:lnTo>
                      <a:lnTo>
                        <a:pt x="376" y="130"/>
                      </a:lnTo>
                      <a:lnTo>
                        <a:pt x="376" y="128"/>
                      </a:lnTo>
                      <a:lnTo>
                        <a:pt x="378" y="128"/>
                      </a:lnTo>
                      <a:lnTo>
                        <a:pt x="378" y="126"/>
                      </a:lnTo>
                      <a:lnTo>
                        <a:pt x="378" y="124"/>
                      </a:lnTo>
                      <a:lnTo>
                        <a:pt x="378" y="1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g142a8b75624_19_0"/>
                <p:cNvSpPr/>
                <p:nvPr/>
              </p:nvSpPr>
              <p:spPr>
                <a:xfrm>
                  <a:off x="5173663" y="2043113"/>
                  <a:ext cx="17463" cy="2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3" extrusionOk="0">
                      <a:moveTo>
                        <a:pt x="11" y="10"/>
                      </a:move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8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g142a8b75624_19_0"/>
                <p:cNvSpPr/>
                <p:nvPr/>
              </p:nvSpPr>
              <p:spPr>
                <a:xfrm>
                  <a:off x="5173663" y="2043113"/>
                  <a:ext cx="17463" cy="2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3" extrusionOk="0">
                      <a:moveTo>
                        <a:pt x="11" y="10"/>
                      </a:move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8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g142a8b75624_19_0"/>
                <p:cNvSpPr/>
                <p:nvPr/>
              </p:nvSpPr>
              <p:spPr>
                <a:xfrm>
                  <a:off x="6143625" y="2592388"/>
                  <a:ext cx="730250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" h="329" extrusionOk="0">
                      <a:moveTo>
                        <a:pt x="460" y="120"/>
                      </a:moveTo>
                      <a:lnTo>
                        <a:pt x="460" y="118"/>
                      </a:lnTo>
                      <a:lnTo>
                        <a:pt x="460" y="118"/>
                      </a:lnTo>
                      <a:lnTo>
                        <a:pt x="458" y="116"/>
                      </a:lnTo>
                      <a:lnTo>
                        <a:pt x="456" y="116"/>
                      </a:lnTo>
                      <a:lnTo>
                        <a:pt x="456" y="116"/>
                      </a:lnTo>
                      <a:lnTo>
                        <a:pt x="456" y="114"/>
                      </a:lnTo>
                      <a:lnTo>
                        <a:pt x="456" y="114"/>
                      </a:lnTo>
                      <a:lnTo>
                        <a:pt x="456" y="114"/>
                      </a:lnTo>
                      <a:lnTo>
                        <a:pt x="458" y="112"/>
                      </a:lnTo>
                      <a:lnTo>
                        <a:pt x="458" y="112"/>
                      </a:lnTo>
                      <a:lnTo>
                        <a:pt x="458" y="112"/>
                      </a:lnTo>
                      <a:lnTo>
                        <a:pt x="458" y="112"/>
                      </a:lnTo>
                      <a:lnTo>
                        <a:pt x="458" y="111"/>
                      </a:lnTo>
                      <a:lnTo>
                        <a:pt x="454" y="109"/>
                      </a:lnTo>
                      <a:lnTo>
                        <a:pt x="454" y="107"/>
                      </a:lnTo>
                      <a:lnTo>
                        <a:pt x="452" y="107"/>
                      </a:lnTo>
                      <a:lnTo>
                        <a:pt x="452" y="107"/>
                      </a:lnTo>
                      <a:lnTo>
                        <a:pt x="450" y="105"/>
                      </a:lnTo>
                      <a:lnTo>
                        <a:pt x="450" y="105"/>
                      </a:lnTo>
                      <a:lnTo>
                        <a:pt x="450" y="105"/>
                      </a:lnTo>
                      <a:lnTo>
                        <a:pt x="450" y="105"/>
                      </a:lnTo>
                      <a:lnTo>
                        <a:pt x="450" y="103"/>
                      </a:lnTo>
                      <a:lnTo>
                        <a:pt x="452" y="101"/>
                      </a:lnTo>
                      <a:lnTo>
                        <a:pt x="452" y="101"/>
                      </a:lnTo>
                      <a:lnTo>
                        <a:pt x="450" y="99"/>
                      </a:lnTo>
                      <a:lnTo>
                        <a:pt x="446" y="101"/>
                      </a:lnTo>
                      <a:lnTo>
                        <a:pt x="444" y="101"/>
                      </a:lnTo>
                      <a:lnTo>
                        <a:pt x="444" y="103"/>
                      </a:lnTo>
                      <a:lnTo>
                        <a:pt x="443" y="101"/>
                      </a:lnTo>
                      <a:lnTo>
                        <a:pt x="441" y="101"/>
                      </a:lnTo>
                      <a:lnTo>
                        <a:pt x="441" y="103"/>
                      </a:lnTo>
                      <a:lnTo>
                        <a:pt x="441" y="105"/>
                      </a:lnTo>
                      <a:lnTo>
                        <a:pt x="441" y="105"/>
                      </a:lnTo>
                      <a:lnTo>
                        <a:pt x="439" y="111"/>
                      </a:lnTo>
                      <a:lnTo>
                        <a:pt x="437" y="114"/>
                      </a:lnTo>
                      <a:lnTo>
                        <a:pt x="433" y="118"/>
                      </a:lnTo>
                      <a:lnTo>
                        <a:pt x="429" y="118"/>
                      </a:lnTo>
                      <a:lnTo>
                        <a:pt x="429" y="118"/>
                      </a:lnTo>
                      <a:lnTo>
                        <a:pt x="425" y="116"/>
                      </a:lnTo>
                      <a:lnTo>
                        <a:pt x="425" y="114"/>
                      </a:lnTo>
                      <a:lnTo>
                        <a:pt x="424" y="114"/>
                      </a:lnTo>
                      <a:lnTo>
                        <a:pt x="424" y="112"/>
                      </a:lnTo>
                      <a:lnTo>
                        <a:pt x="424" y="111"/>
                      </a:lnTo>
                      <a:lnTo>
                        <a:pt x="424" y="111"/>
                      </a:lnTo>
                      <a:lnTo>
                        <a:pt x="420" y="109"/>
                      </a:lnTo>
                      <a:lnTo>
                        <a:pt x="420" y="109"/>
                      </a:lnTo>
                      <a:lnTo>
                        <a:pt x="420" y="109"/>
                      </a:lnTo>
                      <a:lnTo>
                        <a:pt x="416" y="112"/>
                      </a:lnTo>
                      <a:lnTo>
                        <a:pt x="414" y="112"/>
                      </a:lnTo>
                      <a:lnTo>
                        <a:pt x="412" y="111"/>
                      </a:lnTo>
                      <a:lnTo>
                        <a:pt x="410" y="111"/>
                      </a:lnTo>
                      <a:lnTo>
                        <a:pt x="410" y="111"/>
                      </a:lnTo>
                      <a:lnTo>
                        <a:pt x="410" y="112"/>
                      </a:lnTo>
                      <a:lnTo>
                        <a:pt x="408" y="114"/>
                      </a:lnTo>
                      <a:lnTo>
                        <a:pt x="406" y="114"/>
                      </a:lnTo>
                      <a:lnTo>
                        <a:pt x="406" y="114"/>
                      </a:lnTo>
                      <a:lnTo>
                        <a:pt x="404" y="114"/>
                      </a:lnTo>
                      <a:lnTo>
                        <a:pt x="403" y="112"/>
                      </a:lnTo>
                      <a:lnTo>
                        <a:pt x="401" y="114"/>
                      </a:lnTo>
                      <a:lnTo>
                        <a:pt x="401" y="114"/>
                      </a:lnTo>
                      <a:lnTo>
                        <a:pt x="397" y="116"/>
                      </a:lnTo>
                      <a:lnTo>
                        <a:pt x="395" y="118"/>
                      </a:lnTo>
                      <a:lnTo>
                        <a:pt x="391" y="116"/>
                      </a:lnTo>
                      <a:lnTo>
                        <a:pt x="384" y="112"/>
                      </a:lnTo>
                      <a:lnTo>
                        <a:pt x="382" y="112"/>
                      </a:lnTo>
                      <a:lnTo>
                        <a:pt x="378" y="112"/>
                      </a:lnTo>
                      <a:lnTo>
                        <a:pt x="376" y="114"/>
                      </a:lnTo>
                      <a:lnTo>
                        <a:pt x="372" y="114"/>
                      </a:lnTo>
                      <a:lnTo>
                        <a:pt x="372" y="116"/>
                      </a:lnTo>
                      <a:lnTo>
                        <a:pt x="370" y="120"/>
                      </a:lnTo>
                      <a:lnTo>
                        <a:pt x="368" y="122"/>
                      </a:lnTo>
                      <a:lnTo>
                        <a:pt x="368" y="120"/>
                      </a:lnTo>
                      <a:lnTo>
                        <a:pt x="364" y="120"/>
                      </a:lnTo>
                      <a:lnTo>
                        <a:pt x="363" y="118"/>
                      </a:lnTo>
                      <a:lnTo>
                        <a:pt x="363" y="116"/>
                      </a:lnTo>
                      <a:lnTo>
                        <a:pt x="361" y="116"/>
                      </a:lnTo>
                      <a:lnTo>
                        <a:pt x="361" y="114"/>
                      </a:lnTo>
                      <a:lnTo>
                        <a:pt x="357" y="116"/>
                      </a:lnTo>
                      <a:lnTo>
                        <a:pt x="353" y="116"/>
                      </a:lnTo>
                      <a:lnTo>
                        <a:pt x="349" y="114"/>
                      </a:lnTo>
                      <a:lnTo>
                        <a:pt x="347" y="112"/>
                      </a:lnTo>
                      <a:lnTo>
                        <a:pt x="345" y="109"/>
                      </a:lnTo>
                      <a:lnTo>
                        <a:pt x="345" y="105"/>
                      </a:lnTo>
                      <a:lnTo>
                        <a:pt x="345" y="105"/>
                      </a:lnTo>
                      <a:lnTo>
                        <a:pt x="343" y="101"/>
                      </a:lnTo>
                      <a:lnTo>
                        <a:pt x="343" y="99"/>
                      </a:lnTo>
                      <a:lnTo>
                        <a:pt x="343" y="97"/>
                      </a:lnTo>
                      <a:lnTo>
                        <a:pt x="343" y="97"/>
                      </a:lnTo>
                      <a:lnTo>
                        <a:pt x="342" y="97"/>
                      </a:lnTo>
                      <a:lnTo>
                        <a:pt x="340" y="101"/>
                      </a:lnTo>
                      <a:lnTo>
                        <a:pt x="338" y="101"/>
                      </a:lnTo>
                      <a:lnTo>
                        <a:pt x="334" y="103"/>
                      </a:lnTo>
                      <a:lnTo>
                        <a:pt x="332" y="105"/>
                      </a:lnTo>
                      <a:lnTo>
                        <a:pt x="328" y="105"/>
                      </a:lnTo>
                      <a:lnTo>
                        <a:pt x="328" y="109"/>
                      </a:lnTo>
                      <a:lnTo>
                        <a:pt x="326" y="111"/>
                      </a:lnTo>
                      <a:lnTo>
                        <a:pt x="324" y="112"/>
                      </a:lnTo>
                      <a:lnTo>
                        <a:pt x="321" y="112"/>
                      </a:lnTo>
                      <a:lnTo>
                        <a:pt x="321" y="112"/>
                      </a:lnTo>
                      <a:lnTo>
                        <a:pt x="317" y="111"/>
                      </a:lnTo>
                      <a:lnTo>
                        <a:pt x="317" y="111"/>
                      </a:lnTo>
                      <a:lnTo>
                        <a:pt x="315" y="112"/>
                      </a:lnTo>
                      <a:lnTo>
                        <a:pt x="315" y="112"/>
                      </a:lnTo>
                      <a:lnTo>
                        <a:pt x="313" y="114"/>
                      </a:lnTo>
                      <a:lnTo>
                        <a:pt x="311" y="114"/>
                      </a:lnTo>
                      <a:lnTo>
                        <a:pt x="305" y="111"/>
                      </a:lnTo>
                      <a:lnTo>
                        <a:pt x="300" y="107"/>
                      </a:lnTo>
                      <a:lnTo>
                        <a:pt x="298" y="105"/>
                      </a:lnTo>
                      <a:lnTo>
                        <a:pt x="298" y="105"/>
                      </a:lnTo>
                      <a:lnTo>
                        <a:pt x="296" y="105"/>
                      </a:lnTo>
                      <a:lnTo>
                        <a:pt x="296" y="103"/>
                      </a:lnTo>
                      <a:lnTo>
                        <a:pt x="294" y="103"/>
                      </a:lnTo>
                      <a:lnTo>
                        <a:pt x="292" y="101"/>
                      </a:lnTo>
                      <a:lnTo>
                        <a:pt x="288" y="101"/>
                      </a:lnTo>
                      <a:lnTo>
                        <a:pt x="283" y="97"/>
                      </a:lnTo>
                      <a:lnTo>
                        <a:pt x="281" y="97"/>
                      </a:lnTo>
                      <a:lnTo>
                        <a:pt x="279" y="97"/>
                      </a:lnTo>
                      <a:lnTo>
                        <a:pt x="277" y="97"/>
                      </a:lnTo>
                      <a:lnTo>
                        <a:pt x="277" y="97"/>
                      </a:lnTo>
                      <a:lnTo>
                        <a:pt x="277" y="95"/>
                      </a:lnTo>
                      <a:lnTo>
                        <a:pt x="277" y="95"/>
                      </a:lnTo>
                      <a:lnTo>
                        <a:pt x="275" y="93"/>
                      </a:lnTo>
                      <a:lnTo>
                        <a:pt x="275" y="93"/>
                      </a:lnTo>
                      <a:lnTo>
                        <a:pt x="273" y="93"/>
                      </a:lnTo>
                      <a:lnTo>
                        <a:pt x="269" y="95"/>
                      </a:lnTo>
                      <a:lnTo>
                        <a:pt x="267" y="97"/>
                      </a:lnTo>
                      <a:lnTo>
                        <a:pt x="265" y="97"/>
                      </a:lnTo>
                      <a:lnTo>
                        <a:pt x="265" y="97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2" y="95"/>
                      </a:lnTo>
                      <a:lnTo>
                        <a:pt x="262" y="95"/>
                      </a:lnTo>
                      <a:lnTo>
                        <a:pt x="262" y="95"/>
                      </a:lnTo>
                      <a:lnTo>
                        <a:pt x="260" y="95"/>
                      </a:lnTo>
                      <a:lnTo>
                        <a:pt x="258" y="95"/>
                      </a:lnTo>
                      <a:lnTo>
                        <a:pt x="258" y="93"/>
                      </a:lnTo>
                      <a:lnTo>
                        <a:pt x="252" y="90"/>
                      </a:lnTo>
                      <a:lnTo>
                        <a:pt x="248" y="90"/>
                      </a:lnTo>
                      <a:lnTo>
                        <a:pt x="246" y="90"/>
                      </a:lnTo>
                      <a:lnTo>
                        <a:pt x="242" y="90"/>
                      </a:lnTo>
                      <a:lnTo>
                        <a:pt x="242" y="92"/>
                      </a:lnTo>
                      <a:lnTo>
                        <a:pt x="235" y="97"/>
                      </a:lnTo>
                      <a:lnTo>
                        <a:pt x="233" y="97"/>
                      </a:lnTo>
                      <a:lnTo>
                        <a:pt x="231" y="99"/>
                      </a:lnTo>
                      <a:lnTo>
                        <a:pt x="231" y="97"/>
                      </a:lnTo>
                      <a:lnTo>
                        <a:pt x="231" y="97"/>
                      </a:lnTo>
                      <a:lnTo>
                        <a:pt x="231" y="95"/>
                      </a:lnTo>
                      <a:lnTo>
                        <a:pt x="231" y="95"/>
                      </a:lnTo>
                      <a:lnTo>
                        <a:pt x="231" y="95"/>
                      </a:lnTo>
                      <a:lnTo>
                        <a:pt x="229" y="95"/>
                      </a:lnTo>
                      <a:lnTo>
                        <a:pt x="229" y="95"/>
                      </a:lnTo>
                      <a:lnTo>
                        <a:pt x="227" y="95"/>
                      </a:lnTo>
                      <a:lnTo>
                        <a:pt x="223" y="92"/>
                      </a:lnTo>
                      <a:lnTo>
                        <a:pt x="222" y="90"/>
                      </a:lnTo>
                      <a:lnTo>
                        <a:pt x="220" y="86"/>
                      </a:lnTo>
                      <a:lnTo>
                        <a:pt x="222" y="78"/>
                      </a:lnTo>
                      <a:lnTo>
                        <a:pt x="220" y="74"/>
                      </a:lnTo>
                      <a:lnTo>
                        <a:pt x="220" y="73"/>
                      </a:lnTo>
                      <a:lnTo>
                        <a:pt x="212" y="69"/>
                      </a:lnTo>
                      <a:lnTo>
                        <a:pt x="210" y="69"/>
                      </a:lnTo>
                      <a:lnTo>
                        <a:pt x="202" y="71"/>
                      </a:lnTo>
                      <a:lnTo>
                        <a:pt x="199" y="74"/>
                      </a:lnTo>
                      <a:lnTo>
                        <a:pt x="197" y="76"/>
                      </a:lnTo>
                      <a:lnTo>
                        <a:pt x="195" y="76"/>
                      </a:lnTo>
                      <a:lnTo>
                        <a:pt x="193" y="76"/>
                      </a:lnTo>
                      <a:lnTo>
                        <a:pt x="191" y="76"/>
                      </a:lnTo>
                      <a:lnTo>
                        <a:pt x="189" y="76"/>
                      </a:lnTo>
                      <a:lnTo>
                        <a:pt x="189" y="78"/>
                      </a:lnTo>
                      <a:lnTo>
                        <a:pt x="187" y="78"/>
                      </a:lnTo>
                      <a:lnTo>
                        <a:pt x="187" y="80"/>
                      </a:lnTo>
                      <a:lnTo>
                        <a:pt x="183" y="80"/>
                      </a:lnTo>
                      <a:lnTo>
                        <a:pt x="182" y="80"/>
                      </a:lnTo>
                      <a:lnTo>
                        <a:pt x="174" y="78"/>
                      </a:lnTo>
                      <a:lnTo>
                        <a:pt x="170" y="76"/>
                      </a:lnTo>
                      <a:lnTo>
                        <a:pt x="170" y="73"/>
                      </a:lnTo>
                      <a:lnTo>
                        <a:pt x="170" y="69"/>
                      </a:lnTo>
                      <a:lnTo>
                        <a:pt x="166" y="67"/>
                      </a:lnTo>
                      <a:lnTo>
                        <a:pt x="164" y="67"/>
                      </a:lnTo>
                      <a:lnTo>
                        <a:pt x="159" y="71"/>
                      </a:lnTo>
                      <a:lnTo>
                        <a:pt x="157" y="69"/>
                      </a:lnTo>
                      <a:lnTo>
                        <a:pt x="157" y="69"/>
                      </a:lnTo>
                      <a:lnTo>
                        <a:pt x="157" y="67"/>
                      </a:lnTo>
                      <a:lnTo>
                        <a:pt x="155" y="65"/>
                      </a:lnTo>
                      <a:lnTo>
                        <a:pt x="155" y="65"/>
                      </a:lnTo>
                      <a:lnTo>
                        <a:pt x="153" y="65"/>
                      </a:lnTo>
                      <a:lnTo>
                        <a:pt x="151" y="65"/>
                      </a:lnTo>
                      <a:lnTo>
                        <a:pt x="151" y="63"/>
                      </a:lnTo>
                      <a:lnTo>
                        <a:pt x="149" y="59"/>
                      </a:lnTo>
                      <a:lnTo>
                        <a:pt x="149" y="57"/>
                      </a:lnTo>
                      <a:lnTo>
                        <a:pt x="147" y="57"/>
                      </a:lnTo>
                      <a:lnTo>
                        <a:pt x="142" y="55"/>
                      </a:lnTo>
                      <a:lnTo>
                        <a:pt x="140" y="54"/>
                      </a:lnTo>
                      <a:lnTo>
                        <a:pt x="140" y="54"/>
                      </a:lnTo>
                      <a:lnTo>
                        <a:pt x="138" y="52"/>
                      </a:lnTo>
                      <a:lnTo>
                        <a:pt x="138" y="52"/>
                      </a:lnTo>
                      <a:lnTo>
                        <a:pt x="136" y="54"/>
                      </a:lnTo>
                      <a:lnTo>
                        <a:pt x="134" y="54"/>
                      </a:lnTo>
                      <a:lnTo>
                        <a:pt x="134" y="54"/>
                      </a:lnTo>
                      <a:lnTo>
                        <a:pt x="122" y="50"/>
                      </a:lnTo>
                      <a:lnTo>
                        <a:pt x="121" y="50"/>
                      </a:lnTo>
                      <a:lnTo>
                        <a:pt x="121" y="48"/>
                      </a:lnTo>
                      <a:lnTo>
                        <a:pt x="121" y="46"/>
                      </a:lnTo>
                      <a:lnTo>
                        <a:pt x="122" y="42"/>
                      </a:lnTo>
                      <a:lnTo>
                        <a:pt x="124" y="40"/>
                      </a:lnTo>
                      <a:lnTo>
                        <a:pt x="124" y="36"/>
                      </a:lnTo>
                      <a:lnTo>
                        <a:pt x="124" y="33"/>
                      </a:lnTo>
                      <a:lnTo>
                        <a:pt x="122" y="29"/>
                      </a:lnTo>
                      <a:lnTo>
                        <a:pt x="121" y="25"/>
                      </a:lnTo>
                      <a:lnTo>
                        <a:pt x="119" y="21"/>
                      </a:lnTo>
                      <a:lnTo>
                        <a:pt x="117" y="19"/>
                      </a:lnTo>
                      <a:lnTo>
                        <a:pt x="90" y="15"/>
                      </a:lnTo>
                      <a:lnTo>
                        <a:pt x="88" y="14"/>
                      </a:lnTo>
                      <a:lnTo>
                        <a:pt x="86" y="12"/>
                      </a:lnTo>
                      <a:lnTo>
                        <a:pt x="84" y="10"/>
                      </a:lnTo>
                      <a:lnTo>
                        <a:pt x="84" y="8"/>
                      </a:lnTo>
                      <a:lnTo>
                        <a:pt x="81" y="8"/>
                      </a:lnTo>
                      <a:lnTo>
                        <a:pt x="81" y="8"/>
                      </a:lnTo>
                      <a:lnTo>
                        <a:pt x="79" y="6"/>
                      </a:lnTo>
                      <a:lnTo>
                        <a:pt x="79" y="4"/>
                      </a:lnTo>
                      <a:lnTo>
                        <a:pt x="77" y="4"/>
                      </a:lnTo>
                      <a:lnTo>
                        <a:pt x="75" y="4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73" y="0"/>
                      </a:lnTo>
                      <a:lnTo>
                        <a:pt x="71" y="0"/>
                      </a:lnTo>
                      <a:lnTo>
                        <a:pt x="65" y="6"/>
                      </a:lnTo>
                      <a:lnTo>
                        <a:pt x="63" y="8"/>
                      </a:lnTo>
                      <a:lnTo>
                        <a:pt x="61" y="8"/>
                      </a:lnTo>
                      <a:lnTo>
                        <a:pt x="58" y="8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4" y="8"/>
                      </a:lnTo>
                      <a:lnTo>
                        <a:pt x="50" y="8"/>
                      </a:lnTo>
                      <a:lnTo>
                        <a:pt x="48" y="8"/>
                      </a:lnTo>
                      <a:lnTo>
                        <a:pt x="48" y="10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0" y="19"/>
                      </a:lnTo>
                      <a:lnTo>
                        <a:pt x="50" y="19"/>
                      </a:lnTo>
                      <a:lnTo>
                        <a:pt x="50" y="19"/>
                      </a:lnTo>
                      <a:lnTo>
                        <a:pt x="50" y="19"/>
                      </a:lnTo>
                      <a:lnTo>
                        <a:pt x="52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21"/>
                      </a:lnTo>
                      <a:lnTo>
                        <a:pt x="52" y="23"/>
                      </a:lnTo>
                      <a:lnTo>
                        <a:pt x="52" y="25"/>
                      </a:lnTo>
                      <a:lnTo>
                        <a:pt x="54" y="25"/>
                      </a:lnTo>
                      <a:lnTo>
                        <a:pt x="54" y="27"/>
                      </a:lnTo>
                      <a:lnTo>
                        <a:pt x="56" y="27"/>
                      </a:lnTo>
                      <a:lnTo>
                        <a:pt x="56" y="29"/>
                      </a:lnTo>
                      <a:lnTo>
                        <a:pt x="56" y="29"/>
                      </a:lnTo>
                      <a:lnTo>
                        <a:pt x="58" y="31"/>
                      </a:lnTo>
                      <a:lnTo>
                        <a:pt x="58" y="33"/>
                      </a:lnTo>
                      <a:lnTo>
                        <a:pt x="58" y="34"/>
                      </a:lnTo>
                      <a:lnTo>
                        <a:pt x="58" y="36"/>
                      </a:lnTo>
                      <a:lnTo>
                        <a:pt x="58" y="38"/>
                      </a:lnTo>
                      <a:lnTo>
                        <a:pt x="58" y="38"/>
                      </a:lnTo>
                      <a:lnTo>
                        <a:pt x="61" y="40"/>
                      </a:lnTo>
                      <a:lnTo>
                        <a:pt x="61" y="42"/>
                      </a:lnTo>
                      <a:lnTo>
                        <a:pt x="61" y="44"/>
                      </a:lnTo>
                      <a:lnTo>
                        <a:pt x="63" y="46"/>
                      </a:lnTo>
                      <a:lnTo>
                        <a:pt x="65" y="46"/>
                      </a:lnTo>
                      <a:lnTo>
                        <a:pt x="65" y="48"/>
                      </a:lnTo>
                      <a:lnTo>
                        <a:pt x="65" y="50"/>
                      </a:lnTo>
                      <a:lnTo>
                        <a:pt x="65" y="50"/>
                      </a:lnTo>
                      <a:lnTo>
                        <a:pt x="65" y="54"/>
                      </a:lnTo>
                      <a:lnTo>
                        <a:pt x="65" y="54"/>
                      </a:lnTo>
                      <a:lnTo>
                        <a:pt x="69" y="59"/>
                      </a:lnTo>
                      <a:lnTo>
                        <a:pt x="69" y="61"/>
                      </a:lnTo>
                      <a:lnTo>
                        <a:pt x="71" y="63"/>
                      </a:lnTo>
                      <a:lnTo>
                        <a:pt x="73" y="63"/>
                      </a:lnTo>
                      <a:lnTo>
                        <a:pt x="73" y="63"/>
                      </a:lnTo>
                      <a:lnTo>
                        <a:pt x="75" y="65"/>
                      </a:lnTo>
                      <a:lnTo>
                        <a:pt x="77" y="67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79" y="65"/>
                      </a:lnTo>
                      <a:lnTo>
                        <a:pt x="81" y="65"/>
                      </a:lnTo>
                      <a:lnTo>
                        <a:pt x="81" y="65"/>
                      </a:lnTo>
                      <a:lnTo>
                        <a:pt x="81" y="65"/>
                      </a:lnTo>
                      <a:lnTo>
                        <a:pt x="82" y="65"/>
                      </a:lnTo>
                      <a:lnTo>
                        <a:pt x="82" y="65"/>
                      </a:lnTo>
                      <a:lnTo>
                        <a:pt x="84" y="65"/>
                      </a:lnTo>
                      <a:lnTo>
                        <a:pt x="84" y="65"/>
                      </a:lnTo>
                      <a:lnTo>
                        <a:pt x="86" y="67"/>
                      </a:lnTo>
                      <a:lnTo>
                        <a:pt x="86" y="69"/>
                      </a:lnTo>
                      <a:lnTo>
                        <a:pt x="86" y="71"/>
                      </a:lnTo>
                      <a:lnTo>
                        <a:pt x="86" y="73"/>
                      </a:lnTo>
                      <a:lnTo>
                        <a:pt x="86" y="76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8" y="78"/>
                      </a:lnTo>
                      <a:lnTo>
                        <a:pt x="90" y="78"/>
                      </a:lnTo>
                      <a:lnTo>
                        <a:pt x="90" y="80"/>
                      </a:lnTo>
                      <a:lnTo>
                        <a:pt x="92" y="80"/>
                      </a:lnTo>
                      <a:lnTo>
                        <a:pt x="98" y="88"/>
                      </a:lnTo>
                      <a:lnTo>
                        <a:pt x="100" y="88"/>
                      </a:lnTo>
                      <a:lnTo>
                        <a:pt x="100" y="88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98" y="90"/>
                      </a:lnTo>
                      <a:lnTo>
                        <a:pt x="84" y="92"/>
                      </a:lnTo>
                      <a:lnTo>
                        <a:pt x="81" y="90"/>
                      </a:lnTo>
                      <a:lnTo>
                        <a:pt x="79" y="90"/>
                      </a:lnTo>
                      <a:lnTo>
                        <a:pt x="77" y="90"/>
                      </a:lnTo>
                      <a:lnTo>
                        <a:pt x="77" y="90"/>
                      </a:lnTo>
                      <a:lnTo>
                        <a:pt x="73" y="90"/>
                      </a:lnTo>
                      <a:lnTo>
                        <a:pt x="73" y="90"/>
                      </a:lnTo>
                      <a:lnTo>
                        <a:pt x="71" y="90"/>
                      </a:lnTo>
                      <a:lnTo>
                        <a:pt x="71" y="92"/>
                      </a:lnTo>
                      <a:lnTo>
                        <a:pt x="71" y="92"/>
                      </a:lnTo>
                      <a:lnTo>
                        <a:pt x="69" y="95"/>
                      </a:lnTo>
                      <a:lnTo>
                        <a:pt x="69" y="97"/>
                      </a:lnTo>
                      <a:lnTo>
                        <a:pt x="69" y="97"/>
                      </a:lnTo>
                      <a:lnTo>
                        <a:pt x="67" y="99"/>
                      </a:lnTo>
                      <a:lnTo>
                        <a:pt x="67" y="99"/>
                      </a:lnTo>
                      <a:lnTo>
                        <a:pt x="67" y="99"/>
                      </a:lnTo>
                      <a:lnTo>
                        <a:pt x="63" y="101"/>
                      </a:lnTo>
                      <a:lnTo>
                        <a:pt x="61" y="101"/>
                      </a:lnTo>
                      <a:lnTo>
                        <a:pt x="61" y="101"/>
                      </a:lnTo>
                      <a:lnTo>
                        <a:pt x="61" y="101"/>
                      </a:lnTo>
                      <a:lnTo>
                        <a:pt x="60" y="103"/>
                      </a:lnTo>
                      <a:lnTo>
                        <a:pt x="60" y="103"/>
                      </a:lnTo>
                      <a:lnTo>
                        <a:pt x="60" y="103"/>
                      </a:lnTo>
                      <a:lnTo>
                        <a:pt x="60" y="103"/>
                      </a:lnTo>
                      <a:lnTo>
                        <a:pt x="60" y="103"/>
                      </a:lnTo>
                      <a:lnTo>
                        <a:pt x="60" y="103"/>
                      </a:lnTo>
                      <a:lnTo>
                        <a:pt x="60" y="101"/>
                      </a:lnTo>
                      <a:lnTo>
                        <a:pt x="58" y="101"/>
                      </a:lnTo>
                      <a:lnTo>
                        <a:pt x="58" y="101"/>
                      </a:lnTo>
                      <a:lnTo>
                        <a:pt x="58" y="99"/>
                      </a:lnTo>
                      <a:lnTo>
                        <a:pt x="58" y="99"/>
                      </a:lnTo>
                      <a:lnTo>
                        <a:pt x="58" y="99"/>
                      </a:lnTo>
                      <a:lnTo>
                        <a:pt x="56" y="101"/>
                      </a:lnTo>
                      <a:lnTo>
                        <a:pt x="56" y="101"/>
                      </a:lnTo>
                      <a:lnTo>
                        <a:pt x="56" y="101"/>
                      </a:lnTo>
                      <a:lnTo>
                        <a:pt x="56" y="105"/>
                      </a:lnTo>
                      <a:lnTo>
                        <a:pt x="56" y="105"/>
                      </a:lnTo>
                      <a:lnTo>
                        <a:pt x="56" y="107"/>
                      </a:lnTo>
                      <a:lnTo>
                        <a:pt x="56" y="109"/>
                      </a:lnTo>
                      <a:lnTo>
                        <a:pt x="56" y="109"/>
                      </a:lnTo>
                      <a:lnTo>
                        <a:pt x="58" y="109"/>
                      </a:lnTo>
                      <a:lnTo>
                        <a:pt x="60" y="111"/>
                      </a:lnTo>
                      <a:lnTo>
                        <a:pt x="60" y="111"/>
                      </a:lnTo>
                      <a:lnTo>
                        <a:pt x="61" y="111"/>
                      </a:lnTo>
                      <a:lnTo>
                        <a:pt x="61" y="109"/>
                      </a:lnTo>
                      <a:lnTo>
                        <a:pt x="63" y="109"/>
                      </a:lnTo>
                      <a:lnTo>
                        <a:pt x="63" y="109"/>
                      </a:lnTo>
                      <a:lnTo>
                        <a:pt x="63" y="109"/>
                      </a:lnTo>
                      <a:lnTo>
                        <a:pt x="63" y="109"/>
                      </a:lnTo>
                      <a:lnTo>
                        <a:pt x="65" y="109"/>
                      </a:lnTo>
                      <a:lnTo>
                        <a:pt x="65" y="109"/>
                      </a:lnTo>
                      <a:lnTo>
                        <a:pt x="67" y="109"/>
                      </a:lnTo>
                      <a:lnTo>
                        <a:pt x="69" y="112"/>
                      </a:lnTo>
                      <a:lnTo>
                        <a:pt x="71" y="112"/>
                      </a:lnTo>
                      <a:lnTo>
                        <a:pt x="73" y="114"/>
                      </a:lnTo>
                      <a:lnTo>
                        <a:pt x="79" y="114"/>
                      </a:lnTo>
                      <a:lnTo>
                        <a:pt x="81" y="116"/>
                      </a:lnTo>
                      <a:lnTo>
                        <a:pt x="81" y="116"/>
                      </a:lnTo>
                      <a:lnTo>
                        <a:pt x="81" y="116"/>
                      </a:lnTo>
                      <a:lnTo>
                        <a:pt x="81" y="118"/>
                      </a:lnTo>
                      <a:lnTo>
                        <a:pt x="79" y="122"/>
                      </a:lnTo>
                      <a:lnTo>
                        <a:pt x="79" y="122"/>
                      </a:lnTo>
                      <a:lnTo>
                        <a:pt x="79" y="122"/>
                      </a:lnTo>
                      <a:lnTo>
                        <a:pt x="79" y="124"/>
                      </a:lnTo>
                      <a:lnTo>
                        <a:pt x="81" y="126"/>
                      </a:lnTo>
                      <a:lnTo>
                        <a:pt x="81" y="128"/>
                      </a:lnTo>
                      <a:lnTo>
                        <a:pt x="81" y="128"/>
                      </a:lnTo>
                      <a:lnTo>
                        <a:pt x="79" y="128"/>
                      </a:lnTo>
                      <a:lnTo>
                        <a:pt x="77" y="128"/>
                      </a:lnTo>
                      <a:lnTo>
                        <a:pt x="77" y="128"/>
                      </a:lnTo>
                      <a:lnTo>
                        <a:pt x="75" y="128"/>
                      </a:lnTo>
                      <a:lnTo>
                        <a:pt x="75" y="128"/>
                      </a:lnTo>
                      <a:lnTo>
                        <a:pt x="73" y="128"/>
                      </a:lnTo>
                      <a:lnTo>
                        <a:pt x="73" y="128"/>
                      </a:lnTo>
                      <a:lnTo>
                        <a:pt x="73" y="130"/>
                      </a:lnTo>
                      <a:lnTo>
                        <a:pt x="71" y="130"/>
                      </a:lnTo>
                      <a:lnTo>
                        <a:pt x="71" y="130"/>
                      </a:lnTo>
                      <a:lnTo>
                        <a:pt x="65" y="130"/>
                      </a:lnTo>
                      <a:lnTo>
                        <a:pt x="63" y="131"/>
                      </a:lnTo>
                      <a:lnTo>
                        <a:pt x="63" y="131"/>
                      </a:lnTo>
                      <a:lnTo>
                        <a:pt x="63" y="131"/>
                      </a:lnTo>
                      <a:lnTo>
                        <a:pt x="63" y="131"/>
                      </a:lnTo>
                      <a:lnTo>
                        <a:pt x="61" y="131"/>
                      </a:lnTo>
                      <a:lnTo>
                        <a:pt x="61" y="133"/>
                      </a:lnTo>
                      <a:lnTo>
                        <a:pt x="61" y="133"/>
                      </a:lnTo>
                      <a:lnTo>
                        <a:pt x="61" y="135"/>
                      </a:lnTo>
                      <a:lnTo>
                        <a:pt x="63" y="135"/>
                      </a:lnTo>
                      <a:lnTo>
                        <a:pt x="65" y="137"/>
                      </a:lnTo>
                      <a:lnTo>
                        <a:pt x="67" y="139"/>
                      </a:lnTo>
                      <a:lnTo>
                        <a:pt x="69" y="147"/>
                      </a:lnTo>
                      <a:lnTo>
                        <a:pt x="69" y="147"/>
                      </a:lnTo>
                      <a:lnTo>
                        <a:pt x="71" y="147"/>
                      </a:lnTo>
                      <a:lnTo>
                        <a:pt x="73" y="147"/>
                      </a:lnTo>
                      <a:lnTo>
                        <a:pt x="73" y="147"/>
                      </a:lnTo>
                      <a:lnTo>
                        <a:pt x="75" y="149"/>
                      </a:lnTo>
                      <a:lnTo>
                        <a:pt x="77" y="149"/>
                      </a:lnTo>
                      <a:lnTo>
                        <a:pt x="77" y="150"/>
                      </a:lnTo>
                      <a:lnTo>
                        <a:pt x="79" y="150"/>
                      </a:lnTo>
                      <a:lnTo>
                        <a:pt x="79" y="152"/>
                      </a:lnTo>
                      <a:lnTo>
                        <a:pt x="79" y="154"/>
                      </a:lnTo>
                      <a:lnTo>
                        <a:pt x="81" y="154"/>
                      </a:lnTo>
                      <a:lnTo>
                        <a:pt x="81" y="154"/>
                      </a:lnTo>
                      <a:lnTo>
                        <a:pt x="82" y="154"/>
                      </a:lnTo>
                      <a:lnTo>
                        <a:pt x="82" y="156"/>
                      </a:lnTo>
                      <a:lnTo>
                        <a:pt x="84" y="160"/>
                      </a:lnTo>
                      <a:lnTo>
                        <a:pt x="84" y="160"/>
                      </a:lnTo>
                      <a:lnTo>
                        <a:pt x="84" y="162"/>
                      </a:lnTo>
                      <a:lnTo>
                        <a:pt x="86" y="162"/>
                      </a:lnTo>
                      <a:lnTo>
                        <a:pt x="88" y="164"/>
                      </a:lnTo>
                      <a:lnTo>
                        <a:pt x="88" y="164"/>
                      </a:lnTo>
                      <a:lnTo>
                        <a:pt x="90" y="164"/>
                      </a:lnTo>
                      <a:lnTo>
                        <a:pt x="94" y="162"/>
                      </a:lnTo>
                      <a:lnTo>
                        <a:pt x="96" y="162"/>
                      </a:lnTo>
                      <a:lnTo>
                        <a:pt x="98" y="162"/>
                      </a:lnTo>
                      <a:lnTo>
                        <a:pt x="98" y="164"/>
                      </a:lnTo>
                      <a:lnTo>
                        <a:pt x="100" y="164"/>
                      </a:lnTo>
                      <a:lnTo>
                        <a:pt x="101" y="166"/>
                      </a:lnTo>
                      <a:lnTo>
                        <a:pt x="101" y="168"/>
                      </a:lnTo>
                      <a:lnTo>
                        <a:pt x="101" y="168"/>
                      </a:lnTo>
                      <a:lnTo>
                        <a:pt x="105" y="170"/>
                      </a:lnTo>
                      <a:lnTo>
                        <a:pt x="107" y="170"/>
                      </a:lnTo>
                      <a:lnTo>
                        <a:pt x="109" y="170"/>
                      </a:lnTo>
                      <a:lnTo>
                        <a:pt x="111" y="170"/>
                      </a:lnTo>
                      <a:lnTo>
                        <a:pt x="113" y="171"/>
                      </a:lnTo>
                      <a:lnTo>
                        <a:pt x="119" y="177"/>
                      </a:lnTo>
                      <a:lnTo>
                        <a:pt x="119" y="177"/>
                      </a:lnTo>
                      <a:lnTo>
                        <a:pt x="121" y="179"/>
                      </a:lnTo>
                      <a:lnTo>
                        <a:pt x="119" y="179"/>
                      </a:lnTo>
                      <a:lnTo>
                        <a:pt x="119" y="181"/>
                      </a:lnTo>
                      <a:lnTo>
                        <a:pt x="119" y="183"/>
                      </a:lnTo>
                      <a:lnTo>
                        <a:pt x="119" y="183"/>
                      </a:lnTo>
                      <a:lnTo>
                        <a:pt x="117" y="183"/>
                      </a:lnTo>
                      <a:lnTo>
                        <a:pt x="113" y="187"/>
                      </a:lnTo>
                      <a:lnTo>
                        <a:pt x="113" y="187"/>
                      </a:lnTo>
                      <a:lnTo>
                        <a:pt x="111" y="187"/>
                      </a:lnTo>
                      <a:lnTo>
                        <a:pt x="109" y="187"/>
                      </a:lnTo>
                      <a:lnTo>
                        <a:pt x="107" y="187"/>
                      </a:lnTo>
                      <a:lnTo>
                        <a:pt x="107" y="187"/>
                      </a:lnTo>
                      <a:lnTo>
                        <a:pt x="105" y="187"/>
                      </a:lnTo>
                      <a:lnTo>
                        <a:pt x="103" y="185"/>
                      </a:lnTo>
                      <a:lnTo>
                        <a:pt x="101" y="185"/>
                      </a:lnTo>
                      <a:lnTo>
                        <a:pt x="100" y="181"/>
                      </a:lnTo>
                      <a:lnTo>
                        <a:pt x="98" y="181"/>
                      </a:lnTo>
                      <a:lnTo>
                        <a:pt x="96" y="181"/>
                      </a:lnTo>
                      <a:lnTo>
                        <a:pt x="94" y="181"/>
                      </a:lnTo>
                      <a:lnTo>
                        <a:pt x="94" y="183"/>
                      </a:lnTo>
                      <a:lnTo>
                        <a:pt x="92" y="183"/>
                      </a:lnTo>
                      <a:lnTo>
                        <a:pt x="92" y="185"/>
                      </a:lnTo>
                      <a:lnTo>
                        <a:pt x="94" y="189"/>
                      </a:lnTo>
                      <a:lnTo>
                        <a:pt x="94" y="189"/>
                      </a:lnTo>
                      <a:lnTo>
                        <a:pt x="94" y="189"/>
                      </a:lnTo>
                      <a:lnTo>
                        <a:pt x="94" y="190"/>
                      </a:lnTo>
                      <a:lnTo>
                        <a:pt x="94" y="190"/>
                      </a:lnTo>
                      <a:lnTo>
                        <a:pt x="94" y="190"/>
                      </a:lnTo>
                      <a:lnTo>
                        <a:pt x="94" y="192"/>
                      </a:lnTo>
                      <a:lnTo>
                        <a:pt x="92" y="192"/>
                      </a:lnTo>
                      <a:lnTo>
                        <a:pt x="92" y="192"/>
                      </a:lnTo>
                      <a:lnTo>
                        <a:pt x="90" y="192"/>
                      </a:lnTo>
                      <a:lnTo>
                        <a:pt x="88" y="192"/>
                      </a:lnTo>
                      <a:lnTo>
                        <a:pt x="86" y="192"/>
                      </a:lnTo>
                      <a:lnTo>
                        <a:pt x="86" y="192"/>
                      </a:lnTo>
                      <a:lnTo>
                        <a:pt x="86" y="192"/>
                      </a:lnTo>
                      <a:lnTo>
                        <a:pt x="84" y="192"/>
                      </a:lnTo>
                      <a:lnTo>
                        <a:pt x="84" y="192"/>
                      </a:lnTo>
                      <a:lnTo>
                        <a:pt x="84" y="192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2" y="190"/>
                      </a:lnTo>
                      <a:lnTo>
                        <a:pt x="82" y="190"/>
                      </a:lnTo>
                      <a:lnTo>
                        <a:pt x="82" y="189"/>
                      </a:lnTo>
                      <a:lnTo>
                        <a:pt x="82" y="189"/>
                      </a:lnTo>
                      <a:lnTo>
                        <a:pt x="82" y="189"/>
                      </a:lnTo>
                      <a:lnTo>
                        <a:pt x="82" y="187"/>
                      </a:lnTo>
                      <a:lnTo>
                        <a:pt x="82" y="187"/>
                      </a:lnTo>
                      <a:lnTo>
                        <a:pt x="82" y="185"/>
                      </a:lnTo>
                      <a:lnTo>
                        <a:pt x="82" y="185"/>
                      </a:lnTo>
                      <a:lnTo>
                        <a:pt x="81" y="183"/>
                      </a:lnTo>
                      <a:lnTo>
                        <a:pt x="77" y="183"/>
                      </a:lnTo>
                      <a:lnTo>
                        <a:pt x="69" y="190"/>
                      </a:lnTo>
                      <a:lnTo>
                        <a:pt x="63" y="196"/>
                      </a:lnTo>
                      <a:lnTo>
                        <a:pt x="61" y="198"/>
                      </a:lnTo>
                      <a:lnTo>
                        <a:pt x="56" y="202"/>
                      </a:lnTo>
                      <a:lnTo>
                        <a:pt x="54" y="204"/>
                      </a:lnTo>
                      <a:lnTo>
                        <a:pt x="54" y="204"/>
                      </a:lnTo>
                      <a:lnTo>
                        <a:pt x="52" y="206"/>
                      </a:lnTo>
                      <a:lnTo>
                        <a:pt x="50" y="208"/>
                      </a:lnTo>
                      <a:lnTo>
                        <a:pt x="46" y="209"/>
                      </a:lnTo>
                      <a:lnTo>
                        <a:pt x="46" y="209"/>
                      </a:lnTo>
                      <a:lnTo>
                        <a:pt x="44" y="209"/>
                      </a:lnTo>
                      <a:lnTo>
                        <a:pt x="44" y="211"/>
                      </a:lnTo>
                      <a:lnTo>
                        <a:pt x="42" y="213"/>
                      </a:lnTo>
                      <a:lnTo>
                        <a:pt x="33" y="219"/>
                      </a:lnTo>
                      <a:lnTo>
                        <a:pt x="20" y="227"/>
                      </a:lnTo>
                      <a:lnTo>
                        <a:pt x="18" y="227"/>
                      </a:lnTo>
                      <a:lnTo>
                        <a:pt x="16" y="230"/>
                      </a:lnTo>
                      <a:lnTo>
                        <a:pt x="14" y="230"/>
                      </a:lnTo>
                      <a:lnTo>
                        <a:pt x="10" y="232"/>
                      </a:lnTo>
                      <a:lnTo>
                        <a:pt x="6" y="234"/>
                      </a:lnTo>
                      <a:lnTo>
                        <a:pt x="4" y="236"/>
                      </a:lnTo>
                      <a:lnTo>
                        <a:pt x="4" y="236"/>
                      </a:lnTo>
                      <a:lnTo>
                        <a:pt x="2" y="238"/>
                      </a:lnTo>
                      <a:lnTo>
                        <a:pt x="2" y="240"/>
                      </a:lnTo>
                      <a:lnTo>
                        <a:pt x="2" y="240"/>
                      </a:lnTo>
                      <a:lnTo>
                        <a:pt x="2" y="242"/>
                      </a:lnTo>
                      <a:lnTo>
                        <a:pt x="0" y="244"/>
                      </a:lnTo>
                      <a:lnTo>
                        <a:pt x="0" y="249"/>
                      </a:lnTo>
                      <a:lnTo>
                        <a:pt x="0" y="251"/>
                      </a:lnTo>
                      <a:lnTo>
                        <a:pt x="0" y="251"/>
                      </a:lnTo>
                      <a:lnTo>
                        <a:pt x="0" y="253"/>
                      </a:lnTo>
                      <a:lnTo>
                        <a:pt x="2" y="255"/>
                      </a:lnTo>
                      <a:lnTo>
                        <a:pt x="4" y="257"/>
                      </a:lnTo>
                      <a:lnTo>
                        <a:pt x="4" y="259"/>
                      </a:lnTo>
                      <a:lnTo>
                        <a:pt x="4" y="259"/>
                      </a:lnTo>
                      <a:lnTo>
                        <a:pt x="4" y="263"/>
                      </a:lnTo>
                      <a:lnTo>
                        <a:pt x="4" y="267"/>
                      </a:lnTo>
                      <a:lnTo>
                        <a:pt x="4" y="267"/>
                      </a:lnTo>
                      <a:lnTo>
                        <a:pt x="4" y="268"/>
                      </a:lnTo>
                      <a:lnTo>
                        <a:pt x="4" y="268"/>
                      </a:lnTo>
                      <a:lnTo>
                        <a:pt x="4" y="270"/>
                      </a:lnTo>
                      <a:lnTo>
                        <a:pt x="4" y="272"/>
                      </a:lnTo>
                      <a:lnTo>
                        <a:pt x="4" y="272"/>
                      </a:lnTo>
                      <a:lnTo>
                        <a:pt x="6" y="274"/>
                      </a:lnTo>
                      <a:lnTo>
                        <a:pt x="6" y="274"/>
                      </a:lnTo>
                      <a:lnTo>
                        <a:pt x="8" y="276"/>
                      </a:lnTo>
                      <a:lnTo>
                        <a:pt x="8" y="276"/>
                      </a:lnTo>
                      <a:lnTo>
                        <a:pt x="10" y="278"/>
                      </a:lnTo>
                      <a:lnTo>
                        <a:pt x="10" y="280"/>
                      </a:lnTo>
                      <a:lnTo>
                        <a:pt x="12" y="280"/>
                      </a:lnTo>
                      <a:lnTo>
                        <a:pt x="14" y="282"/>
                      </a:lnTo>
                      <a:lnTo>
                        <a:pt x="14" y="282"/>
                      </a:lnTo>
                      <a:lnTo>
                        <a:pt x="18" y="284"/>
                      </a:lnTo>
                      <a:lnTo>
                        <a:pt x="20" y="284"/>
                      </a:lnTo>
                      <a:lnTo>
                        <a:pt x="20" y="284"/>
                      </a:lnTo>
                      <a:lnTo>
                        <a:pt x="20" y="286"/>
                      </a:lnTo>
                      <a:lnTo>
                        <a:pt x="20" y="287"/>
                      </a:lnTo>
                      <a:lnTo>
                        <a:pt x="20" y="289"/>
                      </a:lnTo>
                      <a:lnTo>
                        <a:pt x="18" y="291"/>
                      </a:lnTo>
                      <a:lnTo>
                        <a:pt x="18" y="293"/>
                      </a:lnTo>
                      <a:lnTo>
                        <a:pt x="18" y="293"/>
                      </a:lnTo>
                      <a:lnTo>
                        <a:pt x="20" y="295"/>
                      </a:lnTo>
                      <a:lnTo>
                        <a:pt x="20" y="297"/>
                      </a:lnTo>
                      <a:lnTo>
                        <a:pt x="20" y="297"/>
                      </a:lnTo>
                      <a:lnTo>
                        <a:pt x="20" y="301"/>
                      </a:lnTo>
                      <a:lnTo>
                        <a:pt x="20" y="303"/>
                      </a:lnTo>
                      <a:lnTo>
                        <a:pt x="20" y="306"/>
                      </a:lnTo>
                      <a:lnTo>
                        <a:pt x="21" y="306"/>
                      </a:lnTo>
                      <a:lnTo>
                        <a:pt x="29" y="308"/>
                      </a:lnTo>
                      <a:lnTo>
                        <a:pt x="35" y="308"/>
                      </a:lnTo>
                      <a:lnTo>
                        <a:pt x="41" y="308"/>
                      </a:lnTo>
                      <a:lnTo>
                        <a:pt x="42" y="308"/>
                      </a:lnTo>
                      <a:lnTo>
                        <a:pt x="44" y="306"/>
                      </a:lnTo>
                      <a:lnTo>
                        <a:pt x="46" y="305"/>
                      </a:lnTo>
                      <a:lnTo>
                        <a:pt x="46" y="305"/>
                      </a:lnTo>
                      <a:lnTo>
                        <a:pt x="48" y="306"/>
                      </a:lnTo>
                      <a:lnTo>
                        <a:pt x="50" y="306"/>
                      </a:lnTo>
                      <a:lnTo>
                        <a:pt x="50" y="306"/>
                      </a:lnTo>
                      <a:lnTo>
                        <a:pt x="52" y="305"/>
                      </a:lnTo>
                      <a:lnTo>
                        <a:pt x="56" y="305"/>
                      </a:lnTo>
                      <a:lnTo>
                        <a:pt x="58" y="305"/>
                      </a:lnTo>
                      <a:lnTo>
                        <a:pt x="60" y="303"/>
                      </a:lnTo>
                      <a:lnTo>
                        <a:pt x="60" y="301"/>
                      </a:lnTo>
                      <a:lnTo>
                        <a:pt x="61" y="301"/>
                      </a:lnTo>
                      <a:lnTo>
                        <a:pt x="61" y="301"/>
                      </a:lnTo>
                      <a:lnTo>
                        <a:pt x="63" y="301"/>
                      </a:lnTo>
                      <a:lnTo>
                        <a:pt x="63" y="299"/>
                      </a:lnTo>
                      <a:lnTo>
                        <a:pt x="63" y="299"/>
                      </a:lnTo>
                      <a:lnTo>
                        <a:pt x="63" y="295"/>
                      </a:lnTo>
                      <a:lnTo>
                        <a:pt x="65" y="295"/>
                      </a:lnTo>
                      <a:lnTo>
                        <a:pt x="65" y="295"/>
                      </a:lnTo>
                      <a:lnTo>
                        <a:pt x="65" y="295"/>
                      </a:lnTo>
                      <a:lnTo>
                        <a:pt x="67" y="297"/>
                      </a:lnTo>
                      <a:lnTo>
                        <a:pt x="71" y="303"/>
                      </a:lnTo>
                      <a:lnTo>
                        <a:pt x="73" y="308"/>
                      </a:lnTo>
                      <a:lnTo>
                        <a:pt x="73" y="310"/>
                      </a:lnTo>
                      <a:lnTo>
                        <a:pt x="75" y="312"/>
                      </a:lnTo>
                      <a:lnTo>
                        <a:pt x="75" y="312"/>
                      </a:lnTo>
                      <a:lnTo>
                        <a:pt x="77" y="312"/>
                      </a:lnTo>
                      <a:lnTo>
                        <a:pt x="77" y="312"/>
                      </a:lnTo>
                      <a:lnTo>
                        <a:pt x="77" y="310"/>
                      </a:lnTo>
                      <a:lnTo>
                        <a:pt x="77" y="310"/>
                      </a:lnTo>
                      <a:lnTo>
                        <a:pt x="77" y="308"/>
                      </a:lnTo>
                      <a:lnTo>
                        <a:pt x="77" y="308"/>
                      </a:lnTo>
                      <a:lnTo>
                        <a:pt x="77" y="308"/>
                      </a:lnTo>
                      <a:lnTo>
                        <a:pt x="79" y="308"/>
                      </a:lnTo>
                      <a:lnTo>
                        <a:pt x="79" y="308"/>
                      </a:lnTo>
                      <a:lnTo>
                        <a:pt x="79" y="310"/>
                      </a:lnTo>
                      <a:lnTo>
                        <a:pt x="79" y="310"/>
                      </a:lnTo>
                      <a:lnTo>
                        <a:pt x="79" y="312"/>
                      </a:lnTo>
                      <a:lnTo>
                        <a:pt x="81" y="312"/>
                      </a:lnTo>
                      <a:lnTo>
                        <a:pt x="81" y="312"/>
                      </a:lnTo>
                      <a:lnTo>
                        <a:pt x="81" y="310"/>
                      </a:lnTo>
                      <a:lnTo>
                        <a:pt x="81" y="310"/>
                      </a:lnTo>
                      <a:lnTo>
                        <a:pt x="81" y="308"/>
                      </a:lnTo>
                      <a:lnTo>
                        <a:pt x="81" y="308"/>
                      </a:lnTo>
                      <a:lnTo>
                        <a:pt x="82" y="306"/>
                      </a:lnTo>
                      <a:lnTo>
                        <a:pt x="82" y="306"/>
                      </a:lnTo>
                      <a:lnTo>
                        <a:pt x="84" y="306"/>
                      </a:lnTo>
                      <a:lnTo>
                        <a:pt x="84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88" y="308"/>
                      </a:lnTo>
                      <a:lnTo>
                        <a:pt x="88" y="308"/>
                      </a:lnTo>
                      <a:lnTo>
                        <a:pt x="88" y="306"/>
                      </a:lnTo>
                      <a:lnTo>
                        <a:pt x="90" y="306"/>
                      </a:lnTo>
                      <a:lnTo>
                        <a:pt x="90" y="306"/>
                      </a:lnTo>
                      <a:lnTo>
                        <a:pt x="92" y="306"/>
                      </a:lnTo>
                      <a:lnTo>
                        <a:pt x="92" y="306"/>
                      </a:lnTo>
                      <a:lnTo>
                        <a:pt x="94" y="308"/>
                      </a:lnTo>
                      <a:lnTo>
                        <a:pt x="94" y="312"/>
                      </a:lnTo>
                      <a:lnTo>
                        <a:pt x="92" y="312"/>
                      </a:lnTo>
                      <a:lnTo>
                        <a:pt x="92" y="314"/>
                      </a:lnTo>
                      <a:lnTo>
                        <a:pt x="92" y="316"/>
                      </a:lnTo>
                      <a:lnTo>
                        <a:pt x="94" y="318"/>
                      </a:lnTo>
                      <a:lnTo>
                        <a:pt x="96" y="320"/>
                      </a:lnTo>
                      <a:lnTo>
                        <a:pt x="98" y="320"/>
                      </a:lnTo>
                      <a:lnTo>
                        <a:pt x="98" y="322"/>
                      </a:lnTo>
                      <a:lnTo>
                        <a:pt x="101" y="324"/>
                      </a:lnTo>
                      <a:lnTo>
                        <a:pt x="103" y="325"/>
                      </a:lnTo>
                      <a:lnTo>
                        <a:pt x="103" y="325"/>
                      </a:lnTo>
                      <a:lnTo>
                        <a:pt x="105" y="327"/>
                      </a:lnTo>
                      <a:lnTo>
                        <a:pt x="105" y="327"/>
                      </a:lnTo>
                      <a:lnTo>
                        <a:pt x="107" y="329"/>
                      </a:lnTo>
                      <a:lnTo>
                        <a:pt x="107" y="329"/>
                      </a:lnTo>
                      <a:lnTo>
                        <a:pt x="109" y="329"/>
                      </a:lnTo>
                      <a:lnTo>
                        <a:pt x="109" y="329"/>
                      </a:lnTo>
                      <a:lnTo>
                        <a:pt x="111" y="329"/>
                      </a:lnTo>
                      <a:lnTo>
                        <a:pt x="113" y="327"/>
                      </a:lnTo>
                      <a:lnTo>
                        <a:pt x="113" y="325"/>
                      </a:lnTo>
                      <a:lnTo>
                        <a:pt x="113" y="325"/>
                      </a:lnTo>
                      <a:lnTo>
                        <a:pt x="113" y="324"/>
                      </a:lnTo>
                      <a:lnTo>
                        <a:pt x="117" y="322"/>
                      </a:lnTo>
                      <a:lnTo>
                        <a:pt x="117" y="322"/>
                      </a:lnTo>
                      <a:lnTo>
                        <a:pt x="117" y="320"/>
                      </a:lnTo>
                      <a:lnTo>
                        <a:pt x="117" y="320"/>
                      </a:lnTo>
                      <a:lnTo>
                        <a:pt x="119" y="320"/>
                      </a:lnTo>
                      <a:lnTo>
                        <a:pt x="119" y="322"/>
                      </a:lnTo>
                      <a:lnTo>
                        <a:pt x="121" y="322"/>
                      </a:lnTo>
                      <a:lnTo>
                        <a:pt x="121" y="322"/>
                      </a:lnTo>
                      <a:lnTo>
                        <a:pt x="122" y="322"/>
                      </a:lnTo>
                      <a:lnTo>
                        <a:pt x="124" y="322"/>
                      </a:lnTo>
                      <a:lnTo>
                        <a:pt x="124" y="322"/>
                      </a:lnTo>
                      <a:lnTo>
                        <a:pt x="126" y="318"/>
                      </a:lnTo>
                      <a:lnTo>
                        <a:pt x="126" y="316"/>
                      </a:lnTo>
                      <a:lnTo>
                        <a:pt x="128" y="316"/>
                      </a:lnTo>
                      <a:lnTo>
                        <a:pt x="132" y="312"/>
                      </a:lnTo>
                      <a:lnTo>
                        <a:pt x="134" y="312"/>
                      </a:lnTo>
                      <a:lnTo>
                        <a:pt x="136" y="310"/>
                      </a:lnTo>
                      <a:lnTo>
                        <a:pt x="136" y="310"/>
                      </a:lnTo>
                      <a:lnTo>
                        <a:pt x="138" y="310"/>
                      </a:lnTo>
                      <a:lnTo>
                        <a:pt x="138" y="310"/>
                      </a:lnTo>
                      <a:lnTo>
                        <a:pt x="140" y="310"/>
                      </a:lnTo>
                      <a:lnTo>
                        <a:pt x="140" y="316"/>
                      </a:lnTo>
                      <a:lnTo>
                        <a:pt x="142" y="316"/>
                      </a:lnTo>
                      <a:lnTo>
                        <a:pt x="143" y="316"/>
                      </a:lnTo>
                      <a:lnTo>
                        <a:pt x="143" y="316"/>
                      </a:lnTo>
                      <a:lnTo>
                        <a:pt x="143" y="316"/>
                      </a:lnTo>
                      <a:lnTo>
                        <a:pt x="143" y="316"/>
                      </a:lnTo>
                      <a:lnTo>
                        <a:pt x="145" y="322"/>
                      </a:lnTo>
                      <a:lnTo>
                        <a:pt x="145" y="324"/>
                      </a:lnTo>
                      <a:lnTo>
                        <a:pt x="147" y="324"/>
                      </a:lnTo>
                      <a:lnTo>
                        <a:pt x="151" y="325"/>
                      </a:lnTo>
                      <a:lnTo>
                        <a:pt x="153" y="324"/>
                      </a:lnTo>
                      <a:lnTo>
                        <a:pt x="155" y="324"/>
                      </a:lnTo>
                      <a:lnTo>
                        <a:pt x="157" y="322"/>
                      </a:lnTo>
                      <a:lnTo>
                        <a:pt x="162" y="320"/>
                      </a:lnTo>
                      <a:lnTo>
                        <a:pt x="164" y="320"/>
                      </a:lnTo>
                      <a:lnTo>
                        <a:pt x="164" y="322"/>
                      </a:lnTo>
                      <a:lnTo>
                        <a:pt x="162" y="324"/>
                      </a:lnTo>
                      <a:lnTo>
                        <a:pt x="162" y="325"/>
                      </a:lnTo>
                      <a:lnTo>
                        <a:pt x="164" y="325"/>
                      </a:lnTo>
                      <a:lnTo>
                        <a:pt x="164" y="325"/>
                      </a:lnTo>
                      <a:lnTo>
                        <a:pt x="168" y="322"/>
                      </a:lnTo>
                      <a:lnTo>
                        <a:pt x="170" y="320"/>
                      </a:lnTo>
                      <a:lnTo>
                        <a:pt x="170" y="320"/>
                      </a:lnTo>
                      <a:lnTo>
                        <a:pt x="170" y="320"/>
                      </a:lnTo>
                      <a:lnTo>
                        <a:pt x="170" y="318"/>
                      </a:lnTo>
                      <a:lnTo>
                        <a:pt x="170" y="318"/>
                      </a:lnTo>
                      <a:lnTo>
                        <a:pt x="172" y="316"/>
                      </a:lnTo>
                      <a:lnTo>
                        <a:pt x="180" y="314"/>
                      </a:lnTo>
                      <a:lnTo>
                        <a:pt x="180" y="312"/>
                      </a:lnTo>
                      <a:lnTo>
                        <a:pt x="182" y="312"/>
                      </a:lnTo>
                      <a:lnTo>
                        <a:pt x="182" y="312"/>
                      </a:lnTo>
                      <a:lnTo>
                        <a:pt x="182" y="310"/>
                      </a:lnTo>
                      <a:lnTo>
                        <a:pt x="183" y="310"/>
                      </a:lnTo>
                      <a:lnTo>
                        <a:pt x="189" y="310"/>
                      </a:lnTo>
                      <a:lnTo>
                        <a:pt x="191" y="308"/>
                      </a:lnTo>
                      <a:lnTo>
                        <a:pt x="197" y="308"/>
                      </a:lnTo>
                      <a:lnTo>
                        <a:pt x="199" y="308"/>
                      </a:lnTo>
                      <a:lnTo>
                        <a:pt x="201" y="308"/>
                      </a:lnTo>
                      <a:lnTo>
                        <a:pt x="201" y="308"/>
                      </a:lnTo>
                      <a:lnTo>
                        <a:pt x="202" y="308"/>
                      </a:lnTo>
                      <a:lnTo>
                        <a:pt x="202" y="310"/>
                      </a:lnTo>
                      <a:lnTo>
                        <a:pt x="204" y="308"/>
                      </a:lnTo>
                      <a:lnTo>
                        <a:pt x="206" y="306"/>
                      </a:lnTo>
                      <a:lnTo>
                        <a:pt x="206" y="306"/>
                      </a:lnTo>
                      <a:lnTo>
                        <a:pt x="208" y="305"/>
                      </a:lnTo>
                      <a:lnTo>
                        <a:pt x="208" y="305"/>
                      </a:lnTo>
                      <a:lnTo>
                        <a:pt x="208" y="303"/>
                      </a:lnTo>
                      <a:lnTo>
                        <a:pt x="210" y="303"/>
                      </a:lnTo>
                      <a:lnTo>
                        <a:pt x="212" y="305"/>
                      </a:lnTo>
                      <a:lnTo>
                        <a:pt x="212" y="305"/>
                      </a:lnTo>
                      <a:lnTo>
                        <a:pt x="216" y="305"/>
                      </a:lnTo>
                      <a:lnTo>
                        <a:pt x="216" y="303"/>
                      </a:lnTo>
                      <a:lnTo>
                        <a:pt x="216" y="303"/>
                      </a:lnTo>
                      <a:lnTo>
                        <a:pt x="216" y="299"/>
                      </a:lnTo>
                      <a:lnTo>
                        <a:pt x="216" y="297"/>
                      </a:lnTo>
                      <a:lnTo>
                        <a:pt x="216" y="297"/>
                      </a:lnTo>
                      <a:lnTo>
                        <a:pt x="216" y="295"/>
                      </a:lnTo>
                      <a:lnTo>
                        <a:pt x="216" y="295"/>
                      </a:lnTo>
                      <a:lnTo>
                        <a:pt x="216" y="295"/>
                      </a:lnTo>
                      <a:lnTo>
                        <a:pt x="216" y="293"/>
                      </a:lnTo>
                      <a:lnTo>
                        <a:pt x="218" y="293"/>
                      </a:lnTo>
                      <a:lnTo>
                        <a:pt x="220" y="293"/>
                      </a:lnTo>
                      <a:lnTo>
                        <a:pt x="220" y="291"/>
                      </a:lnTo>
                      <a:lnTo>
                        <a:pt x="220" y="287"/>
                      </a:lnTo>
                      <a:lnTo>
                        <a:pt x="220" y="287"/>
                      </a:lnTo>
                      <a:lnTo>
                        <a:pt x="222" y="286"/>
                      </a:lnTo>
                      <a:lnTo>
                        <a:pt x="222" y="284"/>
                      </a:lnTo>
                      <a:lnTo>
                        <a:pt x="223" y="282"/>
                      </a:lnTo>
                      <a:lnTo>
                        <a:pt x="223" y="282"/>
                      </a:lnTo>
                      <a:lnTo>
                        <a:pt x="233" y="282"/>
                      </a:lnTo>
                      <a:lnTo>
                        <a:pt x="233" y="282"/>
                      </a:lnTo>
                      <a:lnTo>
                        <a:pt x="235" y="284"/>
                      </a:lnTo>
                      <a:lnTo>
                        <a:pt x="239" y="289"/>
                      </a:lnTo>
                      <a:lnTo>
                        <a:pt x="244" y="289"/>
                      </a:lnTo>
                      <a:lnTo>
                        <a:pt x="248" y="286"/>
                      </a:lnTo>
                      <a:lnTo>
                        <a:pt x="250" y="286"/>
                      </a:lnTo>
                      <a:lnTo>
                        <a:pt x="252" y="284"/>
                      </a:lnTo>
                      <a:lnTo>
                        <a:pt x="252" y="286"/>
                      </a:lnTo>
                      <a:lnTo>
                        <a:pt x="252" y="286"/>
                      </a:lnTo>
                      <a:lnTo>
                        <a:pt x="252" y="287"/>
                      </a:lnTo>
                      <a:lnTo>
                        <a:pt x="250" y="287"/>
                      </a:lnTo>
                      <a:lnTo>
                        <a:pt x="252" y="287"/>
                      </a:lnTo>
                      <a:lnTo>
                        <a:pt x="252" y="287"/>
                      </a:lnTo>
                      <a:lnTo>
                        <a:pt x="254" y="289"/>
                      </a:lnTo>
                      <a:lnTo>
                        <a:pt x="256" y="289"/>
                      </a:lnTo>
                      <a:lnTo>
                        <a:pt x="258" y="289"/>
                      </a:lnTo>
                      <a:lnTo>
                        <a:pt x="258" y="291"/>
                      </a:lnTo>
                      <a:lnTo>
                        <a:pt x="258" y="299"/>
                      </a:lnTo>
                      <a:lnTo>
                        <a:pt x="260" y="301"/>
                      </a:lnTo>
                      <a:lnTo>
                        <a:pt x="260" y="303"/>
                      </a:lnTo>
                      <a:lnTo>
                        <a:pt x="262" y="305"/>
                      </a:lnTo>
                      <a:lnTo>
                        <a:pt x="263" y="305"/>
                      </a:lnTo>
                      <a:lnTo>
                        <a:pt x="265" y="305"/>
                      </a:lnTo>
                      <a:lnTo>
                        <a:pt x="267" y="303"/>
                      </a:lnTo>
                      <a:lnTo>
                        <a:pt x="269" y="303"/>
                      </a:lnTo>
                      <a:lnTo>
                        <a:pt x="271" y="305"/>
                      </a:lnTo>
                      <a:lnTo>
                        <a:pt x="275" y="305"/>
                      </a:lnTo>
                      <a:lnTo>
                        <a:pt x="275" y="305"/>
                      </a:lnTo>
                      <a:lnTo>
                        <a:pt x="275" y="306"/>
                      </a:lnTo>
                      <a:lnTo>
                        <a:pt x="277" y="310"/>
                      </a:lnTo>
                      <a:lnTo>
                        <a:pt x="275" y="310"/>
                      </a:lnTo>
                      <a:lnTo>
                        <a:pt x="275" y="312"/>
                      </a:lnTo>
                      <a:lnTo>
                        <a:pt x="273" y="314"/>
                      </a:lnTo>
                      <a:lnTo>
                        <a:pt x="273" y="314"/>
                      </a:lnTo>
                      <a:lnTo>
                        <a:pt x="273" y="316"/>
                      </a:lnTo>
                      <a:lnTo>
                        <a:pt x="281" y="320"/>
                      </a:lnTo>
                      <a:lnTo>
                        <a:pt x="286" y="324"/>
                      </a:lnTo>
                      <a:lnTo>
                        <a:pt x="288" y="325"/>
                      </a:lnTo>
                      <a:lnTo>
                        <a:pt x="290" y="325"/>
                      </a:lnTo>
                      <a:lnTo>
                        <a:pt x="290" y="324"/>
                      </a:lnTo>
                      <a:lnTo>
                        <a:pt x="290" y="324"/>
                      </a:lnTo>
                      <a:lnTo>
                        <a:pt x="290" y="322"/>
                      </a:lnTo>
                      <a:lnTo>
                        <a:pt x="290" y="322"/>
                      </a:lnTo>
                      <a:lnTo>
                        <a:pt x="290" y="320"/>
                      </a:lnTo>
                      <a:lnTo>
                        <a:pt x="290" y="320"/>
                      </a:lnTo>
                      <a:lnTo>
                        <a:pt x="292" y="320"/>
                      </a:lnTo>
                      <a:lnTo>
                        <a:pt x="292" y="318"/>
                      </a:lnTo>
                      <a:lnTo>
                        <a:pt x="292" y="314"/>
                      </a:lnTo>
                      <a:lnTo>
                        <a:pt x="294" y="312"/>
                      </a:lnTo>
                      <a:lnTo>
                        <a:pt x="294" y="310"/>
                      </a:lnTo>
                      <a:lnTo>
                        <a:pt x="298" y="308"/>
                      </a:lnTo>
                      <a:lnTo>
                        <a:pt x="302" y="303"/>
                      </a:lnTo>
                      <a:lnTo>
                        <a:pt x="303" y="303"/>
                      </a:lnTo>
                      <a:lnTo>
                        <a:pt x="305" y="305"/>
                      </a:lnTo>
                      <a:lnTo>
                        <a:pt x="307" y="305"/>
                      </a:lnTo>
                      <a:lnTo>
                        <a:pt x="309" y="305"/>
                      </a:lnTo>
                      <a:lnTo>
                        <a:pt x="311" y="305"/>
                      </a:lnTo>
                      <a:lnTo>
                        <a:pt x="313" y="305"/>
                      </a:lnTo>
                      <a:lnTo>
                        <a:pt x="315" y="303"/>
                      </a:lnTo>
                      <a:lnTo>
                        <a:pt x="317" y="301"/>
                      </a:lnTo>
                      <a:lnTo>
                        <a:pt x="317" y="301"/>
                      </a:lnTo>
                      <a:lnTo>
                        <a:pt x="317" y="301"/>
                      </a:lnTo>
                      <a:lnTo>
                        <a:pt x="319" y="301"/>
                      </a:lnTo>
                      <a:lnTo>
                        <a:pt x="321" y="301"/>
                      </a:lnTo>
                      <a:lnTo>
                        <a:pt x="323" y="305"/>
                      </a:lnTo>
                      <a:lnTo>
                        <a:pt x="330" y="306"/>
                      </a:lnTo>
                      <a:lnTo>
                        <a:pt x="330" y="306"/>
                      </a:lnTo>
                      <a:lnTo>
                        <a:pt x="330" y="305"/>
                      </a:lnTo>
                      <a:lnTo>
                        <a:pt x="330" y="303"/>
                      </a:lnTo>
                      <a:lnTo>
                        <a:pt x="330" y="301"/>
                      </a:lnTo>
                      <a:lnTo>
                        <a:pt x="332" y="299"/>
                      </a:lnTo>
                      <a:lnTo>
                        <a:pt x="332" y="299"/>
                      </a:lnTo>
                      <a:lnTo>
                        <a:pt x="334" y="297"/>
                      </a:lnTo>
                      <a:lnTo>
                        <a:pt x="336" y="299"/>
                      </a:lnTo>
                      <a:lnTo>
                        <a:pt x="342" y="301"/>
                      </a:lnTo>
                      <a:lnTo>
                        <a:pt x="343" y="301"/>
                      </a:lnTo>
                      <a:lnTo>
                        <a:pt x="343" y="301"/>
                      </a:lnTo>
                      <a:lnTo>
                        <a:pt x="345" y="299"/>
                      </a:lnTo>
                      <a:lnTo>
                        <a:pt x="345" y="297"/>
                      </a:lnTo>
                      <a:lnTo>
                        <a:pt x="345" y="295"/>
                      </a:lnTo>
                      <a:lnTo>
                        <a:pt x="347" y="293"/>
                      </a:lnTo>
                      <a:lnTo>
                        <a:pt x="345" y="289"/>
                      </a:lnTo>
                      <a:lnTo>
                        <a:pt x="347" y="284"/>
                      </a:lnTo>
                      <a:lnTo>
                        <a:pt x="347" y="284"/>
                      </a:lnTo>
                      <a:lnTo>
                        <a:pt x="347" y="282"/>
                      </a:lnTo>
                      <a:lnTo>
                        <a:pt x="347" y="282"/>
                      </a:lnTo>
                      <a:lnTo>
                        <a:pt x="347" y="280"/>
                      </a:lnTo>
                      <a:lnTo>
                        <a:pt x="347" y="280"/>
                      </a:lnTo>
                      <a:lnTo>
                        <a:pt x="347" y="280"/>
                      </a:lnTo>
                      <a:lnTo>
                        <a:pt x="349" y="276"/>
                      </a:lnTo>
                      <a:lnTo>
                        <a:pt x="351" y="274"/>
                      </a:lnTo>
                      <a:lnTo>
                        <a:pt x="351" y="274"/>
                      </a:lnTo>
                      <a:lnTo>
                        <a:pt x="351" y="272"/>
                      </a:lnTo>
                      <a:lnTo>
                        <a:pt x="351" y="261"/>
                      </a:lnTo>
                      <a:lnTo>
                        <a:pt x="351" y="261"/>
                      </a:lnTo>
                      <a:lnTo>
                        <a:pt x="351" y="259"/>
                      </a:lnTo>
                      <a:lnTo>
                        <a:pt x="355" y="255"/>
                      </a:lnTo>
                      <a:lnTo>
                        <a:pt x="357" y="253"/>
                      </a:lnTo>
                      <a:lnTo>
                        <a:pt x="357" y="253"/>
                      </a:lnTo>
                      <a:lnTo>
                        <a:pt x="361" y="251"/>
                      </a:lnTo>
                      <a:lnTo>
                        <a:pt x="361" y="251"/>
                      </a:lnTo>
                      <a:lnTo>
                        <a:pt x="364" y="251"/>
                      </a:lnTo>
                      <a:lnTo>
                        <a:pt x="364" y="251"/>
                      </a:lnTo>
                      <a:lnTo>
                        <a:pt x="364" y="251"/>
                      </a:lnTo>
                      <a:lnTo>
                        <a:pt x="366" y="246"/>
                      </a:lnTo>
                      <a:lnTo>
                        <a:pt x="366" y="244"/>
                      </a:lnTo>
                      <a:lnTo>
                        <a:pt x="366" y="242"/>
                      </a:lnTo>
                      <a:lnTo>
                        <a:pt x="368" y="240"/>
                      </a:lnTo>
                      <a:lnTo>
                        <a:pt x="368" y="240"/>
                      </a:lnTo>
                      <a:lnTo>
                        <a:pt x="372" y="240"/>
                      </a:lnTo>
                      <a:lnTo>
                        <a:pt x="372" y="240"/>
                      </a:lnTo>
                      <a:lnTo>
                        <a:pt x="372" y="238"/>
                      </a:lnTo>
                      <a:lnTo>
                        <a:pt x="372" y="238"/>
                      </a:lnTo>
                      <a:lnTo>
                        <a:pt x="374" y="238"/>
                      </a:lnTo>
                      <a:lnTo>
                        <a:pt x="374" y="240"/>
                      </a:lnTo>
                      <a:lnTo>
                        <a:pt x="376" y="240"/>
                      </a:lnTo>
                      <a:lnTo>
                        <a:pt x="378" y="240"/>
                      </a:lnTo>
                      <a:lnTo>
                        <a:pt x="380" y="240"/>
                      </a:lnTo>
                      <a:lnTo>
                        <a:pt x="380" y="238"/>
                      </a:lnTo>
                      <a:lnTo>
                        <a:pt x="380" y="236"/>
                      </a:lnTo>
                      <a:lnTo>
                        <a:pt x="382" y="234"/>
                      </a:lnTo>
                      <a:lnTo>
                        <a:pt x="382" y="234"/>
                      </a:lnTo>
                      <a:lnTo>
                        <a:pt x="382" y="232"/>
                      </a:lnTo>
                      <a:lnTo>
                        <a:pt x="382" y="232"/>
                      </a:lnTo>
                      <a:lnTo>
                        <a:pt x="384" y="230"/>
                      </a:lnTo>
                      <a:lnTo>
                        <a:pt x="387" y="227"/>
                      </a:lnTo>
                      <a:lnTo>
                        <a:pt x="389" y="227"/>
                      </a:lnTo>
                      <a:lnTo>
                        <a:pt x="389" y="227"/>
                      </a:lnTo>
                      <a:lnTo>
                        <a:pt x="389" y="227"/>
                      </a:lnTo>
                      <a:lnTo>
                        <a:pt x="391" y="227"/>
                      </a:lnTo>
                      <a:lnTo>
                        <a:pt x="391" y="227"/>
                      </a:lnTo>
                      <a:lnTo>
                        <a:pt x="393" y="228"/>
                      </a:lnTo>
                      <a:lnTo>
                        <a:pt x="393" y="228"/>
                      </a:lnTo>
                      <a:lnTo>
                        <a:pt x="395" y="230"/>
                      </a:lnTo>
                      <a:lnTo>
                        <a:pt x="395" y="232"/>
                      </a:lnTo>
                      <a:lnTo>
                        <a:pt x="401" y="232"/>
                      </a:lnTo>
                      <a:lnTo>
                        <a:pt x="403" y="234"/>
                      </a:lnTo>
                      <a:lnTo>
                        <a:pt x="406" y="232"/>
                      </a:lnTo>
                      <a:lnTo>
                        <a:pt x="410" y="234"/>
                      </a:lnTo>
                      <a:lnTo>
                        <a:pt x="410" y="234"/>
                      </a:lnTo>
                      <a:lnTo>
                        <a:pt x="412" y="234"/>
                      </a:lnTo>
                      <a:lnTo>
                        <a:pt x="412" y="236"/>
                      </a:lnTo>
                      <a:lnTo>
                        <a:pt x="412" y="236"/>
                      </a:lnTo>
                      <a:lnTo>
                        <a:pt x="416" y="234"/>
                      </a:lnTo>
                      <a:lnTo>
                        <a:pt x="418" y="230"/>
                      </a:lnTo>
                      <a:lnTo>
                        <a:pt x="418" y="228"/>
                      </a:lnTo>
                      <a:lnTo>
                        <a:pt x="416" y="228"/>
                      </a:lnTo>
                      <a:lnTo>
                        <a:pt x="416" y="227"/>
                      </a:lnTo>
                      <a:lnTo>
                        <a:pt x="416" y="225"/>
                      </a:lnTo>
                      <a:lnTo>
                        <a:pt x="416" y="223"/>
                      </a:lnTo>
                      <a:lnTo>
                        <a:pt x="414" y="223"/>
                      </a:lnTo>
                      <a:lnTo>
                        <a:pt x="414" y="221"/>
                      </a:lnTo>
                      <a:lnTo>
                        <a:pt x="414" y="221"/>
                      </a:lnTo>
                      <a:lnTo>
                        <a:pt x="414" y="221"/>
                      </a:lnTo>
                      <a:lnTo>
                        <a:pt x="412" y="221"/>
                      </a:lnTo>
                      <a:lnTo>
                        <a:pt x="412" y="221"/>
                      </a:lnTo>
                      <a:lnTo>
                        <a:pt x="412" y="221"/>
                      </a:lnTo>
                      <a:lnTo>
                        <a:pt x="412" y="221"/>
                      </a:lnTo>
                      <a:lnTo>
                        <a:pt x="412" y="221"/>
                      </a:lnTo>
                      <a:lnTo>
                        <a:pt x="412" y="221"/>
                      </a:lnTo>
                      <a:lnTo>
                        <a:pt x="410" y="219"/>
                      </a:lnTo>
                      <a:lnTo>
                        <a:pt x="410" y="219"/>
                      </a:lnTo>
                      <a:lnTo>
                        <a:pt x="410" y="219"/>
                      </a:lnTo>
                      <a:lnTo>
                        <a:pt x="410" y="219"/>
                      </a:lnTo>
                      <a:lnTo>
                        <a:pt x="408" y="219"/>
                      </a:lnTo>
                      <a:lnTo>
                        <a:pt x="408" y="217"/>
                      </a:lnTo>
                      <a:lnTo>
                        <a:pt x="408" y="217"/>
                      </a:lnTo>
                      <a:lnTo>
                        <a:pt x="408" y="217"/>
                      </a:lnTo>
                      <a:lnTo>
                        <a:pt x="410" y="217"/>
                      </a:lnTo>
                      <a:lnTo>
                        <a:pt x="410" y="215"/>
                      </a:lnTo>
                      <a:lnTo>
                        <a:pt x="410" y="215"/>
                      </a:lnTo>
                      <a:lnTo>
                        <a:pt x="410" y="215"/>
                      </a:lnTo>
                      <a:lnTo>
                        <a:pt x="410" y="215"/>
                      </a:lnTo>
                      <a:lnTo>
                        <a:pt x="410" y="215"/>
                      </a:lnTo>
                      <a:lnTo>
                        <a:pt x="410" y="213"/>
                      </a:lnTo>
                      <a:lnTo>
                        <a:pt x="412" y="213"/>
                      </a:lnTo>
                      <a:lnTo>
                        <a:pt x="416" y="211"/>
                      </a:lnTo>
                      <a:lnTo>
                        <a:pt x="418" y="211"/>
                      </a:lnTo>
                      <a:lnTo>
                        <a:pt x="420" y="209"/>
                      </a:lnTo>
                      <a:lnTo>
                        <a:pt x="420" y="209"/>
                      </a:lnTo>
                      <a:lnTo>
                        <a:pt x="422" y="208"/>
                      </a:lnTo>
                      <a:lnTo>
                        <a:pt x="422" y="208"/>
                      </a:lnTo>
                      <a:lnTo>
                        <a:pt x="422" y="208"/>
                      </a:lnTo>
                      <a:lnTo>
                        <a:pt x="422" y="208"/>
                      </a:lnTo>
                      <a:lnTo>
                        <a:pt x="422" y="208"/>
                      </a:lnTo>
                      <a:lnTo>
                        <a:pt x="425" y="206"/>
                      </a:lnTo>
                      <a:lnTo>
                        <a:pt x="427" y="206"/>
                      </a:lnTo>
                      <a:lnTo>
                        <a:pt x="429" y="204"/>
                      </a:lnTo>
                      <a:lnTo>
                        <a:pt x="429" y="206"/>
                      </a:lnTo>
                      <a:lnTo>
                        <a:pt x="431" y="206"/>
                      </a:lnTo>
                      <a:lnTo>
                        <a:pt x="431" y="206"/>
                      </a:lnTo>
                      <a:lnTo>
                        <a:pt x="431" y="208"/>
                      </a:lnTo>
                      <a:lnTo>
                        <a:pt x="433" y="208"/>
                      </a:lnTo>
                      <a:lnTo>
                        <a:pt x="439" y="209"/>
                      </a:lnTo>
                      <a:lnTo>
                        <a:pt x="439" y="208"/>
                      </a:lnTo>
                      <a:lnTo>
                        <a:pt x="439" y="206"/>
                      </a:lnTo>
                      <a:lnTo>
                        <a:pt x="439" y="206"/>
                      </a:lnTo>
                      <a:lnTo>
                        <a:pt x="439" y="204"/>
                      </a:lnTo>
                      <a:lnTo>
                        <a:pt x="437" y="204"/>
                      </a:lnTo>
                      <a:lnTo>
                        <a:pt x="437" y="204"/>
                      </a:lnTo>
                      <a:lnTo>
                        <a:pt x="437" y="204"/>
                      </a:lnTo>
                      <a:lnTo>
                        <a:pt x="437" y="202"/>
                      </a:lnTo>
                      <a:lnTo>
                        <a:pt x="437" y="200"/>
                      </a:lnTo>
                      <a:lnTo>
                        <a:pt x="437" y="196"/>
                      </a:lnTo>
                      <a:lnTo>
                        <a:pt x="437" y="196"/>
                      </a:lnTo>
                      <a:lnTo>
                        <a:pt x="437" y="194"/>
                      </a:lnTo>
                      <a:lnTo>
                        <a:pt x="437" y="192"/>
                      </a:lnTo>
                      <a:lnTo>
                        <a:pt x="437" y="190"/>
                      </a:lnTo>
                      <a:lnTo>
                        <a:pt x="437" y="190"/>
                      </a:lnTo>
                      <a:lnTo>
                        <a:pt x="435" y="189"/>
                      </a:lnTo>
                      <a:lnTo>
                        <a:pt x="433" y="187"/>
                      </a:lnTo>
                      <a:lnTo>
                        <a:pt x="427" y="183"/>
                      </a:lnTo>
                      <a:lnTo>
                        <a:pt x="425" y="183"/>
                      </a:lnTo>
                      <a:lnTo>
                        <a:pt x="424" y="181"/>
                      </a:lnTo>
                      <a:lnTo>
                        <a:pt x="424" y="179"/>
                      </a:lnTo>
                      <a:lnTo>
                        <a:pt x="424" y="179"/>
                      </a:lnTo>
                      <a:lnTo>
                        <a:pt x="422" y="177"/>
                      </a:lnTo>
                      <a:lnTo>
                        <a:pt x="422" y="175"/>
                      </a:lnTo>
                      <a:lnTo>
                        <a:pt x="422" y="175"/>
                      </a:lnTo>
                      <a:lnTo>
                        <a:pt x="422" y="175"/>
                      </a:lnTo>
                      <a:lnTo>
                        <a:pt x="420" y="173"/>
                      </a:lnTo>
                      <a:lnTo>
                        <a:pt x="420" y="171"/>
                      </a:lnTo>
                      <a:lnTo>
                        <a:pt x="416" y="171"/>
                      </a:lnTo>
                      <a:lnTo>
                        <a:pt x="414" y="170"/>
                      </a:lnTo>
                      <a:lnTo>
                        <a:pt x="414" y="170"/>
                      </a:lnTo>
                      <a:lnTo>
                        <a:pt x="414" y="168"/>
                      </a:lnTo>
                      <a:lnTo>
                        <a:pt x="414" y="168"/>
                      </a:lnTo>
                      <a:lnTo>
                        <a:pt x="414" y="168"/>
                      </a:lnTo>
                      <a:lnTo>
                        <a:pt x="414" y="168"/>
                      </a:lnTo>
                      <a:lnTo>
                        <a:pt x="412" y="166"/>
                      </a:lnTo>
                      <a:lnTo>
                        <a:pt x="412" y="166"/>
                      </a:lnTo>
                      <a:lnTo>
                        <a:pt x="412" y="166"/>
                      </a:lnTo>
                      <a:lnTo>
                        <a:pt x="412" y="166"/>
                      </a:lnTo>
                      <a:lnTo>
                        <a:pt x="414" y="164"/>
                      </a:lnTo>
                      <a:lnTo>
                        <a:pt x="414" y="164"/>
                      </a:lnTo>
                      <a:lnTo>
                        <a:pt x="416" y="164"/>
                      </a:lnTo>
                      <a:lnTo>
                        <a:pt x="416" y="164"/>
                      </a:lnTo>
                      <a:lnTo>
                        <a:pt x="416" y="164"/>
                      </a:lnTo>
                      <a:lnTo>
                        <a:pt x="416" y="160"/>
                      </a:lnTo>
                      <a:lnTo>
                        <a:pt x="416" y="158"/>
                      </a:lnTo>
                      <a:lnTo>
                        <a:pt x="416" y="158"/>
                      </a:lnTo>
                      <a:lnTo>
                        <a:pt x="416" y="156"/>
                      </a:lnTo>
                      <a:lnTo>
                        <a:pt x="416" y="156"/>
                      </a:lnTo>
                      <a:lnTo>
                        <a:pt x="416" y="156"/>
                      </a:lnTo>
                      <a:lnTo>
                        <a:pt x="416" y="156"/>
                      </a:lnTo>
                      <a:lnTo>
                        <a:pt x="418" y="154"/>
                      </a:lnTo>
                      <a:lnTo>
                        <a:pt x="420" y="152"/>
                      </a:lnTo>
                      <a:lnTo>
                        <a:pt x="427" y="147"/>
                      </a:lnTo>
                      <a:lnTo>
                        <a:pt x="429" y="143"/>
                      </a:lnTo>
                      <a:lnTo>
                        <a:pt x="431" y="141"/>
                      </a:lnTo>
                      <a:lnTo>
                        <a:pt x="431" y="141"/>
                      </a:lnTo>
                      <a:lnTo>
                        <a:pt x="431" y="141"/>
                      </a:lnTo>
                      <a:lnTo>
                        <a:pt x="433" y="141"/>
                      </a:lnTo>
                      <a:lnTo>
                        <a:pt x="433" y="141"/>
                      </a:lnTo>
                      <a:lnTo>
                        <a:pt x="433" y="141"/>
                      </a:lnTo>
                      <a:lnTo>
                        <a:pt x="437" y="139"/>
                      </a:lnTo>
                      <a:lnTo>
                        <a:pt x="437" y="139"/>
                      </a:lnTo>
                      <a:lnTo>
                        <a:pt x="439" y="137"/>
                      </a:lnTo>
                      <a:lnTo>
                        <a:pt x="441" y="137"/>
                      </a:lnTo>
                      <a:lnTo>
                        <a:pt x="441" y="135"/>
                      </a:lnTo>
                      <a:lnTo>
                        <a:pt x="443" y="133"/>
                      </a:lnTo>
                      <a:lnTo>
                        <a:pt x="446" y="130"/>
                      </a:lnTo>
                      <a:lnTo>
                        <a:pt x="448" y="128"/>
                      </a:lnTo>
                      <a:lnTo>
                        <a:pt x="448" y="128"/>
                      </a:lnTo>
                      <a:lnTo>
                        <a:pt x="452" y="126"/>
                      </a:lnTo>
                      <a:lnTo>
                        <a:pt x="452" y="126"/>
                      </a:lnTo>
                      <a:lnTo>
                        <a:pt x="456" y="124"/>
                      </a:lnTo>
                      <a:lnTo>
                        <a:pt x="456" y="122"/>
                      </a:lnTo>
                      <a:lnTo>
                        <a:pt x="458" y="122"/>
                      </a:lnTo>
                      <a:lnTo>
                        <a:pt x="460" y="122"/>
                      </a:lnTo>
                      <a:lnTo>
                        <a:pt x="460" y="122"/>
                      </a:lnTo>
                      <a:lnTo>
                        <a:pt x="460" y="122"/>
                      </a:lnTo>
                      <a:lnTo>
                        <a:pt x="460" y="122"/>
                      </a:lnTo>
                      <a:lnTo>
                        <a:pt x="460" y="120"/>
                      </a:lnTo>
                      <a:lnTo>
                        <a:pt x="460" y="12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g142a8b75624_19_0"/>
                <p:cNvSpPr/>
                <p:nvPr/>
              </p:nvSpPr>
              <p:spPr>
                <a:xfrm>
                  <a:off x="6143625" y="2592388"/>
                  <a:ext cx="730250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" h="329" extrusionOk="0">
                      <a:moveTo>
                        <a:pt x="460" y="120"/>
                      </a:moveTo>
                      <a:lnTo>
                        <a:pt x="460" y="118"/>
                      </a:lnTo>
                      <a:lnTo>
                        <a:pt x="460" y="118"/>
                      </a:lnTo>
                      <a:lnTo>
                        <a:pt x="458" y="116"/>
                      </a:lnTo>
                      <a:lnTo>
                        <a:pt x="456" y="116"/>
                      </a:lnTo>
                      <a:lnTo>
                        <a:pt x="456" y="116"/>
                      </a:lnTo>
                      <a:lnTo>
                        <a:pt x="456" y="114"/>
                      </a:lnTo>
                      <a:lnTo>
                        <a:pt x="456" y="114"/>
                      </a:lnTo>
                      <a:lnTo>
                        <a:pt x="456" y="114"/>
                      </a:lnTo>
                      <a:lnTo>
                        <a:pt x="458" y="112"/>
                      </a:lnTo>
                      <a:lnTo>
                        <a:pt x="458" y="112"/>
                      </a:lnTo>
                      <a:lnTo>
                        <a:pt x="458" y="112"/>
                      </a:lnTo>
                      <a:lnTo>
                        <a:pt x="458" y="112"/>
                      </a:lnTo>
                      <a:lnTo>
                        <a:pt x="458" y="111"/>
                      </a:lnTo>
                      <a:lnTo>
                        <a:pt x="454" y="109"/>
                      </a:lnTo>
                      <a:lnTo>
                        <a:pt x="454" y="107"/>
                      </a:lnTo>
                      <a:lnTo>
                        <a:pt x="452" y="107"/>
                      </a:lnTo>
                      <a:lnTo>
                        <a:pt x="452" y="107"/>
                      </a:lnTo>
                      <a:lnTo>
                        <a:pt x="450" y="105"/>
                      </a:lnTo>
                      <a:lnTo>
                        <a:pt x="450" y="105"/>
                      </a:lnTo>
                      <a:lnTo>
                        <a:pt x="450" y="105"/>
                      </a:lnTo>
                      <a:lnTo>
                        <a:pt x="450" y="105"/>
                      </a:lnTo>
                      <a:lnTo>
                        <a:pt x="450" y="103"/>
                      </a:lnTo>
                      <a:lnTo>
                        <a:pt x="452" y="101"/>
                      </a:lnTo>
                      <a:lnTo>
                        <a:pt x="452" y="101"/>
                      </a:lnTo>
                      <a:lnTo>
                        <a:pt x="450" y="99"/>
                      </a:lnTo>
                      <a:lnTo>
                        <a:pt x="446" y="101"/>
                      </a:lnTo>
                      <a:lnTo>
                        <a:pt x="444" y="101"/>
                      </a:lnTo>
                      <a:lnTo>
                        <a:pt x="444" y="103"/>
                      </a:lnTo>
                      <a:lnTo>
                        <a:pt x="443" y="101"/>
                      </a:lnTo>
                      <a:lnTo>
                        <a:pt x="441" y="101"/>
                      </a:lnTo>
                      <a:lnTo>
                        <a:pt x="441" y="103"/>
                      </a:lnTo>
                      <a:lnTo>
                        <a:pt x="441" y="105"/>
                      </a:lnTo>
                      <a:lnTo>
                        <a:pt x="441" y="105"/>
                      </a:lnTo>
                      <a:lnTo>
                        <a:pt x="439" y="111"/>
                      </a:lnTo>
                      <a:lnTo>
                        <a:pt x="437" y="114"/>
                      </a:lnTo>
                      <a:lnTo>
                        <a:pt x="433" y="118"/>
                      </a:lnTo>
                      <a:lnTo>
                        <a:pt x="429" y="118"/>
                      </a:lnTo>
                      <a:lnTo>
                        <a:pt x="429" y="118"/>
                      </a:lnTo>
                      <a:lnTo>
                        <a:pt x="425" y="116"/>
                      </a:lnTo>
                      <a:lnTo>
                        <a:pt x="425" y="114"/>
                      </a:lnTo>
                      <a:lnTo>
                        <a:pt x="424" y="114"/>
                      </a:lnTo>
                      <a:lnTo>
                        <a:pt x="424" y="112"/>
                      </a:lnTo>
                      <a:lnTo>
                        <a:pt x="424" y="111"/>
                      </a:lnTo>
                      <a:lnTo>
                        <a:pt x="424" y="111"/>
                      </a:lnTo>
                      <a:lnTo>
                        <a:pt x="420" y="109"/>
                      </a:lnTo>
                      <a:lnTo>
                        <a:pt x="420" y="109"/>
                      </a:lnTo>
                      <a:lnTo>
                        <a:pt x="420" y="109"/>
                      </a:lnTo>
                      <a:lnTo>
                        <a:pt x="416" y="112"/>
                      </a:lnTo>
                      <a:lnTo>
                        <a:pt x="414" y="112"/>
                      </a:lnTo>
                      <a:lnTo>
                        <a:pt x="412" y="111"/>
                      </a:lnTo>
                      <a:lnTo>
                        <a:pt x="410" y="111"/>
                      </a:lnTo>
                      <a:lnTo>
                        <a:pt x="410" y="111"/>
                      </a:lnTo>
                      <a:lnTo>
                        <a:pt x="410" y="112"/>
                      </a:lnTo>
                      <a:lnTo>
                        <a:pt x="408" y="114"/>
                      </a:lnTo>
                      <a:lnTo>
                        <a:pt x="406" y="114"/>
                      </a:lnTo>
                      <a:lnTo>
                        <a:pt x="406" y="114"/>
                      </a:lnTo>
                      <a:lnTo>
                        <a:pt x="404" y="114"/>
                      </a:lnTo>
                      <a:lnTo>
                        <a:pt x="403" y="112"/>
                      </a:lnTo>
                      <a:lnTo>
                        <a:pt x="401" y="114"/>
                      </a:lnTo>
                      <a:lnTo>
                        <a:pt x="401" y="114"/>
                      </a:lnTo>
                      <a:lnTo>
                        <a:pt x="397" y="116"/>
                      </a:lnTo>
                      <a:lnTo>
                        <a:pt x="395" y="118"/>
                      </a:lnTo>
                      <a:lnTo>
                        <a:pt x="391" y="116"/>
                      </a:lnTo>
                      <a:lnTo>
                        <a:pt x="384" y="112"/>
                      </a:lnTo>
                      <a:lnTo>
                        <a:pt x="382" y="112"/>
                      </a:lnTo>
                      <a:lnTo>
                        <a:pt x="378" y="112"/>
                      </a:lnTo>
                      <a:lnTo>
                        <a:pt x="376" y="114"/>
                      </a:lnTo>
                      <a:lnTo>
                        <a:pt x="372" y="114"/>
                      </a:lnTo>
                      <a:lnTo>
                        <a:pt x="372" y="116"/>
                      </a:lnTo>
                      <a:lnTo>
                        <a:pt x="370" y="120"/>
                      </a:lnTo>
                      <a:lnTo>
                        <a:pt x="368" y="122"/>
                      </a:lnTo>
                      <a:lnTo>
                        <a:pt x="368" y="120"/>
                      </a:lnTo>
                      <a:lnTo>
                        <a:pt x="364" y="120"/>
                      </a:lnTo>
                      <a:lnTo>
                        <a:pt x="363" y="118"/>
                      </a:lnTo>
                      <a:lnTo>
                        <a:pt x="363" y="116"/>
                      </a:lnTo>
                      <a:lnTo>
                        <a:pt x="361" y="116"/>
                      </a:lnTo>
                      <a:lnTo>
                        <a:pt x="361" y="114"/>
                      </a:lnTo>
                      <a:lnTo>
                        <a:pt x="357" y="116"/>
                      </a:lnTo>
                      <a:lnTo>
                        <a:pt x="353" y="116"/>
                      </a:lnTo>
                      <a:lnTo>
                        <a:pt x="349" y="114"/>
                      </a:lnTo>
                      <a:lnTo>
                        <a:pt x="347" y="112"/>
                      </a:lnTo>
                      <a:lnTo>
                        <a:pt x="345" y="109"/>
                      </a:lnTo>
                      <a:lnTo>
                        <a:pt x="345" y="105"/>
                      </a:lnTo>
                      <a:lnTo>
                        <a:pt x="345" y="105"/>
                      </a:lnTo>
                      <a:lnTo>
                        <a:pt x="343" y="101"/>
                      </a:lnTo>
                      <a:lnTo>
                        <a:pt x="343" y="99"/>
                      </a:lnTo>
                      <a:lnTo>
                        <a:pt x="343" y="97"/>
                      </a:lnTo>
                      <a:lnTo>
                        <a:pt x="343" y="97"/>
                      </a:lnTo>
                      <a:lnTo>
                        <a:pt x="342" y="97"/>
                      </a:lnTo>
                      <a:lnTo>
                        <a:pt x="340" y="101"/>
                      </a:lnTo>
                      <a:lnTo>
                        <a:pt x="338" y="101"/>
                      </a:lnTo>
                      <a:lnTo>
                        <a:pt x="334" y="103"/>
                      </a:lnTo>
                      <a:lnTo>
                        <a:pt x="332" y="105"/>
                      </a:lnTo>
                      <a:lnTo>
                        <a:pt x="328" y="105"/>
                      </a:lnTo>
                      <a:lnTo>
                        <a:pt x="328" y="109"/>
                      </a:lnTo>
                      <a:lnTo>
                        <a:pt x="326" y="111"/>
                      </a:lnTo>
                      <a:lnTo>
                        <a:pt x="324" y="112"/>
                      </a:lnTo>
                      <a:lnTo>
                        <a:pt x="321" y="112"/>
                      </a:lnTo>
                      <a:lnTo>
                        <a:pt x="321" y="112"/>
                      </a:lnTo>
                      <a:lnTo>
                        <a:pt x="317" y="111"/>
                      </a:lnTo>
                      <a:lnTo>
                        <a:pt x="317" y="111"/>
                      </a:lnTo>
                      <a:lnTo>
                        <a:pt x="315" y="112"/>
                      </a:lnTo>
                      <a:lnTo>
                        <a:pt x="315" y="112"/>
                      </a:lnTo>
                      <a:lnTo>
                        <a:pt x="313" y="114"/>
                      </a:lnTo>
                      <a:lnTo>
                        <a:pt x="311" y="114"/>
                      </a:lnTo>
                      <a:lnTo>
                        <a:pt x="305" y="111"/>
                      </a:lnTo>
                      <a:lnTo>
                        <a:pt x="300" y="107"/>
                      </a:lnTo>
                      <a:lnTo>
                        <a:pt x="298" y="105"/>
                      </a:lnTo>
                      <a:lnTo>
                        <a:pt x="298" y="105"/>
                      </a:lnTo>
                      <a:lnTo>
                        <a:pt x="296" y="105"/>
                      </a:lnTo>
                      <a:lnTo>
                        <a:pt x="296" y="103"/>
                      </a:lnTo>
                      <a:lnTo>
                        <a:pt x="294" y="103"/>
                      </a:lnTo>
                      <a:lnTo>
                        <a:pt x="292" y="101"/>
                      </a:lnTo>
                      <a:lnTo>
                        <a:pt x="288" y="101"/>
                      </a:lnTo>
                      <a:lnTo>
                        <a:pt x="283" y="97"/>
                      </a:lnTo>
                      <a:lnTo>
                        <a:pt x="281" y="97"/>
                      </a:lnTo>
                      <a:lnTo>
                        <a:pt x="279" y="97"/>
                      </a:lnTo>
                      <a:lnTo>
                        <a:pt x="277" y="97"/>
                      </a:lnTo>
                      <a:lnTo>
                        <a:pt x="277" y="97"/>
                      </a:lnTo>
                      <a:lnTo>
                        <a:pt x="277" y="95"/>
                      </a:lnTo>
                      <a:lnTo>
                        <a:pt x="277" y="95"/>
                      </a:lnTo>
                      <a:lnTo>
                        <a:pt x="275" y="93"/>
                      </a:lnTo>
                      <a:lnTo>
                        <a:pt x="275" y="93"/>
                      </a:lnTo>
                      <a:lnTo>
                        <a:pt x="273" y="93"/>
                      </a:lnTo>
                      <a:lnTo>
                        <a:pt x="269" y="95"/>
                      </a:lnTo>
                      <a:lnTo>
                        <a:pt x="267" y="97"/>
                      </a:lnTo>
                      <a:lnTo>
                        <a:pt x="265" y="97"/>
                      </a:lnTo>
                      <a:lnTo>
                        <a:pt x="265" y="97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3" y="95"/>
                      </a:lnTo>
                      <a:lnTo>
                        <a:pt x="262" y="95"/>
                      </a:lnTo>
                      <a:lnTo>
                        <a:pt x="262" y="95"/>
                      </a:lnTo>
                      <a:lnTo>
                        <a:pt x="262" y="95"/>
                      </a:lnTo>
                      <a:lnTo>
                        <a:pt x="260" y="95"/>
                      </a:lnTo>
                      <a:lnTo>
                        <a:pt x="258" y="95"/>
                      </a:lnTo>
                      <a:lnTo>
                        <a:pt x="258" y="93"/>
                      </a:lnTo>
                      <a:lnTo>
                        <a:pt x="252" y="90"/>
                      </a:lnTo>
                      <a:lnTo>
                        <a:pt x="248" y="90"/>
                      </a:lnTo>
                      <a:lnTo>
                        <a:pt x="246" y="90"/>
                      </a:lnTo>
                      <a:lnTo>
                        <a:pt x="242" y="90"/>
                      </a:lnTo>
                      <a:lnTo>
                        <a:pt x="242" y="92"/>
                      </a:lnTo>
                      <a:lnTo>
                        <a:pt x="235" y="97"/>
                      </a:lnTo>
                      <a:lnTo>
                        <a:pt x="233" y="97"/>
                      </a:lnTo>
                      <a:lnTo>
                        <a:pt x="231" y="99"/>
                      </a:lnTo>
                      <a:lnTo>
                        <a:pt x="231" y="97"/>
                      </a:lnTo>
                      <a:lnTo>
                        <a:pt x="231" y="97"/>
                      </a:lnTo>
                      <a:lnTo>
                        <a:pt x="231" y="95"/>
                      </a:lnTo>
                      <a:lnTo>
                        <a:pt x="231" y="95"/>
                      </a:lnTo>
                      <a:lnTo>
                        <a:pt x="231" y="95"/>
                      </a:lnTo>
                      <a:lnTo>
                        <a:pt x="229" y="95"/>
                      </a:lnTo>
                      <a:lnTo>
                        <a:pt x="229" y="95"/>
                      </a:lnTo>
                      <a:lnTo>
                        <a:pt x="227" y="95"/>
                      </a:lnTo>
                      <a:lnTo>
                        <a:pt x="223" y="92"/>
                      </a:lnTo>
                      <a:lnTo>
                        <a:pt x="222" y="90"/>
                      </a:lnTo>
                      <a:lnTo>
                        <a:pt x="220" y="86"/>
                      </a:lnTo>
                      <a:lnTo>
                        <a:pt x="222" y="78"/>
                      </a:lnTo>
                      <a:lnTo>
                        <a:pt x="220" y="74"/>
                      </a:lnTo>
                      <a:lnTo>
                        <a:pt x="220" y="73"/>
                      </a:lnTo>
                      <a:lnTo>
                        <a:pt x="212" y="69"/>
                      </a:lnTo>
                      <a:lnTo>
                        <a:pt x="210" y="69"/>
                      </a:lnTo>
                      <a:lnTo>
                        <a:pt x="202" y="71"/>
                      </a:lnTo>
                      <a:lnTo>
                        <a:pt x="199" y="74"/>
                      </a:lnTo>
                      <a:lnTo>
                        <a:pt x="197" y="76"/>
                      </a:lnTo>
                      <a:lnTo>
                        <a:pt x="195" y="76"/>
                      </a:lnTo>
                      <a:lnTo>
                        <a:pt x="193" y="76"/>
                      </a:lnTo>
                      <a:lnTo>
                        <a:pt x="191" y="76"/>
                      </a:lnTo>
                      <a:lnTo>
                        <a:pt x="189" y="76"/>
                      </a:lnTo>
                      <a:lnTo>
                        <a:pt x="189" y="78"/>
                      </a:lnTo>
                      <a:lnTo>
                        <a:pt x="187" y="78"/>
                      </a:lnTo>
                      <a:lnTo>
                        <a:pt x="187" y="80"/>
                      </a:lnTo>
                      <a:lnTo>
                        <a:pt x="183" y="80"/>
                      </a:lnTo>
                      <a:lnTo>
                        <a:pt x="182" y="80"/>
                      </a:lnTo>
                      <a:lnTo>
                        <a:pt x="174" y="78"/>
                      </a:lnTo>
                      <a:lnTo>
                        <a:pt x="170" y="76"/>
                      </a:lnTo>
                      <a:lnTo>
                        <a:pt x="170" y="73"/>
                      </a:lnTo>
                      <a:lnTo>
                        <a:pt x="170" y="69"/>
                      </a:lnTo>
                      <a:lnTo>
                        <a:pt x="166" y="67"/>
                      </a:lnTo>
                      <a:lnTo>
                        <a:pt x="164" y="67"/>
                      </a:lnTo>
                      <a:lnTo>
                        <a:pt x="159" y="71"/>
                      </a:lnTo>
                      <a:lnTo>
                        <a:pt x="157" y="69"/>
                      </a:lnTo>
                      <a:lnTo>
                        <a:pt x="157" y="69"/>
                      </a:lnTo>
                      <a:lnTo>
                        <a:pt x="157" y="67"/>
                      </a:lnTo>
                      <a:lnTo>
                        <a:pt x="155" y="65"/>
                      </a:lnTo>
                      <a:lnTo>
                        <a:pt x="155" y="65"/>
                      </a:lnTo>
                      <a:lnTo>
                        <a:pt x="153" y="65"/>
                      </a:lnTo>
                      <a:lnTo>
                        <a:pt x="151" y="65"/>
                      </a:lnTo>
                      <a:lnTo>
                        <a:pt x="151" y="63"/>
                      </a:lnTo>
                      <a:lnTo>
                        <a:pt x="149" y="59"/>
                      </a:lnTo>
                      <a:lnTo>
                        <a:pt x="149" y="57"/>
                      </a:lnTo>
                      <a:lnTo>
                        <a:pt x="147" y="57"/>
                      </a:lnTo>
                      <a:lnTo>
                        <a:pt x="142" y="55"/>
                      </a:lnTo>
                      <a:lnTo>
                        <a:pt x="140" y="54"/>
                      </a:lnTo>
                      <a:lnTo>
                        <a:pt x="140" y="54"/>
                      </a:lnTo>
                      <a:lnTo>
                        <a:pt x="138" y="52"/>
                      </a:lnTo>
                      <a:lnTo>
                        <a:pt x="138" y="52"/>
                      </a:lnTo>
                      <a:lnTo>
                        <a:pt x="136" y="54"/>
                      </a:lnTo>
                      <a:lnTo>
                        <a:pt x="134" y="54"/>
                      </a:lnTo>
                      <a:lnTo>
                        <a:pt x="134" y="54"/>
                      </a:lnTo>
                      <a:lnTo>
                        <a:pt x="122" y="50"/>
                      </a:lnTo>
                      <a:lnTo>
                        <a:pt x="121" y="50"/>
                      </a:lnTo>
                      <a:lnTo>
                        <a:pt x="121" y="48"/>
                      </a:lnTo>
                      <a:lnTo>
                        <a:pt x="121" y="46"/>
                      </a:lnTo>
                      <a:lnTo>
                        <a:pt x="122" y="42"/>
                      </a:lnTo>
                      <a:lnTo>
                        <a:pt x="124" y="40"/>
                      </a:lnTo>
                      <a:lnTo>
                        <a:pt x="124" y="36"/>
                      </a:lnTo>
                      <a:lnTo>
                        <a:pt x="124" y="33"/>
                      </a:lnTo>
                      <a:lnTo>
                        <a:pt x="122" y="29"/>
                      </a:lnTo>
                      <a:lnTo>
                        <a:pt x="121" y="25"/>
                      </a:lnTo>
                      <a:lnTo>
                        <a:pt x="119" y="21"/>
                      </a:lnTo>
                      <a:lnTo>
                        <a:pt x="117" y="19"/>
                      </a:lnTo>
                      <a:lnTo>
                        <a:pt x="90" y="15"/>
                      </a:lnTo>
                      <a:lnTo>
                        <a:pt x="88" y="14"/>
                      </a:lnTo>
                      <a:lnTo>
                        <a:pt x="86" y="12"/>
                      </a:lnTo>
                      <a:lnTo>
                        <a:pt x="84" y="10"/>
                      </a:lnTo>
                      <a:lnTo>
                        <a:pt x="84" y="8"/>
                      </a:lnTo>
                      <a:lnTo>
                        <a:pt x="81" y="8"/>
                      </a:lnTo>
                      <a:lnTo>
                        <a:pt x="81" y="8"/>
                      </a:lnTo>
                      <a:lnTo>
                        <a:pt x="79" y="6"/>
                      </a:lnTo>
                      <a:lnTo>
                        <a:pt x="79" y="4"/>
                      </a:lnTo>
                      <a:lnTo>
                        <a:pt x="77" y="4"/>
                      </a:lnTo>
                      <a:lnTo>
                        <a:pt x="75" y="4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73" y="0"/>
                      </a:lnTo>
                      <a:lnTo>
                        <a:pt x="71" y="0"/>
                      </a:lnTo>
                      <a:lnTo>
                        <a:pt x="65" y="6"/>
                      </a:lnTo>
                      <a:lnTo>
                        <a:pt x="63" y="8"/>
                      </a:lnTo>
                      <a:lnTo>
                        <a:pt x="61" y="8"/>
                      </a:lnTo>
                      <a:lnTo>
                        <a:pt x="58" y="8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4" y="8"/>
                      </a:lnTo>
                      <a:lnTo>
                        <a:pt x="50" y="8"/>
                      </a:lnTo>
                      <a:lnTo>
                        <a:pt x="48" y="8"/>
                      </a:lnTo>
                      <a:lnTo>
                        <a:pt x="48" y="10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0" y="19"/>
                      </a:lnTo>
                      <a:lnTo>
                        <a:pt x="50" y="19"/>
                      </a:lnTo>
                      <a:lnTo>
                        <a:pt x="50" y="19"/>
                      </a:lnTo>
                      <a:lnTo>
                        <a:pt x="50" y="19"/>
                      </a:lnTo>
                      <a:lnTo>
                        <a:pt x="52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21"/>
                      </a:lnTo>
                      <a:lnTo>
                        <a:pt x="52" y="23"/>
                      </a:lnTo>
                      <a:lnTo>
                        <a:pt x="52" y="25"/>
                      </a:lnTo>
                      <a:lnTo>
                        <a:pt x="54" y="25"/>
                      </a:lnTo>
                      <a:lnTo>
                        <a:pt x="54" y="27"/>
                      </a:lnTo>
                      <a:lnTo>
                        <a:pt x="56" y="27"/>
                      </a:lnTo>
                      <a:lnTo>
                        <a:pt x="56" y="29"/>
                      </a:lnTo>
                      <a:lnTo>
                        <a:pt x="56" y="29"/>
                      </a:lnTo>
                      <a:lnTo>
                        <a:pt x="58" y="31"/>
                      </a:lnTo>
                      <a:lnTo>
                        <a:pt x="58" y="33"/>
                      </a:lnTo>
                      <a:lnTo>
                        <a:pt x="58" y="34"/>
                      </a:lnTo>
                      <a:lnTo>
                        <a:pt x="58" y="36"/>
                      </a:lnTo>
                      <a:lnTo>
                        <a:pt x="58" y="38"/>
                      </a:lnTo>
                      <a:lnTo>
                        <a:pt x="58" y="38"/>
                      </a:lnTo>
                      <a:lnTo>
                        <a:pt x="61" y="40"/>
                      </a:lnTo>
                      <a:lnTo>
                        <a:pt x="61" y="42"/>
                      </a:lnTo>
                      <a:lnTo>
                        <a:pt x="61" y="44"/>
                      </a:lnTo>
                      <a:lnTo>
                        <a:pt x="63" y="46"/>
                      </a:lnTo>
                      <a:lnTo>
                        <a:pt x="65" y="46"/>
                      </a:lnTo>
                      <a:lnTo>
                        <a:pt x="65" y="48"/>
                      </a:lnTo>
                      <a:lnTo>
                        <a:pt x="65" y="50"/>
                      </a:lnTo>
                      <a:lnTo>
                        <a:pt x="65" y="50"/>
                      </a:lnTo>
                      <a:lnTo>
                        <a:pt x="65" y="54"/>
                      </a:lnTo>
                      <a:lnTo>
                        <a:pt x="65" y="54"/>
                      </a:lnTo>
                      <a:lnTo>
                        <a:pt x="69" y="59"/>
                      </a:lnTo>
                      <a:lnTo>
                        <a:pt x="69" y="61"/>
                      </a:lnTo>
                      <a:lnTo>
                        <a:pt x="71" y="63"/>
                      </a:lnTo>
                      <a:lnTo>
                        <a:pt x="73" y="63"/>
                      </a:lnTo>
                      <a:lnTo>
                        <a:pt x="73" y="63"/>
                      </a:lnTo>
                      <a:lnTo>
                        <a:pt x="75" y="65"/>
                      </a:lnTo>
                      <a:lnTo>
                        <a:pt x="77" y="67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79" y="65"/>
                      </a:lnTo>
                      <a:lnTo>
                        <a:pt x="81" y="65"/>
                      </a:lnTo>
                      <a:lnTo>
                        <a:pt x="81" y="65"/>
                      </a:lnTo>
                      <a:lnTo>
                        <a:pt x="81" y="65"/>
                      </a:lnTo>
                      <a:lnTo>
                        <a:pt x="82" y="65"/>
                      </a:lnTo>
                      <a:lnTo>
                        <a:pt x="82" y="65"/>
                      </a:lnTo>
                      <a:lnTo>
                        <a:pt x="84" y="65"/>
                      </a:lnTo>
                      <a:lnTo>
                        <a:pt x="84" y="65"/>
                      </a:lnTo>
                      <a:lnTo>
                        <a:pt x="86" y="67"/>
                      </a:lnTo>
                      <a:lnTo>
                        <a:pt x="86" y="69"/>
                      </a:lnTo>
                      <a:lnTo>
                        <a:pt x="86" y="71"/>
                      </a:lnTo>
                      <a:lnTo>
                        <a:pt x="86" y="73"/>
                      </a:lnTo>
                      <a:lnTo>
                        <a:pt x="86" y="76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8" y="78"/>
                      </a:lnTo>
                      <a:lnTo>
                        <a:pt x="90" y="78"/>
                      </a:lnTo>
                      <a:lnTo>
                        <a:pt x="90" y="80"/>
                      </a:lnTo>
                      <a:lnTo>
                        <a:pt x="92" y="80"/>
                      </a:lnTo>
                      <a:lnTo>
                        <a:pt x="98" y="88"/>
                      </a:lnTo>
                      <a:lnTo>
                        <a:pt x="100" y="88"/>
                      </a:lnTo>
                      <a:lnTo>
                        <a:pt x="100" y="88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98" y="90"/>
                      </a:lnTo>
                      <a:lnTo>
                        <a:pt x="84" y="92"/>
                      </a:lnTo>
                      <a:lnTo>
                        <a:pt x="81" y="90"/>
                      </a:lnTo>
                      <a:lnTo>
                        <a:pt x="79" y="90"/>
                      </a:lnTo>
                      <a:lnTo>
                        <a:pt x="77" y="90"/>
                      </a:lnTo>
                      <a:lnTo>
                        <a:pt x="77" y="90"/>
                      </a:lnTo>
                      <a:lnTo>
                        <a:pt x="73" y="90"/>
                      </a:lnTo>
                      <a:lnTo>
                        <a:pt x="73" y="90"/>
                      </a:lnTo>
                      <a:lnTo>
                        <a:pt x="71" y="90"/>
                      </a:lnTo>
                      <a:lnTo>
                        <a:pt x="71" y="92"/>
                      </a:lnTo>
                      <a:lnTo>
                        <a:pt x="71" y="92"/>
                      </a:lnTo>
                      <a:lnTo>
                        <a:pt x="69" y="95"/>
                      </a:lnTo>
                      <a:lnTo>
                        <a:pt x="69" y="97"/>
                      </a:lnTo>
                      <a:lnTo>
                        <a:pt x="69" y="97"/>
                      </a:lnTo>
                      <a:lnTo>
                        <a:pt x="67" y="99"/>
                      </a:lnTo>
                      <a:lnTo>
                        <a:pt x="67" y="99"/>
                      </a:lnTo>
                      <a:lnTo>
                        <a:pt x="67" y="99"/>
                      </a:lnTo>
                      <a:lnTo>
                        <a:pt x="63" y="101"/>
                      </a:lnTo>
                      <a:lnTo>
                        <a:pt x="61" y="101"/>
                      </a:lnTo>
                      <a:lnTo>
                        <a:pt x="61" y="101"/>
                      </a:lnTo>
                      <a:lnTo>
                        <a:pt x="61" y="101"/>
                      </a:lnTo>
                      <a:lnTo>
                        <a:pt x="60" y="103"/>
                      </a:lnTo>
                      <a:lnTo>
                        <a:pt x="60" y="103"/>
                      </a:lnTo>
                      <a:lnTo>
                        <a:pt x="60" y="103"/>
                      </a:lnTo>
                      <a:lnTo>
                        <a:pt x="60" y="103"/>
                      </a:lnTo>
                      <a:lnTo>
                        <a:pt x="60" y="103"/>
                      </a:lnTo>
                      <a:lnTo>
                        <a:pt x="60" y="103"/>
                      </a:lnTo>
                      <a:lnTo>
                        <a:pt x="60" y="101"/>
                      </a:lnTo>
                      <a:lnTo>
                        <a:pt x="58" y="101"/>
                      </a:lnTo>
                      <a:lnTo>
                        <a:pt x="58" y="101"/>
                      </a:lnTo>
                      <a:lnTo>
                        <a:pt x="58" y="99"/>
                      </a:lnTo>
                      <a:lnTo>
                        <a:pt x="58" y="99"/>
                      </a:lnTo>
                      <a:lnTo>
                        <a:pt x="58" y="99"/>
                      </a:lnTo>
                      <a:lnTo>
                        <a:pt x="56" y="101"/>
                      </a:lnTo>
                      <a:lnTo>
                        <a:pt x="56" y="101"/>
                      </a:lnTo>
                      <a:lnTo>
                        <a:pt x="56" y="101"/>
                      </a:lnTo>
                      <a:lnTo>
                        <a:pt x="56" y="105"/>
                      </a:lnTo>
                      <a:lnTo>
                        <a:pt x="56" y="105"/>
                      </a:lnTo>
                      <a:lnTo>
                        <a:pt x="56" y="107"/>
                      </a:lnTo>
                      <a:lnTo>
                        <a:pt x="56" y="109"/>
                      </a:lnTo>
                      <a:lnTo>
                        <a:pt x="56" y="109"/>
                      </a:lnTo>
                      <a:lnTo>
                        <a:pt x="58" y="109"/>
                      </a:lnTo>
                      <a:lnTo>
                        <a:pt x="60" y="111"/>
                      </a:lnTo>
                      <a:lnTo>
                        <a:pt x="60" y="111"/>
                      </a:lnTo>
                      <a:lnTo>
                        <a:pt x="61" y="111"/>
                      </a:lnTo>
                      <a:lnTo>
                        <a:pt x="61" y="109"/>
                      </a:lnTo>
                      <a:lnTo>
                        <a:pt x="63" y="109"/>
                      </a:lnTo>
                      <a:lnTo>
                        <a:pt x="63" y="109"/>
                      </a:lnTo>
                      <a:lnTo>
                        <a:pt x="63" y="109"/>
                      </a:lnTo>
                      <a:lnTo>
                        <a:pt x="63" y="109"/>
                      </a:lnTo>
                      <a:lnTo>
                        <a:pt x="65" y="109"/>
                      </a:lnTo>
                      <a:lnTo>
                        <a:pt x="65" y="109"/>
                      </a:lnTo>
                      <a:lnTo>
                        <a:pt x="67" y="109"/>
                      </a:lnTo>
                      <a:lnTo>
                        <a:pt x="69" y="112"/>
                      </a:lnTo>
                      <a:lnTo>
                        <a:pt x="71" y="112"/>
                      </a:lnTo>
                      <a:lnTo>
                        <a:pt x="73" y="114"/>
                      </a:lnTo>
                      <a:lnTo>
                        <a:pt x="79" y="114"/>
                      </a:lnTo>
                      <a:lnTo>
                        <a:pt x="81" y="116"/>
                      </a:lnTo>
                      <a:lnTo>
                        <a:pt x="81" y="116"/>
                      </a:lnTo>
                      <a:lnTo>
                        <a:pt x="81" y="116"/>
                      </a:lnTo>
                      <a:lnTo>
                        <a:pt x="81" y="118"/>
                      </a:lnTo>
                      <a:lnTo>
                        <a:pt x="79" y="122"/>
                      </a:lnTo>
                      <a:lnTo>
                        <a:pt x="79" y="122"/>
                      </a:lnTo>
                      <a:lnTo>
                        <a:pt x="79" y="122"/>
                      </a:lnTo>
                      <a:lnTo>
                        <a:pt x="79" y="124"/>
                      </a:lnTo>
                      <a:lnTo>
                        <a:pt x="81" y="126"/>
                      </a:lnTo>
                      <a:lnTo>
                        <a:pt x="81" y="128"/>
                      </a:lnTo>
                      <a:lnTo>
                        <a:pt x="81" y="128"/>
                      </a:lnTo>
                      <a:lnTo>
                        <a:pt x="79" y="128"/>
                      </a:lnTo>
                      <a:lnTo>
                        <a:pt x="77" y="128"/>
                      </a:lnTo>
                      <a:lnTo>
                        <a:pt x="77" y="128"/>
                      </a:lnTo>
                      <a:lnTo>
                        <a:pt x="75" y="128"/>
                      </a:lnTo>
                      <a:lnTo>
                        <a:pt x="75" y="128"/>
                      </a:lnTo>
                      <a:lnTo>
                        <a:pt x="73" y="128"/>
                      </a:lnTo>
                      <a:lnTo>
                        <a:pt x="73" y="128"/>
                      </a:lnTo>
                      <a:lnTo>
                        <a:pt x="73" y="130"/>
                      </a:lnTo>
                      <a:lnTo>
                        <a:pt x="71" y="130"/>
                      </a:lnTo>
                      <a:lnTo>
                        <a:pt x="71" y="130"/>
                      </a:lnTo>
                      <a:lnTo>
                        <a:pt x="65" y="130"/>
                      </a:lnTo>
                      <a:lnTo>
                        <a:pt x="63" y="131"/>
                      </a:lnTo>
                      <a:lnTo>
                        <a:pt x="63" y="131"/>
                      </a:lnTo>
                      <a:lnTo>
                        <a:pt x="63" y="131"/>
                      </a:lnTo>
                      <a:lnTo>
                        <a:pt x="63" y="131"/>
                      </a:lnTo>
                      <a:lnTo>
                        <a:pt x="61" y="131"/>
                      </a:lnTo>
                      <a:lnTo>
                        <a:pt x="61" y="133"/>
                      </a:lnTo>
                      <a:lnTo>
                        <a:pt x="61" y="133"/>
                      </a:lnTo>
                      <a:lnTo>
                        <a:pt x="61" y="135"/>
                      </a:lnTo>
                      <a:lnTo>
                        <a:pt x="63" y="135"/>
                      </a:lnTo>
                      <a:lnTo>
                        <a:pt x="65" y="137"/>
                      </a:lnTo>
                      <a:lnTo>
                        <a:pt x="67" y="139"/>
                      </a:lnTo>
                      <a:lnTo>
                        <a:pt x="69" y="147"/>
                      </a:lnTo>
                      <a:lnTo>
                        <a:pt x="69" y="147"/>
                      </a:lnTo>
                      <a:lnTo>
                        <a:pt x="71" y="147"/>
                      </a:lnTo>
                      <a:lnTo>
                        <a:pt x="73" y="147"/>
                      </a:lnTo>
                      <a:lnTo>
                        <a:pt x="73" y="147"/>
                      </a:lnTo>
                      <a:lnTo>
                        <a:pt x="75" y="149"/>
                      </a:lnTo>
                      <a:lnTo>
                        <a:pt x="77" y="149"/>
                      </a:lnTo>
                      <a:lnTo>
                        <a:pt x="77" y="150"/>
                      </a:lnTo>
                      <a:lnTo>
                        <a:pt x="79" y="150"/>
                      </a:lnTo>
                      <a:lnTo>
                        <a:pt x="79" y="152"/>
                      </a:lnTo>
                      <a:lnTo>
                        <a:pt x="79" y="154"/>
                      </a:lnTo>
                      <a:lnTo>
                        <a:pt x="81" y="154"/>
                      </a:lnTo>
                      <a:lnTo>
                        <a:pt x="81" y="154"/>
                      </a:lnTo>
                      <a:lnTo>
                        <a:pt x="82" y="154"/>
                      </a:lnTo>
                      <a:lnTo>
                        <a:pt x="82" y="156"/>
                      </a:lnTo>
                      <a:lnTo>
                        <a:pt x="84" y="160"/>
                      </a:lnTo>
                      <a:lnTo>
                        <a:pt x="84" y="160"/>
                      </a:lnTo>
                      <a:lnTo>
                        <a:pt x="84" y="162"/>
                      </a:lnTo>
                      <a:lnTo>
                        <a:pt x="86" y="162"/>
                      </a:lnTo>
                      <a:lnTo>
                        <a:pt x="88" y="164"/>
                      </a:lnTo>
                      <a:lnTo>
                        <a:pt x="88" y="164"/>
                      </a:lnTo>
                      <a:lnTo>
                        <a:pt x="90" y="164"/>
                      </a:lnTo>
                      <a:lnTo>
                        <a:pt x="94" y="162"/>
                      </a:lnTo>
                      <a:lnTo>
                        <a:pt x="96" y="162"/>
                      </a:lnTo>
                      <a:lnTo>
                        <a:pt x="98" y="162"/>
                      </a:lnTo>
                      <a:lnTo>
                        <a:pt x="98" y="164"/>
                      </a:lnTo>
                      <a:lnTo>
                        <a:pt x="100" y="164"/>
                      </a:lnTo>
                      <a:lnTo>
                        <a:pt x="101" y="166"/>
                      </a:lnTo>
                      <a:lnTo>
                        <a:pt x="101" y="168"/>
                      </a:lnTo>
                      <a:lnTo>
                        <a:pt x="101" y="168"/>
                      </a:lnTo>
                      <a:lnTo>
                        <a:pt x="105" y="170"/>
                      </a:lnTo>
                      <a:lnTo>
                        <a:pt x="107" y="170"/>
                      </a:lnTo>
                      <a:lnTo>
                        <a:pt x="109" y="170"/>
                      </a:lnTo>
                      <a:lnTo>
                        <a:pt x="111" y="170"/>
                      </a:lnTo>
                      <a:lnTo>
                        <a:pt x="113" y="171"/>
                      </a:lnTo>
                      <a:lnTo>
                        <a:pt x="119" y="177"/>
                      </a:lnTo>
                      <a:lnTo>
                        <a:pt x="119" y="177"/>
                      </a:lnTo>
                      <a:lnTo>
                        <a:pt x="121" y="179"/>
                      </a:lnTo>
                      <a:lnTo>
                        <a:pt x="119" y="179"/>
                      </a:lnTo>
                      <a:lnTo>
                        <a:pt x="119" y="181"/>
                      </a:lnTo>
                      <a:lnTo>
                        <a:pt x="119" y="183"/>
                      </a:lnTo>
                      <a:lnTo>
                        <a:pt x="119" y="183"/>
                      </a:lnTo>
                      <a:lnTo>
                        <a:pt x="117" y="183"/>
                      </a:lnTo>
                      <a:lnTo>
                        <a:pt x="113" y="187"/>
                      </a:lnTo>
                      <a:lnTo>
                        <a:pt x="113" y="187"/>
                      </a:lnTo>
                      <a:lnTo>
                        <a:pt x="111" y="187"/>
                      </a:lnTo>
                      <a:lnTo>
                        <a:pt x="109" y="187"/>
                      </a:lnTo>
                      <a:lnTo>
                        <a:pt x="107" y="187"/>
                      </a:lnTo>
                      <a:lnTo>
                        <a:pt x="107" y="187"/>
                      </a:lnTo>
                      <a:lnTo>
                        <a:pt x="105" y="187"/>
                      </a:lnTo>
                      <a:lnTo>
                        <a:pt x="103" y="185"/>
                      </a:lnTo>
                      <a:lnTo>
                        <a:pt x="101" y="185"/>
                      </a:lnTo>
                      <a:lnTo>
                        <a:pt x="100" y="181"/>
                      </a:lnTo>
                      <a:lnTo>
                        <a:pt x="98" y="181"/>
                      </a:lnTo>
                      <a:lnTo>
                        <a:pt x="96" y="181"/>
                      </a:lnTo>
                      <a:lnTo>
                        <a:pt x="94" y="181"/>
                      </a:lnTo>
                      <a:lnTo>
                        <a:pt x="94" y="183"/>
                      </a:lnTo>
                      <a:lnTo>
                        <a:pt x="92" y="183"/>
                      </a:lnTo>
                      <a:lnTo>
                        <a:pt x="92" y="185"/>
                      </a:lnTo>
                      <a:lnTo>
                        <a:pt x="94" y="189"/>
                      </a:lnTo>
                      <a:lnTo>
                        <a:pt x="94" y="189"/>
                      </a:lnTo>
                      <a:lnTo>
                        <a:pt x="94" y="189"/>
                      </a:lnTo>
                      <a:lnTo>
                        <a:pt x="94" y="190"/>
                      </a:lnTo>
                      <a:lnTo>
                        <a:pt x="94" y="190"/>
                      </a:lnTo>
                      <a:lnTo>
                        <a:pt x="94" y="190"/>
                      </a:lnTo>
                      <a:lnTo>
                        <a:pt x="94" y="192"/>
                      </a:lnTo>
                      <a:lnTo>
                        <a:pt x="92" y="192"/>
                      </a:lnTo>
                      <a:lnTo>
                        <a:pt x="92" y="192"/>
                      </a:lnTo>
                      <a:lnTo>
                        <a:pt x="90" y="192"/>
                      </a:lnTo>
                      <a:lnTo>
                        <a:pt x="88" y="192"/>
                      </a:lnTo>
                      <a:lnTo>
                        <a:pt x="86" y="192"/>
                      </a:lnTo>
                      <a:lnTo>
                        <a:pt x="86" y="192"/>
                      </a:lnTo>
                      <a:lnTo>
                        <a:pt x="86" y="192"/>
                      </a:lnTo>
                      <a:lnTo>
                        <a:pt x="84" y="192"/>
                      </a:lnTo>
                      <a:lnTo>
                        <a:pt x="84" y="192"/>
                      </a:lnTo>
                      <a:lnTo>
                        <a:pt x="84" y="192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2" y="190"/>
                      </a:lnTo>
                      <a:lnTo>
                        <a:pt x="82" y="190"/>
                      </a:lnTo>
                      <a:lnTo>
                        <a:pt x="82" y="189"/>
                      </a:lnTo>
                      <a:lnTo>
                        <a:pt x="82" y="189"/>
                      </a:lnTo>
                      <a:lnTo>
                        <a:pt x="82" y="189"/>
                      </a:lnTo>
                      <a:lnTo>
                        <a:pt x="82" y="187"/>
                      </a:lnTo>
                      <a:lnTo>
                        <a:pt x="82" y="187"/>
                      </a:lnTo>
                      <a:lnTo>
                        <a:pt x="82" y="185"/>
                      </a:lnTo>
                      <a:lnTo>
                        <a:pt x="82" y="185"/>
                      </a:lnTo>
                      <a:lnTo>
                        <a:pt x="81" y="183"/>
                      </a:lnTo>
                      <a:lnTo>
                        <a:pt x="77" y="183"/>
                      </a:lnTo>
                      <a:lnTo>
                        <a:pt x="69" y="190"/>
                      </a:lnTo>
                      <a:lnTo>
                        <a:pt x="63" y="196"/>
                      </a:lnTo>
                      <a:lnTo>
                        <a:pt x="61" y="198"/>
                      </a:lnTo>
                      <a:lnTo>
                        <a:pt x="56" y="202"/>
                      </a:lnTo>
                      <a:lnTo>
                        <a:pt x="54" y="204"/>
                      </a:lnTo>
                      <a:lnTo>
                        <a:pt x="54" y="204"/>
                      </a:lnTo>
                      <a:lnTo>
                        <a:pt x="52" y="206"/>
                      </a:lnTo>
                      <a:lnTo>
                        <a:pt x="50" y="208"/>
                      </a:lnTo>
                      <a:lnTo>
                        <a:pt x="46" y="209"/>
                      </a:lnTo>
                      <a:lnTo>
                        <a:pt x="46" y="209"/>
                      </a:lnTo>
                      <a:lnTo>
                        <a:pt x="44" y="209"/>
                      </a:lnTo>
                      <a:lnTo>
                        <a:pt x="44" y="211"/>
                      </a:lnTo>
                      <a:lnTo>
                        <a:pt x="42" y="213"/>
                      </a:lnTo>
                      <a:lnTo>
                        <a:pt x="33" y="219"/>
                      </a:lnTo>
                      <a:lnTo>
                        <a:pt x="20" y="227"/>
                      </a:lnTo>
                      <a:lnTo>
                        <a:pt x="18" y="227"/>
                      </a:lnTo>
                      <a:lnTo>
                        <a:pt x="16" y="230"/>
                      </a:lnTo>
                      <a:lnTo>
                        <a:pt x="14" y="230"/>
                      </a:lnTo>
                      <a:lnTo>
                        <a:pt x="10" y="232"/>
                      </a:lnTo>
                      <a:lnTo>
                        <a:pt x="6" y="234"/>
                      </a:lnTo>
                      <a:lnTo>
                        <a:pt x="4" y="236"/>
                      </a:lnTo>
                      <a:lnTo>
                        <a:pt x="4" y="236"/>
                      </a:lnTo>
                      <a:lnTo>
                        <a:pt x="2" y="238"/>
                      </a:lnTo>
                      <a:lnTo>
                        <a:pt x="2" y="240"/>
                      </a:lnTo>
                      <a:lnTo>
                        <a:pt x="2" y="240"/>
                      </a:lnTo>
                      <a:lnTo>
                        <a:pt x="2" y="242"/>
                      </a:lnTo>
                      <a:lnTo>
                        <a:pt x="0" y="244"/>
                      </a:lnTo>
                      <a:lnTo>
                        <a:pt x="0" y="249"/>
                      </a:lnTo>
                      <a:lnTo>
                        <a:pt x="0" y="251"/>
                      </a:lnTo>
                      <a:lnTo>
                        <a:pt x="0" y="251"/>
                      </a:lnTo>
                      <a:lnTo>
                        <a:pt x="0" y="253"/>
                      </a:lnTo>
                      <a:lnTo>
                        <a:pt x="2" y="255"/>
                      </a:lnTo>
                      <a:lnTo>
                        <a:pt x="4" y="257"/>
                      </a:lnTo>
                      <a:lnTo>
                        <a:pt x="4" y="259"/>
                      </a:lnTo>
                      <a:lnTo>
                        <a:pt x="4" y="259"/>
                      </a:lnTo>
                      <a:lnTo>
                        <a:pt x="4" y="263"/>
                      </a:lnTo>
                      <a:lnTo>
                        <a:pt x="4" y="267"/>
                      </a:lnTo>
                      <a:lnTo>
                        <a:pt x="4" y="267"/>
                      </a:lnTo>
                      <a:lnTo>
                        <a:pt x="4" y="268"/>
                      </a:lnTo>
                      <a:lnTo>
                        <a:pt x="4" y="268"/>
                      </a:lnTo>
                      <a:lnTo>
                        <a:pt x="4" y="270"/>
                      </a:lnTo>
                      <a:lnTo>
                        <a:pt x="4" y="272"/>
                      </a:lnTo>
                      <a:lnTo>
                        <a:pt x="4" y="272"/>
                      </a:lnTo>
                      <a:lnTo>
                        <a:pt x="6" y="274"/>
                      </a:lnTo>
                      <a:lnTo>
                        <a:pt x="6" y="274"/>
                      </a:lnTo>
                      <a:lnTo>
                        <a:pt x="8" y="276"/>
                      </a:lnTo>
                      <a:lnTo>
                        <a:pt x="8" y="276"/>
                      </a:lnTo>
                      <a:lnTo>
                        <a:pt x="10" y="278"/>
                      </a:lnTo>
                      <a:lnTo>
                        <a:pt x="10" y="280"/>
                      </a:lnTo>
                      <a:lnTo>
                        <a:pt x="12" y="280"/>
                      </a:lnTo>
                      <a:lnTo>
                        <a:pt x="14" y="282"/>
                      </a:lnTo>
                      <a:lnTo>
                        <a:pt x="14" y="282"/>
                      </a:lnTo>
                      <a:lnTo>
                        <a:pt x="18" y="284"/>
                      </a:lnTo>
                      <a:lnTo>
                        <a:pt x="20" y="284"/>
                      </a:lnTo>
                      <a:lnTo>
                        <a:pt x="20" y="284"/>
                      </a:lnTo>
                      <a:lnTo>
                        <a:pt x="20" y="286"/>
                      </a:lnTo>
                      <a:lnTo>
                        <a:pt x="20" y="287"/>
                      </a:lnTo>
                      <a:lnTo>
                        <a:pt x="20" y="289"/>
                      </a:lnTo>
                      <a:lnTo>
                        <a:pt x="18" y="291"/>
                      </a:lnTo>
                      <a:lnTo>
                        <a:pt x="18" y="293"/>
                      </a:lnTo>
                      <a:lnTo>
                        <a:pt x="18" y="293"/>
                      </a:lnTo>
                      <a:lnTo>
                        <a:pt x="20" y="295"/>
                      </a:lnTo>
                      <a:lnTo>
                        <a:pt x="20" y="297"/>
                      </a:lnTo>
                      <a:lnTo>
                        <a:pt x="20" y="297"/>
                      </a:lnTo>
                      <a:lnTo>
                        <a:pt x="20" y="301"/>
                      </a:lnTo>
                      <a:lnTo>
                        <a:pt x="20" y="303"/>
                      </a:lnTo>
                      <a:lnTo>
                        <a:pt x="20" y="306"/>
                      </a:lnTo>
                      <a:lnTo>
                        <a:pt x="21" y="306"/>
                      </a:lnTo>
                      <a:lnTo>
                        <a:pt x="29" y="308"/>
                      </a:lnTo>
                      <a:lnTo>
                        <a:pt x="35" y="308"/>
                      </a:lnTo>
                      <a:lnTo>
                        <a:pt x="41" y="308"/>
                      </a:lnTo>
                      <a:lnTo>
                        <a:pt x="42" y="308"/>
                      </a:lnTo>
                      <a:lnTo>
                        <a:pt x="44" y="306"/>
                      </a:lnTo>
                      <a:lnTo>
                        <a:pt x="46" y="305"/>
                      </a:lnTo>
                      <a:lnTo>
                        <a:pt x="46" y="305"/>
                      </a:lnTo>
                      <a:lnTo>
                        <a:pt x="48" y="306"/>
                      </a:lnTo>
                      <a:lnTo>
                        <a:pt x="50" y="306"/>
                      </a:lnTo>
                      <a:lnTo>
                        <a:pt x="50" y="306"/>
                      </a:lnTo>
                      <a:lnTo>
                        <a:pt x="52" y="305"/>
                      </a:lnTo>
                      <a:lnTo>
                        <a:pt x="56" y="305"/>
                      </a:lnTo>
                      <a:lnTo>
                        <a:pt x="58" y="305"/>
                      </a:lnTo>
                      <a:lnTo>
                        <a:pt x="60" y="303"/>
                      </a:lnTo>
                      <a:lnTo>
                        <a:pt x="60" y="301"/>
                      </a:lnTo>
                      <a:lnTo>
                        <a:pt x="61" y="301"/>
                      </a:lnTo>
                      <a:lnTo>
                        <a:pt x="61" y="301"/>
                      </a:lnTo>
                      <a:lnTo>
                        <a:pt x="63" y="301"/>
                      </a:lnTo>
                      <a:lnTo>
                        <a:pt x="63" y="299"/>
                      </a:lnTo>
                      <a:lnTo>
                        <a:pt x="63" y="299"/>
                      </a:lnTo>
                      <a:lnTo>
                        <a:pt x="63" y="295"/>
                      </a:lnTo>
                      <a:lnTo>
                        <a:pt x="65" y="295"/>
                      </a:lnTo>
                      <a:lnTo>
                        <a:pt x="65" y="295"/>
                      </a:lnTo>
                      <a:lnTo>
                        <a:pt x="65" y="295"/>
                      </a:lnTo>
                      <a:lnTo>
                        <a:pt x="67" y="297"/>
                      </a:lnTo>
                      <a:lnTo>
                        <a:pt x="71" y="303"/>
                      </a:lnTo>
                      <a:lnTo>
                        <a:pt x="73" y="308"/>
                      </a:lnTo>
                      <a:lnTo>
                        <a:pt x="73" y="310"/>
                      </a:lnTo>
                      <a:lnTo>
                        <a:pt x="75" y="312"/>
                      </a:lnTo>
                      <a:lnTo>
                        <a:pt x="75" y="312"/>
                      </a:lnTo>
                      <a:lnTo>
                        <a:pt x="77" y="312"/>
                      </a:lnTo>
                      <a:lnTo>
                        <a:pt x="77" y="312"/>
                      </a:lnTo>
                      <a:lnTo>
                        <a:pt x="77" y="310"/>
                      </a:lnTo>
                      <a:lnTo>
                        <a:pt x="77" y="310"/>
                      </a:lnTo>
                      <a:lnTo>
                        <a:pt x="77" y="308"/>
                      </a:lnTo>
                      <a:lnTo>
                        <a:pt x="77" y="308"/>
                      </a:lnTo>
                      <a:lnTo>
                        <a:pt x="77" y="308"/>
                      </a:lnTo>
                      <a:lnTo>
                        <a:pt x="79" y="308"/>
                      </a:lnTo>
                      <a:lnTo>
                        <a:pt x="79" y="308"/>
                      </a:lnTo>
                      <a:lnTo>
                        <a:pt x="79" y="310"/>
                      </a:lnTo>
                      <a:lnTo>
                        <a:pt x="79" y="310"/>
                      </a:lnTo>
                      <a:lnTo>
                        <a:pt x="79" y="312"/>
                      </a:lnTo>
                      <a:lnTo>
                        <a:pt x="81" y="312"/>
                      </a:lnTo>
                      <a:lnTo>
                        <a:pt x="81" y="312"/>
                      </a:lnTo>
                      <a:lnTo>
                        <a:pt x="81" y="310"/>
                      </a:lnTo>
                      <a:lnTo>
                        <a:pt x="81" y="310"/>
                      </a:lnTo>
                      <a:lnTo>
                        <a:pt x="81" y="308"/>
                      </a:lnTo>
                      <a:lnTo>
                        <a:pt x="81" y="308"/>
                      </a:lnTo>
                      <a:lnTo>
                        <a:pt x="82" y="306"/>
                      </a:lnTo>
                      <a:lnTo>
                        <a:pt x="82" y="306"/>
                      </a:lnTo>
                      <a:lnTo>
                        <a:pt x="84" y="306"/>
                      </a:lnTo>
                      <a:lnTo>
                        <a:pt x="84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88" y="308"/>
                      </a:lnTo>
                      <a:lnTo>
                        <a:pt x="88" y="308"/>
                      </a:lnTo>
                      <a:lnTo>
                        <a:pt x="88" y="306"/>
                      </a:lnTo>
                      <a:lnTo>
                        <a:pt x="90" y="306"/>
                      </a:lnTo>
                      <a:lnTo>
                        <a:pt x="90" y="306"/>
                      </a:lnTo>
                      <a:lnTo>
                        <a:pt x="92" y="306"/>
                      </a:lnTo>
                      <a:lnTo>
                        <a:pt x="92" y="306"/>
                      </a:lnTo>
                      <a:lnTo>
                        <a:pt x="94" y="308"/>
                      </a:lnTo>
                      <a:lnTo>
                        <a:pt x="94" y="312"/>
                      </a:lnTo>
                      <a:lnTo>
                        <a:pt x="92" y="312"/>
                      </a:lnTo>
                      <a:lnTo>
                        <a:pt x="92" y="314"/>
                      </a:lnTo>
                      <a:lnTo>
                        <a:pt x="92" y="316"/>
                      </a:lnTo>
                      <a:lnTo>
                        <a:pt x="94" y="318"/>
                      </a:lnTo>
                      <a:lnTo>
                        <a:pt x="96" y="320"/>
                      </a:lnTo>
                      <a:lnTo>
                        <a:pt x="98" y="320"/>
                      </a:lnTo>
                      <a:lnTo>
                        <a:pt x="98" y="322"/>
                      </a:lnTo>
                      <a:lnTo>
                        <a:pt x="101" y="324"/>
                      </a:lnTo>
                      <a:lnTo>
                        <a:pt x="103" y="325"/>
                      </a:lnTo>
                      <a:lnTo>
                        <a:pt x="103" y="325"/>
                      </a:lnTo>
                      <a:lnTo>
                        <a:pt x="105" y="327"/>
                      </a:lnTo>
                      <a:lnTo>
                        <a:pt x="105" y="327"/>
                      </a:lnTo>
                      <a:lnTo>
                        <a:pt x="107" y="329"/>
                      </a:lnTo>
                      <a:lnTo>
                        <a:pt x="107" y="329"/>
                      </a:lnTo>
                      <a:lnTo>
                        <a:pt x="109" y="329"/>
                      </a:lnTo>
                      <a:lnTo>
                        <a:pt x="109" y="329"/>
                      </a:lnTo>
                      <a:lnTo>
                        <a:pt x="111" y="329"/>
                      </a:lnTo>
                      <a:lnTo>
                        <a:pt x="113" y="327"/>
                      </a:lnTo>
                      <a:lnTo>
                        <a:pt x="113" y="325"/>
                      </a:lnTo>
                      <a:lnTo>
                        <a:pt x="113" y="325"/>
                      </a:lnTo>
                      <a:lnTo>
                        <a:pt x="113" y="324"/>
                      </a:lnTo>
                      <a:lnTo>
                        <a:pt x="117" y="322"/>
                      </a:lnTo>
                      <a:lnTo>
                        <a:pt x="117" y="322"/>
                      </a:lnTo>
                      <a:lnTo>
                        <a:pt x="117" y="320"/>
                      </a:lnTo>
                      <a:lnTo>
                        <a:pt x="117" y="320"/>
                      </a:lnTo>
                      <a:lnTo>
                        <a:pt x="119" y="320"/>
                      </a:lnTo>
                      <a:lnTo>
                        <a:pt x="119" y="322"/>
                      </a:lnTo>
                      <a:lnTo>
                        <a:pt x="121" y="322"/>
                      </a:lnTo>
                      <a:lnTo>
                        <a:pt x="121" y="322"/>
                      </a:lnTo>
                      <a:lnTo>
                        <a:pt x="122" y="322"/>
                      </a:lnTo>
                      <a:lnTo>
                        <a:pt x="124" y="322"/>
                      </a:lnTo>
                      <a:lnTo>
                        <a:pt x="124" y="322"/>
                      </a:lnTo>
                      <a:lnTo>
                        <a:pt x="126" y="318"/>
                      </a:lnTo>
                      <a:lnTo>
                        <a:pt x="126" y="316"/>
                      </a:lnTo>
                      <a:lnTo>
                        <a:pt x="128" y="316"/>
                      </a:lnTo>
                      <a:lnTo>
                        <a:pt x="132" y="312"/>
                      </a:lnTo>
                      <a:lnTo>
                        <a:pt x="134" y="312"/>
                      </a:lnTo>
                      <a:lnTo>
                        <a:pt x="136" y="310"/>
                      </a:lnTo>
                      <a:lnTo>
                        <a:pt x="136" y="310"/>
                      </a:lnTo>
                      <a:lnTo>
                        <a:pt x="138" y="310"/>
                      </a:lnTo>
                      <a:lnTo>
                        <a:pt x="138" y="310"/>
                      </a:lnTo>
                      <a:lnTo>
                        <a:pt x="140" y="310"/>
                      </a:lnTo>
                      <a:lnTo>
                        <a:pt x="140" y="316"/>
                      </a:lnTo>
                      <a:lnTo>
                        <a:pt x="142" y="316"/>
                      </a:lnTo>
                      <a:lnTo>
                        <a:pt x="143" y="316"/>
                      </a:lnTo>
                      <a:lnTo>
                        <a:pt x="143" y="316"/>
                      </a:lnTo>
                      <a:lnTo>
                        <a:pt x="143" y="316"/>
                      </a:lnTo>
                      <a:lnTo>
                        <a:pt x="143" y="316"/>
                      </a:lnTo>
                      <a:lnTo>
                        <a:pt x="145" y="322"/>
                      </a:lnTo>
                      <a:lnTo>
                        <a:pt x="145" y="324"/>
                      </a:lnTo>
                      <a:lnTo>
                        <a:pt x="147" y="324"/>
                      </a:lnTo>
                      <a:lnTo>
                        <a:pt x="151" y="325"/>
                      </a:lnTo>
                      <a:lnTo>
                        <a:pt x="153" y="324"/>
                      </a:lnTo>
                      <a:lnTo>
                        <a:pt x="155" y="324"/>
                      </a:lnTo>
                      <a:lnTo>
                        <a:pt x="157" y="322"/>
                      </a:lnTo>
                      <a:lnTo>
                        <a:pt x="162" y="320"/>
                      </a:lnTo>
                      <a:lnTo>
                        <a:pt x="164" y="320"/>
                      </a:lnTo>
                      <a:lnTo>
                        <a:pt x="164" y="322"/>
                      </a:lnTo>
                      <a:lnTo>
                        <a:pt x="162" y="324"/>
                      </a:lnTo>
                      <a:lnTo>
                        <a:pt x="162" y="325"/>
                      </a:lnTo>
                      <a:lnTo>
                        <a:pt x="164" y="325"/>
                      </a:lnTo>
                      <a:lnTo>
                        <a:pt x="164" y="325"/>
                      </a:lnTo>
                      <a:lnTo>
                        <a:pt x="168" y="322"/>
                      </a:lnTo>
                      <a:lnTo>
                        <a:pt x="170" y="320"/>
                      </a:lnTo>
                      <a:lnTo>
                        <a:pt x="170" y="320"/>
                      </a:lnTo>
                      <a:lnTo>
                        <a:pt x="170" y="320"/>
                      </a:lnTo>
                      <a:lnTo>
                        <a:pt x="170" y="318"/>
                      </a:lnTo>
                      <a:lnTo>
                        <a:pt x="170" y="318"/>
                      </a:lnTo>
                      <a:lnTo>
                        <a:pt x="172" y="316"/>
                      </a:lnTo>
                      <a:lnTo>
                        <a:pt x="180" y="314"/>
                      </a:lnTo>
                      <a:lnTo>
                        <a:pt x="180" y="312"/>
                      </a:lnTo>
                      <a:lnTo>
                        <a:pt x="182" y="312"/>
                      </a:lnTo>
                      <a:lnTo>
                        <a:pt x="182" y="312"/>
                      </a:lnTo>
                      <a:lnTo>
                        <a:pt x="182" y="310"/>
                      </a:lnTo>
                      <a:lnTo>
                        <a:pt x="183" y="310"/>
                      </a:lnTo>
                      <a:lnTo>
                        <a:pt x="189" y="310"/>
                      </a:lnTo>
                      <a:lnTo>
                        <a:pt x="191" y="308"/>
                      </a:lnTo>
                      <a:lnTo>
                        <a:pt x="197" y="308"/>
                      </a:lnTo>
                      <a:lnTo>
                        <a:pt x="199" y="308"/>
                      </a:lnTo>
                      <a:lnTo>
                        <a:pt x="201" y="308"/>
                      </a:lnTo>
                      <a:lnTo>
                        <a:pt x="201" y="308"/>
                      </a:lnTo>
                      <a:lnTo>
                        <a:pt x="202" y="308"/>
                      </a:lnTo>
                      <a:lnTo>
                        <a:pt x="202" y="310"/>
                      </a:lnTo>
                      <a:lnTo>
                        <a:pt x="204" y="308"/>
                      </a:lnTo>
                      <a:lnTo>
                        <a:pt x="206" y="306"/>
                      </a:lnTo>
                      <a:lnTo>
                        <a:pt x="206" y="306"/>
                      </a:lnTo>
                      <a:lnTo>
                        <a:pt x="208" y="305"/>
                      </a:lnTo>
                      <a:lnTo>
                        <a:pt x="208" y="305"/>
                      </a:lnTo>
                      <a:lnTo>
                        <a:pt x="208" y="303"/>
                      </a:lnTo>
                      <a:lnTo>
                        <a:pt x="210" y="303"/>
                      </a:lnTo>
                      <a:lnTo>
                        <a:pt x="212" y="305"/>
                      </a:lnTo>
                      <a:lnTo>
                        <a:pt x="212" y="305"/>
                      </a:lnTo>
                      <a:lnTo>
                        <a:pt x="216" y="305"/>
                      </a:lnTo>
                      <a:lnTo>
                        <a:pt x="216" y="303"/>
                      </a:lnTo>
                      <a:lnTo>
                        <a:pt x="216" y="303"/>
                      </a:lnTo>
                      <a:lnTo>
                        <a:pt x="216" y="299"/>
                      </a:lnTo>
                      <a:lnTo>
                        <a:pt x="216" y="297"/>
                      </a:lnTo>
                      <a:lnTo>
                        <a:pt x="216" y="297"/>
                      </a:lnTo>
                      <a:lnTo>
                        <a:pt x="216" y="295"/>
                      </a:lnTo>
                      <a:lnTo>
                        <a:pt x="216" y="295"/>
                      </a:lnTo>
                      <a:lnTo>
                        <a:pt x="216" y="295"/>
                      </a:lnTo>
                      <a:lnTo>
                        <a:pt x="216" y="293"/>
                      </a:lnTo>
                      <a:lnTo>
                        <a:pt x="218" y="293"/>
                      </a:lnTo>
                      <a:lnTo>
                        <a:pt x="220" y="293"/>
                      </a:lnTo>
                      <a:lnTo>
                        <a:pt x="220" y="291"/>
                      </a:lnTo>
                      <a:lnTo>
                        <a:pt x="220" y="287"/>
                      </a:lnTo>
                      <a:lnTo>
                        <a:pt x="220" y="287"/>
                      </a:lnTo>
                      <a:lnTo>
                        <a:pt x="222" y="286"/>
                      </a:lnTo>
                      <a:lnTo>
                        <a:pt x="222" y="284"/>
                      </a:lnTo>
                      <a:lnTo>
                        <a:pt x="223" y="282"/>
                      </a:lnTo>
                      <a:lnTo>
                        <a:pt x="223" y="282"/>
                      </a:lnTo>
                      <a:lnTo>
                        <a:pt x="233" y="282"/>
                      </a:lnTo>
                      <a:lnTo>
                        <a:pt x="233" y="282"/>
                      </a:lnTo>
                      <a:lnTo>
                        <a:pt x="235" y="284"/>
                      </a:lnTo>
                      <a:lnTo>
                        <a:pt x="239" y="289"/>
                      </a:lnTo>
                      <a:lnTo>
                        <a:pt x="244" y="289"/>
                      </a:lnTo>
                      <a:lnTo>
                        <a:pt x="248" y="286"/>
                      </a:lnTo>
                      <a:lnTo>
                        <a:pt x="250" y="286"/>
                      </a:lnTo>
                      <a:lnTo>
                        <a:pt x="252" y="284"/>
                      </a:lnTo>
                      <a:lnTo>
                        <a:pt x="252" y="286"/>
                      </a:lnTo>
                      <a:lnTo>
                        <a:pt x="252" y="286"/>
                      </a:lnTo>
                      <a:lnTo>
                        <a:pt x="252" y="287"/>
                      </a:lnTo>
                      <a:lnTo>
                        <a:pt x="250" y="287"/>
                      </a:lnTo>
                      <a:lnTo>
                        <a:pt x="252" y="287"/>
                      </a:lnTo>
                      <a:lnTo>
                        <a:pt x="252" y="287"/>
                      </a:lnTo>
                      <a:lnTo>
                        <a:pt x="254" y="289"/>
                      </a:lnTo>
                      <a:lnTo>
                        <a:pt x="256" y="289"/>
                      </a:lnTo>
                      <a:lnTo>
                        <a:pt x="258" y="289"/>
                      </a:lnTo>
                      <a:lnTo>
                        <a:pt x="258" y="291"/>
                      </a:lnTo>
                      <a:lnTo>
                        <a:pt x="258" y="299"/>
                      </a:lnTo>
                      <a:lnTo>
                        <a:pt x="260" y="301"/>
                      </a:lnTo>
                      <a:lnTo>
                        <a:pt x="260" y="303"/>
                      </a:lnTo>
                      <a:lnTo>
                        <a:pt x="262" y="305"/>
                      </a:lnTo>
                      <a:lnTo>
                        <a:pt x="263" y="305"/>
                      </a:lnTo>
                      <a:lnTo>
                        <a:pt x="265" y="305"/>
                      </a:lnTo>
                      <a:lnTo>
                        <a:pt x="267" y="303"/>
                      </a:lnTo>
                      <a:lnTo>
                        <a:pt x="269" y="303"/>
                      </a:lnTo>
                      <a:lnTo>
                        <a:pt x="271" y="305"/>
                      </a:lnTo>
                      <a:lnTo>
                        <a:pt x="275" y="305"/>
                      </a:lnTo>
                      <a:lnTo>
                        <a:pt x="275" y="305"/>
                      </a:lnTo>
                      <a:lnTo>
                        <a:pt x="275" y="306"/>
                      </a:lnTo>
                      <a:lnTo>
                        <a:pt x="277" y="310"/>
                      </a:lnTo>
                      <a:lnTo>
                        <a:pt x="275" y="310"/>
                      </a:lnTo>
                      <a:lnTo>
                        <a:pt x="275" y="312"/>
                      </a:lnTo>
                      <a:lnTo>
                        <a:pt x="273" y="314"/>
                      </a:lnTo>
                      <a:lnTo>
                        <a:pt x="273" y="314"/>
                      </a:lnTo>
                      <a:lnTo>
                        <a:pt x="273" y="316"/>
                      </a:lnTo>
                      <a:lnTo>
                        <a:pt x="281" y="320"/>
                      </a:lnTo>
                      <a:lnTo>
                        <a:pt x="286" y="324"/>
                      </a:lnTo>
                      <a:lnTo>
                        <a:pt x="288" y="325"/>
                      </a:lnTo>
                      <a:lnTo>
                        <a:pt x="290" y="325"/>
                      </a:lnTo>
                      <a:lnTo>
                        <a:pt x="290" y="324"/>
                      </a:lnTo>
                      <a:lnTo>
                        <a:pt x="290" y="324"/>
                      </a:lnTo>
                      <a:lnTo>
                        <a:pt x="290" y="322"/>
                      </a:lnTo>
                      <a:lnTo>
                        <a:pt x="290" y="322"/>
                      </a:lnTo>
                      <a:lnTo>
                        <a:pt x="290" y="320"/>
                      </a:lnTo>
                      <a:lnTo>
                        <a:pt x="290" y="320"/>
                      </a:lnTo>
                      <a:lnTo>
                        <a:pt x="292" y="320"/>
                      </a:lnTo>
                      <a:lnTo>
                        <a:pt x="292" y="318"/>
                      </a:lnTo>
                      <a:lnTo>
                        <a:pt x="292" y="314"/>
                      </a:lnTo>
                      <a:lnTo>
                        <a:pt x="294" y="312"/>
                      </a:lnTo>
                      <a:lnTo>
                        <a:pt x="294" y="310"/>
                      </a:lnTo>
                      <a:lnTo>
                        <a:pt x="298" y="308"/>
                      </a:lnTo>
                      <a:lnTo>
                        <a:pt x="302" y="303"/>
                      </a:lnTo>
                      <a:lnTo>
                        <a:pt x="303" y="303"/>
                      </a:lnTo>
                      <a:lnTo>
                        <a:pt x="305" y="305"/>
                      </a:lnTo>
                      <a:lnTo>
                        <a:pt x="307" y="305"/>
                      </a:lnTo>
                      <a:lnTo>
                        <a:pt x="309" y="305"/>
                      </a:lnTo>
                      <a:lnTo>
                        <a:pt x="311" y="305"/>
                      </a:lnTo>
                      <a:lnTo>
                        <a:pt x="313" y="305"/>
                      </a:lnTo>
                      <a:lnTo>
                        <a:pt x="315" y="303"/>
                      </a:lnTo>
                      <a:lnTo>
                        <a:pt x="317" y="301"/>
                      </a:lnTo>
                      <a:lnTo>
                        <a:pt x="317" y="301"/>
                      </a:lnTo>
                      <a:lnTo>
                        <a:pt x="317" y="301"/>
                      </a:lnTo>
                      <a:lnTo>
                        <a:pt x="319" y="301"/>
                      </a:lnTo>
                      <a:lnTo>
                        <a:pt x="321" y="301"/>
                      </a:lnTo>
                      <a:lnTo>
                        <a:pt x="323" y="305"/>
                      </a:lnTo>
                      <a:lnTo>
                        <a:pt x="330" y="306"/>
                      </a:lnTo>
                      <a:lnTo>
                        <a:pt x="330" y="306"/>
                      </a:lnTo>
                      <a:lnTo>
                        <a:pt x="330" y="305"/>
                      </a:lnTo>
                      <a:lnTo>
                        <a:pt x="330" y="303"/>
                      </a:lnTo>
                      <a:lnTo>
                        <a:pt x="330" y="301"/>
                      </a:lnTo>
                      <a:lnTo>
                        <a:pt x="332" y="299"/>
                      </a:lnTo>
                      <a:lnTo>
                        <a:pt x="332" y="299"/>
                      </a:lnTo>
                      <a:lnTo>
                        <a:pt x="334" y="297"/>
                      </a:lnTo>
                      <a:lnTo>
                        <a:pt x="336" y="299"/>
                      </a:lnTo>
                      <a:lnTo>
                        <a:pt x="342" y="301"/>
                      </a:lnTo>
                      <a:lnTo>
                        <a:pt x="343" y="301"/>
                      </a:lnTo>
                      <a:lnTo>
                        <a:pt x="343" y="301"/>
                      </a:lnTo>
                      <a:lnTo>
                        <a:pt x="345" y="299"/>
                      </a:lnTo>
                      <a:lnTo>
                        <a:pt x="345" y="297"/>
                      </a:lnTo>
                      <a:lnTo>
                        <a:pt x="345" y="295"/>
                      </a:lnTo>
                      <a:lnTo>
                        <a:pt x="347" y="293"/>
                      </a:lnTo>
                      <a:lnTo>
                        <a:pt x="345" y="289"/>
                      </a:lnTo>
                      <a:lnTo>
                        <a:pt x="347" y="284"/>
                      </a:lnTo>
                      <a:lnTo>
                        <a:pt x="347" y="284"/>
                      </a:lnTo>
                      <a:lnTo>
                        <a:pt x="347" y="282"/>
                      </a:lnTo>
                      <a:lnTo>
                        <a:pt x="347" y="282"/>
                      </a:lnTo>
                      <a:lnTo>
                        <a:pt x="347" y="280"/>
                      </a:lnTo>
                      <a:lnTo>
                        <a:pt x="347" y="280"/>
                      </a:lnTo>
                      <a:lnTo>
                        <a:pt x="347" y="280"/>
                      </a:lnTo>
                      <a:lnTo>
                        <a:pt x="349" y="276"/>
                      </a:lnTo>
                      <a:lnTo>
                        <a:pt x="351" y="274"/>
                      </a:lnTo>
                      <a:lnTo>
                        <a:pt x="351" y="274"/>
                      </a:lnTo>
                      <a:lnTo>
                        <a:pt x="351" y="272"/>
                      </a:lnTo>
                      <a:lnTo>
                        <a:pt x="351" y="261"/>
                      </a:lnTo>
                      <a:lnTo>
                        <a:pt x="351" y="261"/>
                      </a:lnTo>
                      <a:lnTo>
                        <a:pt x="351" y="259"/>
                      </a:lnTo>
                      <a:lnTo>
                        <a:pt x="355" y="255"/>
                      </a:lnTo>
                      <a:lnTo>
                        <a:pt x="357" y="253"/>
                      </a:lnTo>
                      <a:lnTo>
                        <a:pt x="357" y="253"/>
                      </a:lnTo>
                      <a:lnTo>
                        <a:pt x="361" y="251"/>
                      </a:lnTo>
                      <a:lnTo>
                        <a:pt x="361" y="251"/>
                      </a:lnTo>
                      <a:lnTo>
                        <a:pt x="364" y="251"/>
                      </a:lnTo>
                      <a:lnTo>
                        <a:pt x="364" y="251"/>
                      </a:lnTo>
                      <a:lnTo>
                        <a:pt x="364" y="251"/>
                      </a:lnTo>
                      <a:lnTo>
                        <a:pt x="366" y="246"/>
                      </a:lnTo>
                      <a:lnTo>
                        <a:pt x="366" y="244"/>
                      </a:lnTo>
                      <a:lnTo>
                        <a:pt x="366" y="242"/>
                      </a:lnTo>
                      <a:lnTo>
                        <a:pt x="368" y="240"/>
                      </a:lnTo>
                      <a:lnTo>
                        <a:pt x="368" y="240"/>
                      </a:lnTo>
                      <a:lnTo>
                        <a:pt x="372" y="240"/>
                      </a:lnTo>
                      <a:lnTo>
                        <a:pt x="372" y="240"/>
                      </a:lnTo>
                      <a:lnTo>
                        <a:pt x="372" y="238"/>
                      </a:lnTo>
                      <a:lnTo>
                        <a:pt x="372" y="238"/>
                      </a:lnTo>
                      <a:lnTo>
                        <a:pt x="374" y="238"/>
                      </a:lnTo>
                      <a:lnTo>
                        <a:pt x="374" y="240"/>
                      </a:lnTo>
                      <a:lnTo>
                        <a:pt x="376" y="240"/>
                      </a:lnTo>
                      <a:lnTo>
                        <a:pt x="378" y="240"/>
                      </a:lnTo>
                      <a:lnTo>
                        <a:pt x="380" y="240"/>
                      </a:lnTo>
                      <a:lnTo>
                        <a:pt x="380" y="238"/>
                      </a:lnTo>
                      <a:lnTo>
                        <a:pt x="380" y="236"/>
                      </a:lnTo>
                      <a:lnTo>
                        <a:pt x="382" y="234"/>
                      </a:lnTo>
                      <a:lnTo>
                        <a:pt x="382" y="234"/>
                      </a:lnTo>
                      <a:lnTo>
                        <a:pt x="382" y="232"/>
                      </a:lnTo>
                      <a:lnTo>
                        <a:pt x="382" y="232"/>
                      </a:lnTo>
                      <a:lnTo>
                        <a:pt x="384" y="230"/>
                      </a:lnTo>
                      <a:lnTo>
                        <a:pt x="387" y="227"/>
                      </a:lnTo>
                      <a:lnTo>
                        <a:pt x="389" y="227"/>
                      </a:lnTo>
                      <a:lnTo>
                        <a:pt x="389" y="227"/>
                      </a:lnTo>
                      <a:lnTo>
                        <a:pt x="389" y="227"/>
                      </a:lnTo>
                      <a:lnTo>
                        <a:pt x="391" y="227"/>
                      </a:lnTo>
                      <a:lnTo>
                        <a:pt x="391" y="227"/>
                      </a:lnTo>
                      <a:lnTo>
                        <a:pt x="393" y="228"/>
                      </a:lnTo>
                      <a:lnTo>
                        <a:pt x="393" y="228"/>
                      </a:lnTo>
                      <a:lnTo>
                        <a:pt x="395" y="230"/>
                      </a:lnTo>
                      <a:lnTo>
                        <a:pt x="395" y="232"/>
                      </a:lnTo>
                      <a:lnTo>
                        <a:pt x="401" y="232"/>
                      </a:lnTo>
                      <a:lnTo>
                        <a:pt x="403" y="234"/>
                      </a:lnTo>
                      <a:lnTo>
                        <a:pt x="406" y="232"/>
                      </a:lnTo>
                      <a:lnTo>
                        <a:pt x="410" y="234"/>
                      </a:lnTo>
                      <a:lnTo>
                        <a:pt x="410" y="234"/>
                      </a:lnTo>
                      <a:lnTo>
                        <a:pt x="412" y="234"/>
                      </a:lnTo>
                      <a:lnTo>
                        <a:pt x="412" y="236"/>
                      </a:lnTo>
                      <a:lnTo>
                        <a:pt x="412" y="236"/>
                      </a:lnTo>
                      <a:lnTo>
                        <a:pt x="416" y="234"/>
                      </a:lnTo>
                      <a:lnTo>
                        <a:pt x="418" y="230"/>
                      </a:lnTo>
                      <a:lnTo>
                        <a:pt x="418" y="228"/>
                      </a:lnTo>
                      <a:lnTo>
                        <a:pt x="416" y="228"/>
                      </a:lnTo>
                      <a:lnTo>
                        <a:pt x="416" y="227"/>
                      </a:lnTo>
                      <a:lnTo>
                        <a:pt x="416" y="225"/>
                      </a:lnTo>
                      <a:lnTo>
                        <a:pt x="416" y="223"/>
                      </a:lnTo>
                      <a:lnTo>
                        <a:pt x="414" y="223"/>
                      </a:lnTo>
                      <a:lnTo>
                        <a:pt x="414" y="221"/>
                      </a:lnTo>
                      <a:lnTo>
                        <a:pt x="414" y="221"/>
                      </a:lnTo>
                      <a:lnTo>
                        <a:pt x="414" y="221"/>
                      </a:lnTo>
                      <a:lnTo>
                        <a:pt x="412" y="221"/>
                      </a:lnTo>
                      <a:lnTo>
                        <a:pt x="412" y="221"/>
                      </a:lnTo>
                      <a:lnTo>
                        <a:pt x="412" y="221"/>
                      </a:lnTo>
                      <a:lnTo>
                        <a:pt x="412" y="221"/>
                      </a:lnTo>
                      <a:lnTo>
                        <a:pt x="412" y="221"/>
                      </a:lnTo>
                      <a:lnTo>
                        <a:pt x="412" y="221"/>
                      </a:lnTo>
                      <a:lnTo>
                        <a:pt x="410" y="219"/>
                      </a:lnTo>
                      <a:lnTo>
                        <a:pt x="410" y="219"/>
                      </a:lnTo>
                      <a:lnTo>
                        <a:pt x="410" y="219"/>
                      </a:lnTo>
                      <a:lnTo>
                        <a:pt x="410" y="219"/>
                      </a:lnTo>
                      <a:lnTo>
                        <a:pt x="408" y="219"/>
                      </a:lnTo>
                      <a:lnTo>
                        <a:pt x="408" y="217"/>
                      </a:lnTo>
                      <a:lnTo>
                        <a:pt x="408" y="217"/>
                      </a:lnTo>
                      <a:lnTo>
                        <a:pt x="408" y="217"/>
                      </a:lnTo>
                      <a:lnTo>
                        <a:pt x="410" y="217"/>
                      </a:lnTo>
                      <a:lnTo>
                        <a:pt x="410" y="215"/>
                      </a:lnTo>
                      <a:lnTo>
                        <a:pt x="410" y="215"/>
                      </a:lnTo>
                      <a:lnTo>
                        <a:pt x="410" y="215"/>
                      </a:lnTo>
                      <a:lnTo>
                        <a:pt x="410" y="215"/>
                      </a:lnTo>
                      <a:lnTo>
                        <a:pt x="410" y="215"/>
                      </a:lnTo>
                      <a:lnTo>
                        <a:pt x="410" y="213"/>
                      </a:lnTo>
                      <a:lnTo>
                        <a:pt x="412" y="213"/>
                      </a:lnTo>
                      <a:lnTo>
                        <a:pt x="416" y="211"/>
                      </a:lnTo>
                      <a:lnTo>
                        <a:pt x="418" y="211"/>
                      </a:lnTo>
                      <a:lnTo>
                        <a:pt x="420" y="209"/>
                      </a:lnTo>
                      <a:lnTo>
                        <a:pt x="420" y="209"/>
                      </a:lnTo>
                      <a:lnTo>
                        <a:pt x="422" y="208"/>
                      </a:lnTo>
                      <a:lnTo>
                        <a:pt x="422" y="208"/>
                      </a:lnTo>
                      <a:lnTo>
                        <a:pt x="422" y="208"/>
                      </a:lnTo>
                      <a:lnTo>
                        <a:pt x="422" y="208"/>
                      </a:lnTo>
                      <a:lnTo>
                        <a:pt x="422" y="208"/>
                      </a:lnTo>
                      <a:lnTo>
                        <a:pt x="425" y="206"/>
                      </a:lnTo>
                      <a:lnTo>
                        <a:pt x="427" y="206"/>
                      </a:lnTo>
                      <a:lnTo>
                        <a:pt x="429" y="204"/>
                      </a:lnTo>
                      <a:lnTo>
                        <a:pt x="429" y="206"/>
                      </a:lnTo>
                      <a:lnTo>
                        <a:pt x="431" y="206"/>
                      </a:lnTo>
                      <a:lnTo>
                        <a:pt x="431" y="206"/>
                      </a:lnTo>
                      <a:lnTo>
                        <a:pt x="431" y="208"/>
                      </a:lnTo>
                      <a:lnTo>
                        <a:pt x="433" y="208"/>
                      </a:lnTo>
                      <a:lnTo>
                        <a:pt x="439" y="209"/>
                      </a:lnTo>
                      <a:lnTo>
                        <a:pt x="439" y="208"/>
                      </a:lnTo>
                      <a:lnTo>
                        <a:pt x="439" y="206"/>
                      </a:lnTo>
                      <a:lnTo>
                        <a:pt x="439" y="206"/>
                      </a:lnTo>
                      <a:lnTo>
                        <a:pt x="439" y="204"/>
                      </a:lnTo>
                      <a:lnTo>
                        <a:pt x="437" y="204"/>
                      </a:lnTo>
                      <a:lnTo>
                        <a:pt x="437" y="204"/>
                      </a:lnTo>
                      <a:lnTo>
                        <a:pt x="437" y="204"/>
                      </a:lnTo>
                      <a:lnTo>
                        <a:pt x="437" y="202"/>
                      </a:lnTo>
                      <a:lnTo>
                        <a:pt x="437" y="200"/>
                      </a:lnTo>
                      <a:lnTo>
                        <a:pt x="437" y="196"/>
                      </a:lnTo>
                      <a:lnTo>
                        <a:pt x="437" y="196"/>
                      </a:lnTo>
                      <a:lnTo>
                        <a:pt x="437" y="194"/>
                      </a:lnTo>
                      <a:lnTo>
                        <a:pt x="437" y="192"/>
                      </a:lnTo>
                      <a:lnTo>
                        <a:pt x="437" y="190"/>
                      </a:lnTo>
                      <a:lnTo>
                        <a:pt x="437" y="190"/>
                      </a:lnTo>
                      <a:lnTo>
                        <a:pt x="435" y="189"/>
                      </a:lnTo>
                      <a:lnTo>
                        <a:pt x="433" y="187"/>
                      </a:lnTo>
                      <a:lnTo>
                        <a:pt x="427" y="183"/>
                      </a:lnTo>
                      <a:lnTo>
                        <a:pt x="425" y="183"/>
                      </a:lnTo>
                      <a:lnTo>
                        <a:pt x="424" y="181"/>
                      </a:lnTo>
                      <a:lnTo>
                        <a:pt x="424" y="179"/>
                      </a:lnTo>
                      <a:lnTo>
                        <a:pt x="424" y="179"/>
                      </a:lnTo>
                      <a:lnTo>
                        <a:pt x="422" y="177"/>
                      </a:lnTo>
                      <a:lnTo>
                        <a:pt x="422" y="175"/>
                      </a:lnTo>
                      <a:lnTo>
                        <a:pt x="422" y="175"/>
                      </a:lnTo>
                      <a:lnTo>
                        <a:pt x="422" y="175"/>
                      </a:lnTo>
                      <a:lnTo>
                        <a:pt x="420" y="173"/>
                      </a:lnTo>
                      <a:lnTo>
                        <a:pt x="420" y="171"/>
                      </a:lnTo>
                      <a:lnTo>
                        <a:pt x="416" y="171"/>
                      </a:lnTo>
                      <a:lnTo>
                        <a:pt x="414" y="170"/>
                      </a:lnTo>
                      <a:lnTo>
                        <a:pt x="414" y="170"/>
                      </a:lnTo>
                      <a:lnTo>
                        <a:pt x="414" y="168"/>
                      </a:lnTo>
                      <a:lnTo>
                        <a:pt x="414" y="168"/>
                      </a:lnTo>
                      <a:lnTo>
                        <a:pt x="414" y="168"/>
                      </a:lnTo>
                      <a:lnTo>
                        <a:pt x="414" y="168"/>
                      </a:lnTo>
                      <a:lnTo>
                        <a:pt x="412" y="166"/>
                      </a:lnTo>
                      <a:lnTo>
                        <a:pt x="412" y="166"/>
                      </a:lnTo>
                      <a:lnTo>
                        <a:pt x="412" y="166"/>
                      </a:lnTo>
                      <a:lnTo>
                        <a:pt x="412" y="166"/>
                      </a:lnTo>
                      <a:lnTo>
                        <a:pt x="414" y="164"/>
                      </a:lnTo>
                      <a:lnTo>
                        <a:pt x="414" y="164"/>
                      </a:lnTo>
                      <a:lnTo>
                        <a:pt x="416" y="164"/>
                      </a:lnTo>
                      <a:lnTo>
                        <a:pt x="416" y="164"/>
                      </a:lnTo>
                      <a:lnTo>
                        <a:pt x="416" y="164"/>
                      </a:lnTo>
                      <a:lnTo>
                        <a:pt x="416" y="160"/>
                      </a:lnTo>
                      <a:lnTo>
                        <a:pt x="416" y="158"/>
                      </a:lnTo>
                      <a:lnTo>
                        <a:pt x="416" y="158"/>
                      </a:lnTo>
                      <a:lnTo>
                        <a:pt x="416" y="156"/>
                      </a:lnTo>
                      <a:lnTo>
                        <a:pt x="416" y="156"/>
                      </a:lnTo>
                      <a:lnTo>
                        <a:pt x="416" y="156"/>
                      </a:lnTo>
                      <a:lnTo>
                        <a:pt x="416" y="156"/>
                      </a:lnTo>
                      <a:lnTo>
                        <a:pt x="418" y="154"/>
                      </a:lnTo>
                      <a:lnTo>
                        <a:pt x="420" y="152"/>
                      </a:lnTo>
                      <a:lnTo>
                        <a:pt x="427" y="147"/>
                      </a:lnTo>
                      <a:lnTo>
                        <a:pt x="429" y="143"/>
                      </a:lnTo>
                      <a:lnTo>
                        <a:pt x="431" y="141"/>
                      </a:lnTo>
                      <a:lnTo>
                        <a:pt x="431" y="141"/>
                      </a:lnTo>
                      <a:lnTo>
                        <a:pt x="431" y="141"/>
                      </a:lnTo>
                      <a:lnTo>
                        <a:pt x="433" y="141"/>
                      </a:lnTo>
                      <a:lnTo>
                        <a:pt x="433" y="141"/>
                      </a:lnTo>
                      <a:lnTo>
                        <a:pt x="433" y="141"/>
                      </a:lnTo>
                      <a:lnTo>
                        <a:pt x="437" y="139"/>
                      </a:lnTo>
                      <a:lnTo>
                        <a:pt x="437" y="139"/>
                      </a:lnTo>
                      <a:lnTo>
                        <a:pt x="439" y="137"/>
                      </a:lnTo>
                      <a:lnTo>
                        <a:pt x="441" y="137"/>
                      </a:lnTo>
                      <a:lnTo>
                        <a:pt x="441" y="135"/>
                      </a:lnTo>
                      <a:lnTo>
                        <a:pt x="443" y="133"/>
                      </a:lnTo>
                      <a:lnTo>
                        <a:pt x="446" y="130"/>
                      </a:lnTo>
                      <a:lnTo>
                        <a:pt x="448" y="128"/>
                      </a:lnTo>
                      <a:lnTo>
                        <a:pt x="448" y="128"/>
                      </a:lnTo>
                      <a:lnTo>
                        <a:pt x="452" y="126"/>
                      </a:lnTo>
                      <a:lnTo>
                        <a:pt x="452" y="126"/>
                      </a:lnTo>
                      <a:lnTo>
                        <a:pt x="456" y="124"/>
                      </a:lnTo>
                      <a:lnTo>
                        <a:pt x="456" y="122"/>
                      </a:lnTo>
                      <a:lnTo>
                        <a:pt x="458" y="122"/>
                      </a:lnTo>
                      <a:lnTo>
                        <a:pt x="460" y="122"/>
                      </a:lnTo>
                      <a:lnTo>
                        <a:pt x="460" y="122"/>
                      </a:lnTo>
                      <a:lnTo>
                        <a:pt x="460" y="122"/>
                      </a:lnTo>
                      <a:lnTo>
                        <a:pt x="460" y="122"/>
                      </a:lnTo>
                      <a:lnTo>
                        <a:pt x="460" y="120"/>
                      </a:lnTo>
                      <a:lnTo>
                        <a:pt x="460" y="12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g142a8b75624_19_0"/>
                <p:cNvSpPr/>
                <p:nvPr/>
              </p:nvSpPr>
              <p:spPr>
                <a:xfrm>
                  <a:off x="7072313" y="2514600"/>
                  <a:ext cx="931863" cy="62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395" extrusionOk="0">
                      <a:moveTo>
                        <a:pt x="587" y="61"/>
                      </a:moveTo>
                      <a:lnTo>
                        <a:pt x="586" y="59"/>
                      </a:lnTo>
                      <a:lnTo>
                        <a:pt x="586" y="57"/>
                      </a:lnTo>
                      <a:lnTo>
                        <a:pt x="584" y="57"/>
                      </a:lnTo>
                      <a:lnTo>
                        <a:pt x="584" y="55"/>
                      </a:lnTo>
                      <a:lnTo>
                        <a:pt x="582" y="55"/>
                      </a:lnTo>
                      <a:lnTo>
                        <a:pt x="582" y="57"/>
                      </a:lnTo>
                      <a:lnTo>
                        <a:pt x="582" y="57"/>
                      </a:lnTo>
                      <a:lnTo>
                        <a:pt x="580" y="57"/>
                      </a:lnTo>
                      <a:lnTo>
                        <a:pt x="580" y="57"/>
                      </a:lnTo>
                      <a:lnTo>
                        <a:pt x="580" y="57"/>
                      </a:lnTo>
                      <a:lnTo>
                        <a:pt x="576" y="61"/>
                      </a:lnTo>
                      <a:lnTo>
                        <a:pt x="576" y="61"/>
                      </a:lnTo>
                      <a:lnTo>
                        <a:pt x="576" y="61"/>
                      </a:lnTo>
                      <a:lnTo>
                        <a:pt x="576" y="61"/>
                      </a:lnTo>
                      <a:lnTo>
                        <a:pt x="576" y="59"/>
                      </a:lnTo>
                      <a:lnTo>
                        <a:pt x="576" y="57"/>
                      </a:lnTo>
                      <a:lnTo>
                        <a:pt x="576" y="57"/>
                      </a:lnTo>
                      <a:lnTo>
                        <a:pt x="574" y="55"/>
                      </a:lnTo>
                      <a:lnTo>
                        <a:pt x="574" y="55"/>
                      </a:lnTo>
                      <a:lnTo>
                        <a:pt x="574" y="55"/>
                      </a:lnTo>
                      <a:lnTo>
                        <a:pt x="576" y="51"/>
                      </a:lnTo>
                      <a:lnTo>
                        <a:pt x="576" y="49"/>
                      </a:lnTo>
                      <a:lnTo>
                        <a:pt x="576" y="45"/>
                      </a:lnTo>
                      <a:lnTo>
                        <a:pt x="574" y="44"/>
                      </a:lnTo>
                      <a:lnTo>
                        <a:pt x="574" y="44"/>
                      </a:lnTo>
                      <a:lnTo>
                        <a:pt x="572" y="42"/>
                      </a:lnTo>
                      <a:lnTo>
                        <a:pt x="570" y="42"/>
                      </a:lnTo>
                      <a:lnTo>
                        <a:pt x="570" y="40"/>
                      </a:lnTo>
                      <a:lnTo>
                        <a:pt x="570" y="40"/>
                      </a:lnTo>
                      <a:lnTo>
                        <a:pt x="568" y="40"/>
                      </a:lnTo>
                      <a:lnTo>
                        <a:pt x="568" y="38"/>
                      </a:lnTo>
                      <a:lnTo>
                        <a:pt x="566" y="38"/>
                      </a:lnTo>
                      <a:lnTo>
                        <a:pt x="566" y="36"/>
                      </a:lnTo>
                      <a:lnTo>
                        <a:pt x="566" y="30"/>
                      </a:lnTo>
                      <a:lnTo>
                        <a:pt x="566" y="30"/>
                      </a:lnTo>
                      <a:lnTo>
                        <a:pt x="565" y="28"/>
                      </a:lnTo>
                      <a:lnTo>
                        <a:pt x="566" y="26"/>
                      </a:lnTo>
                      <a:lnTo>
                        <a:pt x="568" y="23"/>
                      </a:lnTo>
                      <a:lnTo>
                        <a:pt x="576" y="13"/>
                      </a:lnTo>
                      <a:lnTo>
                        <a:pt x="580" y="7"/>
                      </a:lnTo>
                      <a:lnTo>
                        <a:pt x="582" y="4"/>
                      </a:lnTo>
                      <a:lnTo>
                        <a:pt x="584" y="2"/>
                      </a:lnTo>
                      <a:lnTo>
                        <a:pt x="584" y="0"/>
                      </a:lnTo>
                      <a:lnTo>
                        <a:pt x="584" y="0"/>
                      </a:lnTo>
                      <a:lnTo>
                        <a:pt x="584" y="0"/>
                      </a:lnTo>
                      <a:lnTo>
                        <a:pt x="561" y="0"/>
                      </a:lnTo>
                      <a:lnTo>
                        <a:pt x="555" y="2"/>
                      </a:lnTo>
                      <a:lnTo>
                        <a:pt x="547" y="6"/>
                      </a:lnTo>
                      <a:lnTo>
                        <a:pt x="545" y="7"/>
                      </a:lnTo>
                      <a:lnTo>
                        <a:pt x="544" y="9"/>
                      </a:lnTo>
                      <a:lnTo>
                        <a:pt x="540" y="11"/>
                      </a:lnTo>
                      <a:lnTo>
                        <a:pt x="532" y="13"/>
                      </a:lnTo>
                      <a:lnTo>
                        <a:pt x="528" y="13"/>
                      </a:lnTo>
                      <a:lnTo>
                        <a:pt x="528" y="11"/>
                      </a:lnTo>
                      <a:lnTo>
                        <a:pt x="526" y="11"/>
                      </a:lnTo>
                      <a:lnTo>
                        <a:pt x="525" y="11"/>
                      </a:lnTo>
                      <a:lnTo>
                        <a:pt x="523" y="9"/>
                      </a:lnTo>
                      <a:lnTo>
                        <a:pt x="523" y="9"/>
                      </a:lnTo>
                      <a:lnTo>
                        <a:pt x="521" y="9"/>
                      </a:lnTo>
                      <a:lnTo>
                        <a:pt x="517" y="13"/>
                      </a:lnTo>
                      <a:lnTo>
                        <a:pt x="488" y="23"/>
                      </a:lnTo>
                      <a:lnTo>
                        <a:pt x="485" y="25"/>
                      </a:lnTo>
                      <a:lnTo>
                        <a:pt x="477" y="28"/>
                      </a:lnTo>
                      <a:lnTo>
                        <a:pt x="475" y="30"/>
                      </a:lnTo>
                      <a:lnTo>
                        <a:pt x="475" y="30"/>
                      </a:lnTo>
                      <a:lnTo>
                        <a:pt x="467" y="32"/>
                      </a:lnTo>
                      <a:lnTo>
                        <a:pt x="462" y="34"/>
                      </a:lnTo>
                      <a:lnTo>
                        <a:pt x="458" y="36"/>
                      </a:lnTo>
                      <a:lnTo>
                        <a:pt x="454" y="38"/>
                      </a:lnTo>
                      <a:lnTo>
                        <a:pt x="452" y="40"/>
                      </a:lnTo>
                      <a:lnTo>
                        <a:pt x="450" y="40"/>
                      </a:lnTo>
                      <a:lnTo>
                        <a:pt x="448" y="40"/>
                      </a:lnTo>
                      <a:lnTo>
                        <a:pt x="448" y="40"/>
                      </a:lnTo>
                      <a:lnTo>
                        <a:pt x="444" y="42"/>
                      </a:lnTo>
                      <a:lnTo>
                        <a:pt x="443" y="38"/>
                      </a:lnTo>
                      <a:lnTo>
                        <a:pt x="433" y="42"/>
                      </a:lnTo>
                      <a:lnTo>
                        <a:pt x="431" y="40"/>
                      </a:lnTo>
                      <a:lnTo>
                        <a:pt x="429" y="40"/>
                      </a:lnTo>
                      <a:lnTo>
                        <a:pt x="427" y="38"/>
                      </a:lnTo>
                      <a:lnTo>
                        <a:pt x="427" y="38"/>
                      </a:lnTo>
                      <a:lnTo>
                        <a:pt x="427" y="36"/>
                      </a:lnTo>
                      <a:lnTo>
                        <a:pt x="425" y="36"/>
                      </a:lnTo>
                      <a:lnTo>
                        <a:pt x="425" y="36"/>
                      </a:lnTo>
                      <a:lnTo>
                        <a:pt x="425" y="36"/>
                      </a:lnTo>
                      <a:lnTo>
                        <a:pt x="424" y="36"/>
                      </a:lnTo>
                      <a:lnTo>
                        <a:pt x="422" y="38"/>
                      </a:lnTo>
                      <a:lnTo>
                        <a:pt x="422" y="40"/>
                      </a:lnTo>
                      <a:lnTo>
                        <a:pt x="422" y="42"/>
                      </a:lnTo>
                      <a:lnTo>
                        <a:pt x="422" y="42"/>
                      </a:lnTo>
                      <a:lnTo>
                        <a:pt x="424" y="44"/>
                      </a:lnTo>
                      <a:lnTo>
                        <a:pt x="424" y="44"/>
                      </a:lnTo>
                      <a:lnTo>
                        <a:pt x="425" y="45"/>
                      </a:lnTo>
                      <a:lnTo>
                        <a:pt x="425" y="45"/>
                      </a:lnTo>
                      <a:lnTo>
                        <a:pt x="424" y="47"/>
                      </a:lnTo>
                      <a:lnTo>
                        <a:pt x="424" y="47"/>
                      </a:lnTo>
                      <a:lnTo>
                        <a:pt x="412" y="59"/>
                      </a:lnTo>
                      <a:lnTo>
                        <a:pt x="408" y="63"/>
                      </a:lnTo>
                      <a:lnTo>
                        <a:pt x="404" y="64"/>
                      </a:lnTo>
                      <a:lnTo>
                        <a:pt x="401" y="68"/>
                      </a:lnTo>
                      <a:lnTo>
                        <a:pt x="401" y="68"/>
                      </a:lnTo>
                      <a:lnTo>
                        <a:pt x="397" y="70"/>
                      </a:lnTo>
                      <a:lnTo>
                        <a:pt x="387" y="82"/>
                      </a:lnTo>
                      <a:lnTo>
                        <a:pt x="387" y="82"/>
                      </a:lnTo>
                      <a:lnTo>
                        <a:pt x="385" y="83"/>
                      </a:lnTo>
                      <a:lnTo>
                        <a:pt x="385" y="85"/>
                      </a:lnTo>
                      <a:lnTo>
                        <a:pt x="385" y="87"/>
                      </a:lnTo>
                      <a:lnTo>
                        <a:pt x="385" y="91"/>
                      </a:lnTo>
                      <a:lnTo>
                        <a:pt x="385" y="91"/>
                      </a:lnTo>
                      <a:lnTo>
                        <a:pt x="385" y="93"/>
                      </a:lnTo>
                      <a:lnTo>
                        <a:pt x="384" y="95"/>
                      </a:lnTo>
                      <a:lnTo>
                        <a:pt x="380" y="97"/>
                      </a:lnTo>
                      <a:lnTo>
                        <a:pt x="380" y="97"/>
                      </a:lnTo>
                      <a:lnTo>
                        <a:pt x="378" y="99"/>
                      </a:lnTo>
                      <a:lnTo>
                        <a:pt x="376" y="101"/>
                      </a:lnTo>
                      <a:lnTo>
                        <a:pt x="374" y="103"/>
                      </a:lnTo>
                      <a:lnTo>
                        <a:pt x="368" y="104"/>
                      </a:lnTo>
                      <a:lnTo>
                        <a:pt x="364" y="104"/>
                      </a:lnTo>
                      <a:lnTo>
                        <a:pt x="359" y="106"/>
                      </a:lnTo>
                      <a:lnTo>
                        <a:pt x="357" y="106"/>
                      </a:lnTo>
                      <a:lnTo>
                        <a:pt x="353" y="108"/>
                      </a:lnTo>
                      <a:lnTo>
                        <a:pt x="351" y="108"/>
                      </a:lnTo>
                      <a:lnTo>
                        <a:pt x="349" y="106"/>
                      </a:lnTo>
                      <a:lnTo>
                        <a:pt x="347" y="104"/>
                      </a:lnTo>
                      <a:lnTo>
                        <a:pt x="345" y="104"/>
                      </a:lnTo>
                      <a:lnTo>
                        <a:pt x="343" y="104"/>
                      </a:lnTo>
                      <a:lnTo>
                        <a:pt x="311" y="108"/>
                      </a:lnTo>
                      <a:lnTo>
                        <a:pt x="307" y="106"/>
                      </a:lnTo>
                      <a:lnTo>
                        <a:pt x="305" y="106"/>
                      </a:lnTo>
                      <a:lnTo>
                        <a:pt x="303" y="104"/>
                      </a:lnTo>
                      <a:lnTo>
                        <a:pt x="303" y="104"/>
                      </a:lnTo>
                      <a:lnTo>
                        <a:pt x="303" y="103"/>
                      </a:lnTo>
                      <a:lnTo>
                        <a:pt x="303" y="103"/>
                      </a:lnTo>
                      <a:lnTo>
                        <a:pt x="303" y="103"/>
                      </a:lnTo>
                      <a:lnTo>
                        <a:pt x="300" y="101"/>
                      </a:lnTo>
                      <a:lnTo>
                        <a:pt x="292" y="97"/>
                      </a:lnTo>
                      <a:lnTo>
                        <a:pt x="284" y="97"/>
                      </a:lnTo>
                      <a:lnTo>
                        <a:pt x="281" y="95"/>
                      </a:lnTo>
                      <a:lnTo>
                        <a:pt x="279" y="97"/>
                      </a:lnTo>
                      <a:lnTo>
                        <a:pt x="277" y="99"/>
                      </a:lnTo>
                      <a:lnTo>
                        <a:pt x="277" y="99"/>
                      </a:lnTo>
                      <a:lnTo>
                        <a:pt x="275" y="101"/>
                      </a:lnTo>
                      <a:lnTo>
                        <a:pt x="273" y="103"/>
                      </a:lnTo>
                      <a:lnTo>
                        <a:pt x="267" y="103"/>
                      </a:lnTo>
                      <a:lnTo>
                        <a:pt x="262" y="104"/>
                      </a:lnTo>
                      <a:lnTo>
                        <a:pt x="250" y="108"/>
                      </a:lnTo>
                      <a:lnTo>
                        <a:pt x="246" y="110"/>
                      </a:lnTo>
                      <a:lnTo>
                        <a:pt x="246" y="110"/>
                      </a:lnTo>
                      <a:lnTo>
                        <a:pt x="243" y="110"/>
                      </a:lnTo>
                      <a:lnTo>
                        <a:pt x="241" y="110"/>
                      </a:lnTo>
                      <a:lnTo>
                        <a:pt x="237" y="112"/>
                      </a:lnTo>
                      <a:lnTo>
                        <a:pt x="227" y="110"/>
                      </a:lnTo>
                      <a:lnTo>
                        <a:pt x="223" y="110"/>
                      </a:lnTo>
                      <a:lnTo>
                        <a:pt x="223" y="114"/>
                      </a:lnTo>
                      <a:lnTo>
                        <a:pt x="220" y="118"/>
                      </a:lnTo>
                      <a:lnTo>
                        <a:pt x="214" y="118"/>
                      </a:lnTo>
                      <a:lnTo>
                        <a:pt x="212" y="118"/>
                      </a:lnTo>
                      <a:lnTo>
                        <a:pt x="210" y="116"/>
                      </a:lnTo>
                      <a:lnTo>
                        <a:pt x="208" y="114"/>
                      </a:lnTo>
                      <a:lnTo>
                        <a:pt x="206" y="114"/>
                      </a:lnTo>
                      <a:lnTo>
                        <a:pt x="206" y="116"/>
                      </a:lnTo>
                      <a:lnTo>
                        <a:pt x="206" y="118"/>
                      </a:lnTo>
                      <a:lnTo>
                        <a:pt x="204" y="120"/>
                      </a:lnTo>
                      <a:lnTo>
                        <a:pt x="206" y="120"/>
                      </a:lnTo>
                      <a:lnTo>
                        <a:pt x="206" y="122"/>
                      </a:lnTo>
                      <a:lnTo>
                        <a:pt x="206" y="123"/>
                      </a:lnTo>
                      <a:lnTo>
                        <a:pt x="204" y="123"/>
                      </a:lnTo>
                      <a:lnTo>
                        <a:pt x="202" y="122"/>
                      </a:lnTo>
                      <a:lnTo>
                        <a:pt x="202" y="120"/>
                      </a:lnTo>
                      <a:lnTo>
                        <a:pt x="202" y="118"/>
                      </a:lnTo>
                      <a:lnTo>
                        <a:pt x="201" y="118"/>
                      </a:lnTo>
                      <a:lnTo>
                        <a:pt x="199" y="118"/>
                      </a:lnTo>
                      <a:lnTo>
                        <a:pt x="191" y="122"/>
                      </a:lnTo>
                      <a:lnTo>
                        <a:pt x="189" y="123"/>
                      </a:lnTo>
                      <a:lnTo>
                        <a:pt x="185" y="123"/>
                      </a:lnTo>
                      <a:lnTo>
                        <a:pt x="183" y="123"/>
                      </a:lnTo>
                      <a:lnTo>
                        <a:pt x="180" y="122"/>
                      </a:lnTo>
                      <a:lnTo>
                        <a:pt x="178" y="122"/>
                      </a:lnTo>
                      <a:lnTo>
                        <a:pt x="174" y="123"/>
                      </a:lnTo>
                      <a:lnTo>
                        <a:pt x="172" y="123"/>
                      </a:lnTo>
                      <a:lnTo>
                        <a:pt x="172" y="122"/>
                      </a:lnTo>
                      <a:lnTo>
                        <a:pt x="168" y="118"/>
                      </a:lnTo>
                      <a:lnTo>
                        <a:pt x="168" y="116"/>
                      </a:lnTo>
                      <a:lnTo>
                        <a:pt x="166" y="116"/>
                      </a:lnTo>
                      <a:lnTo>
                        <a:pt x="162" y="116"/>
                      </a:lnTo>
                      <a:lnTo>
                        <a:pt x="162" y="116"/>
                      </a:lnTo>
                      <a:lnTo>
                        <a:pt x="161" y="118"/>
                      </a:lnTo>
                      <a:lnTo>
                        <a:pt x="159" y="120"/>
                      </a:lnTo>
                      <a:lnTo>
                        <a:pt x="159" y="122"/>
                      </a:lnTo>
                      <a:lnTo>
                        <a:pt x="157" y="123"/>
                      </a:lnTo>
                      <a:lnTo>
                        <a:pt x="157" y="123"/>
                      </a:lnTo>
                      <a:lnTo>
                        <a:pt x="155" y="125"/>
                      </a:lnTo>
                      <a:lnTo>
                        <a:pt x="153" y="125"/>
                      </a:lnTo>
                      <a:lnTo>
                        <a:pt x="151" y="125"/>
                      </a:lnTo>
                      <a:lnTo>
                        <a:pt x="149" y="125"/>
                      </a:lnTo>
                      <a:lnTo>
                        <a:pt x="149" y="125"/>
                      </a:lnTo>
                      <a:lnTo>
                        <a:pt x="145" y="123"/>
                      </a:lnTo>
                      <a:lnTo>
                        <a:pt x="143" y="123"/>
                      </a:lnTo>
                      <a:lnTo>
                        <a:pt x="136" y="123"/>
                      </a:lnTo>
                      <a:lnTo>
                        <a:pt x="132" y="123"/>
                      </a:lnTo>
                      <a:lnTo>
                        <a:pt x="130" y="123"/>
                      </a:lnTo>
                      <a:lnTo>
                        <a:pt x="126" y="125"/>
                      </a:lnTo>
                      <a:lnTo>
                        <a:pt x="124" y="125"/>
                      </a:lnTo>
                      <a:lnTo>
                        <a:pt x="119" y="125"/>
                      </a:lnTo>
                      <a:lnTo>
                        <a:pt x="98" y="127"/>
                      </a:lnTo>
                      <a:lnTo>
                        <a:pt x="86" y="125"/>
                      </a:lnTo>
                      <a:lnTo>
                        <a:pt x="77" y="120"/>
                      </a:lnTo>
                      <a:lnTo>
                        <a:pt x="67" y="114"/>
                      </a:lnTo>
                      <a:lnTo>
                        <a:pt x="63" y="114"/>
                      </a:lnTo>
                      <a:lnTo>
                        <a:pt x="61" y="114"/>
                      </a:lnTo>
                      <a:lnTo>
                        <a:pt x="61" y="116"/>
                      </a:lnTo>
                      <a:lnTo>
                        <a:pt x="60" y="116"/>
                      </a:lnTo>
                      <a:lnTo>
                        <a:pt x="58" y="118"/>
                      </a:lnTo>
                      <a:lnTo>
                        <a:pt x="56" y="118"/>
                      </a:lnTo>
                      <a:lnTo>
                        <a:pt x="54" y="118"/>
                      </a:lnTo>
                      <a:lnTo>
                        <a:pt x="52" y="118"/>
                      </a:lnTo>
                      <a:lnTo>
                        <a:pt x="48" y="120"/>
                      </a:lnTo>
                      <a:lnTo>
                        <a:pt x="46" y="125"/>
                      </a:lnTo>
                      <a:lnTo>
                        <a:pt x="44" y="129"/>
                      </a:lnTo>
                      <a:lnTo>
                        <a:pt x="41" y="129"/>
                      </a:lnTo>
                      <a:lnTo>
                        <a:pt x="29" y="131"/>
                      </a:lnTo>
                      <a:lnTo>
                        <a:pt x="23" y="131"/>
                      </a:lnTo>
                      <a:lnTo>
                        <a:pt x="21" y="133"/>
                      </a:lnTo>
                      <a:lnTo>
                        <a:pt x="21" y="131"/>
                      </a:lnTo>
                      <a:lnTo>
                        <a:pt x="20" y="131"/>
                      </a:lnTo>
                      <a:lnTo>
                        <a:pt x="20" y="131"/>
                      </a:lnTo>
                      <a:lnTo>
                        <a:pt x="18" y="133"/>
                      </a:lnTo>
                      <a:lnTo>
                        <a:pt x="20" y="139"/>
                      </a:lnTo>
                      <a:lnTo>
                        <a:pt x="21" y="141"/>
                      </a:lnTo>
                      <a:lnTo>
                        <a:pt x="21" y="150"/>
                      </a:lnTo>
                      <a:lnTo>
                        <a:pt x="20" y="154"/>
                      </a:lnTo>
                      <a:lnTo>
                        <a:pt x="20" y="154"/>
                      </a:lnTo>
                      <a:lnTo>
                        <a:pt x="20" y="154"/>
                      </a:lnTo>
                      <a:lnTo>
                        <a:pt x="20" y="154"/>
                      </a:lnTo>
                      <a:lnTo>
                        <a:pt x="20" y="158"/>
                      </a:lnTo>
                      <a:lnTo>
                        <a:pt x="18" y="160"/>
                      </a:lnTo>
                      <a:lnTo>
                        <a:pt x="18" y="167"/>
                      </a:lnTo>
                      <a:lnTo>
                        <a:pt x="18" y="167"/>
                      </a:lnTo>
                      <a:lnTo>
                        <a:pt x="18" y="167"/>
                      </a:lnTo>
                      <a:lnTo>
                        <a:pt x="16" y="167"/>
                      </a:lnTo>
                      <a:lnTo>
                        <a:pt x="16" y="169"/>
                      </a:lnTo>
                      <a:lnTo>
                        <a:pt x="16" y="169"/>
                      </a:lnTo>
                      <a:lnTo>
                        <a:pt x="16" y="169"/>
                      </a:lnTo>
                      <a:lnTo>
                        <a:pt x="16" y="169"/>
                      </a:lnTo>
                      <a:lnTo>
                        <a:pt x="16" y="171"/>
                      </a:lnTo>
                      <a:lnTo>
                        <a:pt x="16" y="171"/>
                      </a:lnTo>
                      <a:lnTo>
                        <a:pt x="16" y="171"/>
                      </a:lnTo>
                      <a:lnTo>
                        <a:pt x="16" y="173"/>
                      </a:lnTo>
                      <a:lnTo>
                        <a:pt x="14" y="173"/>
                      </a:lnTo>
                      <a:lnTo>
                        <a:pt x="12" y="175"/>
                      </a:lnTo>
                      <a:lnTo>
                        <a:pt x="12" y="175"/>
                      </a:lnTo>
                      <a:lnTo>
                        <a:pt x="12" y="175"/>
                      </a:lnTo>
                      <a:lnTo>
                        <a:pt x="10" y="179"/>
                      </a:lnTo>
                      <a:lnTo>
                        <a:pt x="8" y="179"/>
                      </a:lnTo>
                      <a:lnTo>
                        <a:pt x="8" y="180"/>
                      </a:lnTo>
                      <a:lnTo>
                        <a:pt x="8" y="180"/>
                      </a:lnTo>
                      <a:lnTo>
                        <a:pt x="8" y="180"/>
                      </a:lnTo>
                      <a:lnTo>
                        <a:pt x="8" y="182"/>
                      </a:lnTo>
                      <a:lnTo>
                        <a:pt x="8" y="182"/>
                      </a:lnTo>
                      <a:lnTo>
                        <a:pt x="8" y="184"/>
                      </a:lnTo>
                      <a:lnTo>
                        <a:pt x="6" y="184"/>
                      </a:lnTo>
                      <a:lnTo>
                        <a:pt x="4" y="184"/>
                      </a:lnTo>
                      <a:lnTo>
                        <a:pt x="2" y="186"/>
                      </a:lnTo>
                      <a:lnTo>
                        <a:pt x="0" y="18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0" y="190"/>
                      </a:lnTo>
                      <a:lnTo>
                        <a:pt x="2" y="190"/>
                      </a:lnTo>
                      <a:lnTo>
                        <a:pt x="2" y="190"/>
                      </a:lnTo>
                      <a:lnTo>
                        <a:pt x="4" y="190"/>
                      </a:lnTo>
                      <a:lnTo>
                        <a:pt x="4" y="190"/>
                      </a:lnTo>
                      <a:lnTo>
                        <a:pt x="6" y="190"/>
                      </a:lnTo>
                      <a:lnTo>
                        <a:pt x="6" y="192"/>
                      </a:lnTo>
                      <a:lnTo>
                        <a:pt x="6" y="194"/>
                      </a:lnTo>
                      <a:lnTo>
                        <a:pt x="8" y="196"/>
                      </a:lnTo>
                      <a:lnTo>
                        <a:pt x="8" y="198"/>
                      </a:lnTo>
                      <a:lnTo>
                        <a:pt x="10" y="198"/>
                      </a:lnTo>
                      <a:lnTo>
                        <a:pt x="8" y="199"/>
                      </a:lnTo>
                      <a:lnTo>
                        <a:pt x="8" y="201"/>
                      </a:lnTo>
                      <a:lnTo>
                        <a:pt x="10" y="201"/>
                      </a:lnTo>
                      <a:lnTo>
                        <a:pt x="12" y="205"/>
                      </a:lnTo>
                      <a:lnTo>
                        <a:pt x="12" y="205"/>
                      </a:lnTo>
                      <a:lnTo>
                        <a:pt x="12" y="207"/>
                      </a:lnTo>
                      <a:lnTo>
                        <a:pt x="14" y="207"/>
                      </a:lnTo>
                      <a:lnTo>
                        <a:pt x="14" y="207"/>
                      </a:lnTo>
                      <a:lnTo>
                        <a:pt x="14" y="205"/>
                      </a:lnTo>
                      <a:lnTo>
                        <a:pt x="14" y="205"/>
                      </a:lnTo>
                      <a:lnTo>
                        <a:pt x="14" y="205"/>
                      </a:lnTo>
                      <a:lnTo>
                        <a:pt x="14" y="205"/>
                      </a:lnTo>
                      <a:lnTo>
                        <a:pt x="14" y="205"/>
                      </a:lnTo>
                      <a:lnTo>
                        <a:pt x="16" y="205"/>
                      </a:lnTo>
                      <a:lnTo>
                        <a:pt x="16" y="205"/>
                      </a:lnTo>
                      <a:lnTo>
                        <a:pt x="16" y="207"/>
                      </a:lnTo>
                      <a:lnTo>
                        <a:pt x="16" y="209"/>
                      </a:lnTo>
                      <a:lnTo>
                        <a:pt x="14" y="211"/>
                      </a:lnTo>
                      <a:lnTo>
                        <a:pt x="12" y="211"/>
                      </a:lnTo>
                      <a:lnTo>
                        <a:pt x="14" y="211"/>
                      </a:lnTo>
                      <a:lnTo>
                        <a:pt x="16" y="213"/>
                      </a:lnTo>
                      <a:lnTo>
                        <a:pt x="18" y="213"/>
                      </a:lnTo>
                      <a:lnTo>
                        <a:pt x="16" y="215"/>
                      </a:lnTo>
                      <a:lnTo>
                        <a:pt x="12" y="222"/>
                      </a:lnTo>
                      <a:lnTo>
                        <a:pt x="12" y="224"/>
                      </a:lnTo>
                      <a:lnTo>
                        <a:pt x="14" y="234"/>
                      </a:lnTo>
                      <a:lnTo>
                        <a:pt x="16" y="239"/>
                      </a:lnTo>
                      <a:lnTo>
                        <a:pt x="18" y="243"/>
                      </a:lnTo>
                      <a:lnTo>
                        <a:pt x="16" y="251"/>
                      </a:lnTo>
                      <a:lnTo>
                        <a:pt x="16" y="258"/>
                      </a:lnTo>
                      <a:lnTo>
                        <a:pt x="14" y="262"/>
                      </a:lnTo>
                      <a:lnTo>
                        <a:pt x="18" y="262"/>
                      </a:lnTo>
                      <a:lnTo>
                        <a:pt x="21" y="260"/>
                      </a:lnTo>
                      <a:lnTo>
                        <a:pt x="21" y="260"/>
                      </a:lnTo>
                      <a:lnTo>
                        <a:pt x="21" y="260"/>
                      </a:lnTo>
                      <a:lnTo>
                        <a:pt x="21" y="258"/>
                      </a:lnTo>
                      <a:lnTo>
                        <a:pt x="23" y="257"/>
                      </a:lnTo>
                      <a:lnTo>
                        <a:pt x="23" y="255"/>
                      </a:lnTo>
                      <a:lnTo>
                        <a:pt x="23" y="253"/>
                      </a:lnTo>
                      <a:lnTo>
                        <a:pt x="23" y="251"/>
                      </a:lnTo>
                      <a:lnTo>
                        <a:pt x="25" y="251"/>
                      </a:lnTo>
                      <a:lnTo>
                        <a:pt x="27" y="251"/>
                      </a:lnTo>
                      <a:lnTo>
                        <a:pt x="29" y="251"/>
                      </a:lnTo>
                      <a:lnTo>
                        <a:pt x="31" y="249"/>
                      </a:lnTo>
                      <a:lnTo>
                        <a:pt x="31" y="249"/>
                      </a:lnTo>
                      <a:lnTo>
                        <a:pt x="31" y="249"/>
                      </a:lnTo>
                      <a:lnTo>
                        <a:pt x="33" y="247"/>
                      </a:lnTo>
                      <a:lnTo>
                        <a:pt x="33" y="247"/>
                      </a:lnTo>
                      <a:lnTo>
                        <a:pt x="33" y="245"/>
                      </a:lnTo>
                      <a:lnTo>
                        <a:pt x="33" y="245"/>
                      </a:lnTo>
                      <a:lnTo>
                        <a:pt x="31" y="245"/>
                      </a:lnTo>
                      <a:lnTo>
                        <a:pt x="29" y="243"/>
                      </a:lnTo>
                      <a:lnTo>
                        <a:pt x="29" y="241"/>
                      </a:lnTo>
                      <a:lnTo>
                        <a:pt x="27" y="241"/>
                      </a:lnTo>
                      <a:lnTo>
                        <a:pt x="27" y="239"/>
                      </a:lnTo>
                      <a:lnTo>
                        <a:pt x="27" y="238"/>
                      </a:lnTo>
                      <a:lnTo>
                        <a:pt x="27" y="236"/>
                      </a:lnTo>
                      <a:lnTo>
                        <a:pt x="27" y="236"/>
                      </a:lnTo>
                      <a:lnTo>
                        <a:pt x="27" y="234"/>
                      </a:lnTo>
                      <a:lnTo>
                        <a:pt x="27" y="232"/>
                      </a:lnTo>
                      <a:lnTo>
                        <a:pt x="29" y="230"/>
                      </a:lnTo>
                      <a:lnTo>
                        <a:pt x="29" y="230"/>
                      </a:lnTo>
                      <a:lnTo>
                        <a:pt x="29" y="230"/>
                      </a:lnTo>
                      <a:lnTo>
                        <a:pt x="29" y="228"/>
                      </a:lnTo>
                      <a:lnTo>
                        <a:pt x="29" y="226"/>
                      </a:lnTo>
                      <a:lnTo>
                        <a:pt x="31" y="224"/>
                      </a:lnTo>
                      <a:lnTo>
                        <a:pt x="31" y="224"/>
                      </a:lnTo>
                      <a:lnTo>
                        <a:pt x="35" y="220"/>
                      </a:lnTo>
                      <a:lnTo>
                        <a:pt x="35" y="220"/>
                      </a:lnTo>
                      <a:lnTo>
                        <a:pt x="35" y="219"/>
                      </a:lnTo>
                      <a:lnTo>
                        <a:pt x="37" y="217"/>
                      </a:lnTo>
                      <a:lnTo>
                        <a:pt x="37" y="217"/>
                      </a:lnTo>
                      <a:lnTo>
                        <a:pt x="41" y="213"/>
                      </a:lnTo>
                      <a:lnTo>
                        <a:pt x="42" y="211"/>
                      </a:lnTo>
                      <a:lnTo>
                        <a:pt x="42" y="211"/>
                      </a:lnTo>
                      <a:lnTo>
                        <a:pt x="44" y="209"/>
                      </a:lnTo>
                      <a:lnTo>
                        <a:pt x="52" y="209"/>
                      </a:lnTo>
                      <a:lnTo>
                        <a:pt x="58" y="209"/>
                      </a:lnTo>
                      <a:lnTo>
                        <a:pt x="60" y="207"/>
                      </a:lnTo>
                      <a:lnTo>
                        <a:pt x="61" y="207"/>
                      </a:lnTo>
                      <a:lnTo>
                        <a:pt x="63" y="207"/>
                      </a:lnTo>
                      <a:lnTo>
                        <a:pt x="63" y="207"/>
                      </a:lnTo>
                      <a:lnTo>
                        <a:pt x="65" y="205"/>
                      </a:lnTo>
                      <a:lnTo>
                        <a:pt x="67" y="203"/>
                      </a:lnTo>
                      <a:lnTo>
                        <a:pt x="67" y="203"/>
                      </a:lnTo>
                      <a:lnTo>
                        <a:pt x="69" y="203"/>
                      </a:lnTo>
                      <a:lnTo>
                        <a:pt x="73" y="205"/>
                      </a:lnTo>
                      <a:lnTo>
                        <a:pt x="75" y="205"/>
                      </a:lnTo>
                      <a:lnTo>
                        <a:pt x="77" y="205"/>
                      </a:lnTo>
                      <a:lnTo>
                        <a:pt x="77" y="205"/>
                      </a:lnTo>
                      <a:lnTo>
                        <a:pt x="79" y="205"/>
                      </a:lnTo>
                      <a:lnTo>
                        <a:pt x="81" y="205"/>
                      </a:lnTo>
                      <a:lnTo>
                        <a:pt x="82" y="207"/>
                      </a:lnTo>
                      <a:lnTo>
                        <a:pt x="82" y="209"/>
                      </a:lnTo>
                      <a:lnTo>
                        <a:pt x="82" y="209"/>
                      </a:lnTo>
                      <a:lnTo>
                        <a:pt x="82" y="211"/>
                      </a:lnTo>
                      <a:lnTo>
                        <a:pt x="82" y="213"/>
                      </a:lnTo>
                      <a:lnTo>
                        <a:pt x="81" y="213"/>
                      </a:lnTo>
                      <a:lnTo>
                        <a:pt x="81" y="215"/>
                      </a:lnTo>
                      <a:lnTo>
                        <a:pt x="81" y="215"/>
                      </a:lnTo>
                      <a:lnTo>
                        <a:pt x="81" y="215"/>
                      </a:lnTo>
                      <a:lnTo>
                        <a:pt x="82" y="215"/>
                      </a:lnTo>
                      <a:lnTo>
                        <a:pt x="86" y="213"/>
                      </a:lnTo>
                      <a:lnTo>
                        <a:pt x="86" y="211"/>
                      </a:lnTo>
                      <a:lnTo>
                        <a:pt x="86" y="211"/>
                      </a:lnTo>
                      <a:lnTo>
                        <a:pt x="88" y="209"/>
                      </a:lnTo>
                      <a:lnTo>
                        <a:pt x="88" y="209"/>
                      </a:lnTo>
                      <a:lnTo>
                        <a:pt x="88" y="209"/>
                      </a:lnTo>
                      <a:lnTo>
                        <a:pt x="90" y="209"/>
                      </a:lnTo>
                      <a:lnTo>
                        <a:pt x="90" y="211"/>
                      </a:lnTo>
                      <a:lnTo>
                        <a:pt x="90" y="211"/>
                      </a:lnTo>
                      <a:lnTo>
                        <a:pt x="90" y="211"/>
                      </a:lnTo>
                      <a:lnTo>
                        <a:pt x="90" y="213"/>
                      </a:lnTo>
                      <a:lnTo>
                        <a:pt x="92" y="213"/>
                      </a:lnTo>
                      <a:lnTo>
                        <a:pt x="94" y="211"/>
                      </a:lnTo>
                      <a:lnTo>
                        <a:pt x="96" y="211"/>
                      </a:lnTo>
                      <a:lnTo>
                        <a:pt x="101" y="209"/>
                      </a:lnTo>
                      <a:lnTo>
                        <a:pt x="101" y="209"/>
                      </a:lnTo>
                      <a:lnTo>
                        <a:pt x="103" y="209"/>
                      </a:lnTo>
                      <a:lnTo>
                        <a:pt x="103" y="211"/>
                      </a:lnTo>
                      <a:lnTo>
                        <a:pt x="103" y="213"/>
                      </a:lnTo>
                      <a:lnTo>
                        <a:pt x="103" y="213"/>
                      </a:lnTo>
                      <a:lnTo>
                        <a:pt x="103" y="213"/>
                      </a:lnTo>
                      <a:lnTo>
                        <a:pt x="105" y="213"/>
                      </a:lnTo>
                      <a:lnTo>
                        <a:pt x="107" y="211"/>
                      </a:lnTo>
                      <a:lnTo>
                        <a:pt x="109" y="211"/>
                      </a:lnTo>
                      <a:lnTo>
                        <a:pt x="113" y="211"/>
                      </a:lnTo>
                      <a:lnTo>
                        <a:pt x="115" y="211"/>
                      </a:lnTo>
                      <a:lnTo>
                        <a:pt x="117" y="211"/>
                      </a:lnTo>
                      <a:lnTo>
                        <a:pt x="121" y="211"/>
                      </a:lnTo>
                      <a:lnTo>
                        <a:pt x="122" y="211"/>
                      </a:lnTo>
                      <a:lnTo>
                        <a:pt x="122" y="213"/>
                      </a:lnTo>
                      <a:lnTo>
                        <a:pt x="122" y="213"/>
                      </a:lnTo>
                      <a:lnTo>
                        <a:pt x="124" y="215"/>
                      </a:lnTo>
                      <a:lnTo>
                        <a:pt x="124" y="215"/>
                      </a:lnTo>
                      <a:lnTo>
                        <a:pt x="126" y="215"/>
                      </a:lnTo>
                      <a:lnTo>
                        <a:pt x="126" y="215"/>
                      </a:lnTo>
                      <a:lnTo>
                        <a:pt x="126" y="217"/>
                      </a:lnTo>
                      <a:lnTo>
                        <a:pt x="128" y="217"/>
                      </a:lnTo>
                      <a:lnTo>
                        <a:pt x="126" y="219"/>
                      </a:lnTo>
                      <a:lnTo>
                        <a:pt x="126" y="220"/>
                      </a:lnTo>
                      <a:lnTo>
                        <a:pt x="126" y="222"/>
                      </a:lnTo>
                      <a:lnTo>
                        <a:pt x="128" y="222"/>
                      </a:lnTo>
                      <a:lnTo>
                        <a:pt x="128" y="222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2" y="222"/>
                      </a:lnTo>
                      <a:lnTo>
                        <a:pt x="132" y="222"/>
                      </a:lnTo>
                      <a:lnTo>
                        <a:pt x="134" y="222"/>
                      </a:lnTo>
                      <a:lnTo>
                        <a:pt x="142" y="219"/>
                      </a:lnTo>
                      <a:lnTo>
                        <a:pt x="143" y="219"/>
                      </a:lnTo>
                      <a:lnTo>
                        <a:pt x="143" y="220"/>
                      </a:lnTo>
                      <a:lnTo>
                        <a:pt x="142" y="222"/>
                      </a:lnTo>
                      <a:lnTo>
                        <a:pt x="142" y="224"/>
                      </a:lnTo>
                      <a:lnTo>
                        <a:pt x="143" y="226"/>
                      </a:lnTo>
                      <a:lnTo>
                        <a:pt x="143" y="230"/>
                      </a:lnTo>
                      <a:lnTo>
                        <a:pt x="143" y="232"/>
                      </a:lnTo>
                      <a:lnTo>
                        <a:pt x="145" y="234"/>
                      </a:lnTo>
                      <a:lnTo>
                        <a:pt x="145" y="234"/>
                      </a:lnTo>
                      <a:lnTo>
                        <a:pt x="147" y="232"/>
                      </a:lnTo>
                      <a:lnTo>
                        <a:pt x="149" y="232"/>
                      </a:lnTo>
                      <a:lnTo>
                        <a:pt x="153" y="226"/>
                      </a:lnTo>
                      <a:lnTo>
                        <a:pt x="155" y="224"/>
                      </a:lnTo>
                      <a:lnTo>
                        <a:pt x="157" y="222"/>
                      </a:lnTo>
                      <a:lnTo>
                        <a:pt x="157" y="222"/>
                      </a:lnTo>
                      <a:lnTo>
                        <a:pt x="162" y="220"/>
                      </a:lnTo>
                      <a:lnTo>
                        <a:pt x="168" y="220"/>
                      </a:lnTo>
                      <a:lnTo>
                        <a:pt x="174" y="217"/>
                      </a:lnTo>
                      <a:lnTo>
                        <a:pt x="174" y="217"/>
                      </a:lnTo>
                      <a:lnTo>
                        <a:pt x="174" y="215"/>
                      </a:lnTo>
                      <a:lnTo>
                        <a:pt x="174" y="215"/>
                      </a:lnTo>
                      <a:lnTo>
                        <a:pt x="170" y="217"/>
                      </a:lnTo>
                      <a:lnTo>
                        <a:pt x="170" y="217"/>
                      </a:lnTo>
                      <a:lnTo>
                        <a:pt x="170" y="219"/>
                      </a:lnTo>
                      <a:lnTo>
                        <a:pt x="168" y="217"/>
                      </a:lnTo>
                      <a:lnTo>
                        <a:pt x="168" y="217"/>
                      </a:lnTo>
                      <a:lnTo>
                        <a:pt x="168" y="217"/>
                      </a:lnTo>
                      <a:lnTo>
                        <a:pt x="170" y="215"/>
                      </a:lnTo>
                      <a:lnTo>
                        <a:pt x="170" y="215"/>
                      </a:lnTo>
                      <a:lnTo>
                        <a:pt x="172" y="211"/>
                      </a:lnTo>
                      <a:lnTo>
                        <a:pt x="174" y="209"/>
                      </a:lnTo>
                      <a:lnTo>
                        <a:pt x="176" y="207"/>
                      </a:lnTo>
                      <a:lnTo>
                        <a:pt x="178" y="205"/>
                      </a:lnTo>
                      <a:lnTo>
                        <a:pt x="178" y="205"/>
                      </a:lnTo>
                      <a:lnTo>
                        <a:pt x="178" y="203"/>
                      </a:lnTo>
                      <a:lnTo>
                        <a:pt x="180" y="201"/>
                      </a:lnTo>
                      <a:lnTo>
                        <a:pt x="180" y="201"/>
                      </a:lnTo>
                      <a:lnTo>
                        <a:pt x="182" y="201"/>
                      </a:lnTo>
                      <a:lnTo>
                        <a:pt x="183" y="203"/>
                      </a:lnTo>
                      <a:lnTo>
                        <a:pt x="183" y="203"/>
                      </a:lnTo>
                      <a:lnTo>
                        <a:pt x="183" y="205"/>
                      </a:lnTo>
                      <a:lnTo>
                        <a:pt x="183" y="205"/>
                      </a:lnTo>
                      <a:lnTo>
                        <a:pt x="183" y="207"/>
                      </a:lnTo>
                      <a:lnTo>
                        <a:pt x="183" y="209"/>
                      </a:lnTo>
                      <a:lnTo>
                        <a:pt x="183" y="209"/>
                      </a:lnTo>
                      <a:lnTo>
                        <a:pt x="183" y="211"/>
                      </a:lnTo>
                      <a:lnTo>
                        <a:pt x="183" y="211"/>
                      </a:lnTo>
                      <a:lnTo>
                        <a:pt x="183" y="213"/>
                      </a:lnTo>
                      <a:lnTo>
                        <a:pt x="185" y="213"/>
                      </a:lnTo>
                      <a:lnTo>
                        <a:pt x="187" y="213"/>
                      </a:lnTo>
                      <a:lnTo>
                        <a:pt x="189" y="211"/>
                      </a:lnTo>
                      <a:lnTo>
                        <a:pt x="189" y="211"/>
                      </a:lnTo>
                      <a:lnTo>
                        <a:pt x="191" y="209"/>
                      </a:lnTo>
                      <a:lnTo>
                        <a:pt x="191" y="207"/>
                      </a:lnTo>
                      <a:lnTo>
                        <a:pt x="193" y="205"/>
                      </a:lnTo>
                      <a:lnTo>
                        <a:pt x="193" y="203"/>
                      </a:lnTo>
                      <a:lnTo>
                        <a:pt x="193" y="201"/>
                      </a:lnTo>
                      <a:lnTo>
                        <a:pt x="193" y="201"/>
                      </a:lnTo>
                      <a:lnTo>
                        <a:pt x="197" y="198"/>
                      </a:lnTo>
                      <a:lnTo>
                        <a:pt x="199" y="196"/>
                      </a:lnTo>
                      <a:lnTo>
                        <a:pt x="201" y="196"/>
                      </a:lnTo>
                      <a:lnTo>
                        <a:pt x="202" y="198"/>
                      </a:lnTo>
                      <a:lnTo>
                        <a:pt x="206" y="199"/>
                      </a:lnTo>
                      <a:lnTo>
                        <a:pt x="206" y="201"/>
                      </a:lnTo>
                      <a:lnTo>
                        <a:pt x="208" y="201"/>
                      </a:lnTo>
                      <a:lnTo>
                        <a:pt x="210" y="201"/>
                      </a:lnTo>
                      <a:lnTo>
                        <a:pt x="212" y="201"/>
                      </a:lnTo>
                      <a:lnTo>
                        <a:pt x="218" y="199"/>
                      </a:lnTo>
                      <a:lnTo>
                        <a:pt x="220" y="199"/>
                      </a:lnTo>
                      <a:lnTo>
                        <a:pt x="222" y="199"/>
                      </a:lnTo>
                      <a:lnTo>
                        <a:pt x="222" y="199"/>
                      </a:lnTo>
                      <a:lnTo>
                        <a:pt x="227" y="198"/>
                      </a:lnTo>
                      <a:lnTo>
                        <a:pt x="231" y="198"/>
                      </a:lnTo>
                      <a:lnTo>
                        <a:pt x="231" y="196"/>
                      </a:lnTo>
                      <a:lnTo>
                        <a:pt x="241" y="198"/>
                      </a:lnTo>
                      <a:lnTo>
                        <a:pt x="241" y="198"/>
                      </a:lnTo>
                      <a:lnTo>
                        <a:pt x="241" y="198"/>
                      </a:lnTo>
                      <a:lnTo>
                        <a:pt x="243" y="198"/>
                      </a:lnTo>
                      <a:lnTo>
                        <a:pt x="241" y="199"/>
                      </a:lnTo>
                      <a:lnTo>
                        <a:pt x="233" y="207"/>
                      </a:lnTo>
                      <a:lnTo>
                        <a:pt x="233" y="207"/>
                      </a:lnTo>
                      <a:lnTo>
                        <a:pt x="233" y="207"/>
                      </a:lnTo>
                      <a:lnTo>
                        <a:pt x="233" y="209"/>
                      </a:lnTo>
                      <a:lnTo>
                        <a:pt x="233" y="209"/>
                      </a:lnTo>
                      <a:lnTo>
                        <a:pt x="233" y="211"/>
                      </a:lnTo>
                      <a:lnTo>
                        <a:pt x="235" y="211"/>
                      </a:lnTo>
                      <a:lnTo>
                        <a:pt x="237" y="211"/>
                      </a:lnTo>
                      <a:lnTo>
                        <a:pt x="237" y="213"/>
                      </a:lnTo>
                      <a:lnTo>
                        <a:pt x="237" y="215"/>
                      </a:lnTo>
                      <a:lnTo>
                        <a:pt x="235" y="217"/>
                      </a:lnTo>
                      <a:lnTo>
                        <a:pt x="233" y="220"/>
                      </a:lnTo>
                      <a:lnTo>
                        <a:pt x="233" y="224"/>
                      </a:lnTo>
                      <a:lnTo>
                        <a:pt x="231" y="224"/>
                      </a:lnTo>
                      <a:lnTo>
                        <a:pt x="233" y="226"/>
                      </a:lnTo>
                      <a:lnTo>
                        <a:pt x="233" y="228"/>
                      </a:lnTo>
                      <a:lnTo>
                        <a:pt x="233" y="228"/>
                      </a:lnTo>
                      <a:lnTo>
                        <a:pt x="233" y="230"/>
                      </a:lnTo>
                      <a:lnTo>
                        <a:pt x="233" y="236"/>
                      </a:lnTo>
                      <a:lnTo>
                        <a:pt x="233" y="238"/>
                      </a:lnTo>
                      <a:lnTo>
                        <a:pt x="233" y="238"/>
                      </a:lnTo>
                      <a:lnTo>
                        <a:pt x="233" y="238"/>
                      </a:lnTo>
                      <a:lnTo>
                        <a:pt x="235" y="238"/>
                      </a:lnTo>
                      <a:lnTo>
                        <a:pt x="235" y="236"/>
                      </a:lnTo>
                      <a:lnTo>
                        <a:pt x="237" y="236"/>
                      </a:lnTo>
                      <a:lnTo>
                        <a:pt x="241" y="234"/>
                      </a:lnTo>
                      <a:lnTo>
                        <a:pt x="246" y="234"/>
                      </a:lnTo>
                      <a:lnTo>
                        <a:pt x="248" y="232"/>
                      </a:lnTo>
                      <a:lnTo>
                        <a:pt x="248" y="232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2" y="230"/>
                      </a:lnTo>
                      <a:lnTo>
                        <a:pt x="254" y="230"/>
                      </a:lnTo>
                      <a:lnTo>
                        <a:pt x="256" y="232"/>
                      </a:lnTo>
                      <a:lnTo>
                        <a:pt x="256" y="234"/>
                      </a:lnTo>
                      <a:lnTo>
                        <a:pt x="262" y="236"/>
                      </a:lnTo>
                      <a:lnTo>
                        <a:pt x="265" y="239"/>
                      </a:lnTo>
                      <a:lnTo>
                        <a:pt x="271" y="247"/>
                      </a:lnTo>
                      <a:lnTo>
                        <a:pt x="271" y="247"/>
                      </a:lnTo>
                      <a:lnTo>
                        <a:pt x="271" y="249"/>
                      </a:lnTo>
                      <a:lnTo>
                        <a:pt x="273" y="249"/>
                      </a:lnTo>
                      <a:lnTo>
                        <a:pt x="273" y="249"/>
                      </a:lnTo>
                      <a:lnTo>
                        <a:pt x="273" y="247"/>
                      </a:lnTo>
                      <a:lnTo>
                        <a:pt x="275" y="247"/>
                      </a:lnTo>
                      <a:lnTo>
                        <a:pt x="277" y="245"/>
                      </a:lnTo>
                      <a:lnTo>
                        <a:pt x="277" y="245"/>
                      </a:lnTo>
                      <a:lnTo>
                        <a:pt x="279" y="245"/>
                      </a:lnTo>
                      <a:lnTo>
                        <a:pt x="279" y="245"/>
                      </a:lnTo>
                      <a:lnTo>
                        <a:pt x="279" y="245"/>
                      </a:lnTo>
                      <a:lnTo>
                        <a:pt x="281" y="245"/>
                      </a:lnTo>
                      <a:lnTo>
                        <a:pt x="281" y="247"/>
                      </a:lnTo>
                      <a:lnTo>
                        <a:pt x="279" y="247"/>
                      </a:lnTo>
                      <a:lnTo>
                        <a:pt x="279" y="249"/>
                      </a:lnTo>
                      <a:lnTo>
                        <a:pt x="279" y="249"/>
                      </a:lnTo>
                      <a:lnTo>
                        <a:pt x="277" y="251"/>
                      </a:lnTo>
                      <a:lnTo>
                        <a:pt x="277" y="251"/>
                      </a:lnTo>
                      <a:lnTo>
                        <a:pt x="277" y="253"/>
                      </a:lnTo>
                      <a:lnTo>
                        <a:pt x="275" y="253"/>
                      </a:lnTo>
                      <a:lnTo>
                        <a:pt x="275" y="255"/>
                      </a:lnTo>
                      <a:lnTo>
                        <a:pt x="273" y="255"/>
                      </a:lnTo>
                      <a:lnTo>
                        <a:pt x="271" y="257"/>
                      </a:lnTo>
                      <a:lnTo>
                        <a:pt x="271" y="257"/>
                      </a:lnTo>
                      <a:lnTo>
                        <a:pt x="271" y="258"/>
                      </a:lnTo>
                      <a:lnTo>
                        <a:pt x="271" y="258"/>
                      </a:lnTo>
                      <a:lnTo>
                        <a:pt x="273" y="258"/>
                      </a:lnTo>
                      <a:lnTo>
                        <a:pt x="275" y="260"/>
                      </a:lnTo>
                      <a:lnTo>
                        <a:pt x="275" y="260"/>
                      </a:lnTo>
                      <a:lnTo>
                        <a:pt x="275" y="262"/>
                      </a:lnTo>
                      <a:lnTo>
                        <a:pt x="275" y="262"/>
                      </a:lnTo>
                      <a:lnTo>
                        <a:pt x="279" y="262"/>
                      </a:lnTo>
                      <a:lnTo>
                        <a:pt x="281" y="264"/>
                      </a:lnTo>
                      <a:lnTo>
                        <a:pt x="281" y="264"/>
                      </a:lnTo>
                      <a:lnTo>
                        <a:pt x="281" y="264"/>
                      </a:lnTo>
                      <a:lnTo>
                        <a:pt x="284" y="268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88" y="272"/>
                      </a:lnTo>
                      <a:lnTo>
                        <a:pt x="290" y="272"/>
                      </a:lnTo>
                      <a:lnTo>
                        <a:pt x="290" y="274"/>
                      </a:lnTo>
                      <a:lnTo>
                        <a:pt x="290" y="274"/>
                      </a:lnTo>
                      <a:lnTo>
                        <a:pt x="290" y="276"/>
                      </a:lnTo>
                      <a:lnTo>
                        <a:pt x="290" y="277"/>
                      </a:lnTo>
                      <a:lnTo>
                        <a:pt x="290" y="277"/>
                      </a:lnTo>
                      <a:lnTo>
                        <a:pt x="290" y="279"/>
                      </a:lnTo>
                      <a:lnTo>
                        <a:pt x="290" y="279"/>
                      </a:lnTo>
                      <a:lnTo>
                        <a:pt x="290" y="279"/>
                      </a:lnTo>
                      <a:lnTo>
                        <a:pt x="290" y="281"/>
                      </a:lnTo>
                      <a:lnTo>
                        <a:pt x="290" y="281"/>
                      </a:lnTo>
                      <a:lnTo>
                        <a:pt x="290" y="281"/>
                      </a:lnTo>
                      <a:lnTo>
                        <a:pt x="292" y="283"/>
                      </a:lnTo>
                      <a:lnTo>
                        <a:pt x="292" y="283"/>
                      </a:lnTo>
                      <a:lnTo>
                        <a:pt x="290" y="285"/>
                      </a:lnTo>
                      <a:lnTo>
                        <a:pt x="279" y="289"/>
                      </a:lnTo>
                      <a:lnTo>
                        <a:pt x="277" y="293"/>
                      </a:lnTo>
                      <a:lnTo>
                        <a:pt x="275" y="293"/>
                      </a:lnTo>
                      <a:lnTo>
                        <a:pt x="273" y="293"/>
                      </a:lnTo>
                      <a:lnTo>
                        <a:pt x="271" y="293"/>
                      </a:lnTo>
                      <a:lnTo>
                        <a:pt x="269" y="293"/>
                      </a:lnTo>
                      <a:lnTo>
                        <a:pt x="269" y="293"/>
                      </a:lnTo>
                      <a:lnTo>
                        <a:pt x="269" y="293"/>
                      </a:lnTo>
                      <a:lnTo>
                        <a:pt x="269" y="295"/>
                      </a:lnTo>
                      <a:lnTo>
                        <a:pt x="267" y="295"/>
                      </a:lnTo>
                      <a:lnTo>
                        <a:pt x="267" y="295"/>
                      </a:lnTo>
                      <a:lnTo>
                        <a:pt x="265" y="295"/>
                      </a:lnTo>
                      <a:lnTo>
                        <a:pt x="265" y="295"/>
                      </a:lnTo>
                      <a:lnTo>
                        <a:pt x="263" y="296"/>
                      </a:lnTo>
                      <a:lnTo>
                        <a:pt x="262" y="298"/>
                      </a:lnTo>
                      <a:lnTo>
                        <a:pt x="258" y="300"/>
                      </a:lnTo>
                      <a:lnTo>
                        <a:pt x="254" y="304"/>
                      </a:lnTo>
                      <a:lnTo>
                        <a:pt x="252" y="308"/>
                      </a:lnTo>
                      <a:lnTo>
                        <a:pt x="252" y="308"/>
                      </a:lnTo>
                      <a:lnTo>
                        <a:pt x="252" y="308"/>
                      </a:lnTo>
                      <a:lnTo>
                        <a:pt x="252" y="308"/>
                      </a:lnTo>
                      <a:lnTo>
                        <a:pt x="254" y="308"/>
                      </a:lnTo>
                      <a:lnTo>
                        <a:pt x="254" y="310"/>
                      </a:lnTo>
                      <a:lnTo>
                        <a:pt x="254" y="310"/>
                      </a:lnTo>
                      <a:lnTo>
                        <a:pt x="254" y="310"/>
                      </a:lnTo>
                      <a:lnTo>
                        <a:pt x="254" y="310"/>
                      </a:lnTo>
                      <a:lnTo>
                        <a:pt x="254" y="310"/>
                      </a:lnTo>
                      <a:lnTo>
                        <a:pt x="258" y="312"/>
                      </a:lnTo>
                      <a:lnTo>
                        <a:pt x="258" y="312"/>
                      </a:lnTo>
                      <a:lnTo>
                        <a:pt x="258" y="312"/>
                      </a:lnTo>
                      <a:lnTo>
                        <a:pt x="258" y="312"/>
                      </a:lnTo>
                      <a:lnTo>
                        <a:pt x="260" y="312"/>
                      </a:lnTo>
                      <a:lnTo>
                        <a:pt x="260" y="312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60" y="314"/>
                      </a:lnTo>
                      <a:lnTo>
                        <a:pt x="260" y="314"/>
                      </a:lnTo>
                      <a:lnTo>
                        <a:pt x="262" y="316"/>
                      </a:lnTo>
                      <a:lnTo>
                        <a:pt x="262" y="317"/>
                      </a:lnTo>
                      <a:lnTo>
                        <a:pt x="262" y="317"/>
                      </a:lnTo>
                      <a:lnTo>
                        <a:pt x="262" y="317"/>
                      </a:lnTo>
                      <a:lnTo>
                        <a:pt x="262" y="319"/>
                      </a:lnTo>
                      <a:lnTo>
                        <a:pt x="262" y="321"/>
                      </a:lnTo>
                      <a:lnTo>
                        <a:pt x="258" y="323"/>
                      </a:lnTo>
                      <a:lnTo>
                        <a:pt x="252" y="325"/>
                      </a:lnTo>
                      <a:lnTo>
                        <a:pt x="250" y="325"/>
                      </a:lnTo>
                      <a:lnTo>
                        <a:pt x="250" y="323"/>
                      </a:lnTo>
                      <a:lnTo>
                        <a:pt x="250" y="323"/>
                      </a:lnTo>
                      <a:lnTo>
                        <a:pt x="250" y="323"/>
                      </a:lnTo>
                      <a:lnTo>
                        <a:pt x="250" y="323"/>
                      </a:lnTo>
                      <a:lnTo>
                        <a:pt x="250" y="323"/>
                      </a:lnTo>
                      <a:lnTo>
                        <a:pt x="250" y="323"/>
                      </a:lnTo>
                      <a:lnTo>
                        <a:pt x="244" y="319"/>
                      </a:lnTo>
                      <a:lnTo>
                        <a:pt x="244" y="319"/>
                      </a:lnTo>
                      <a:lnTo>
                        <a:pt x="241" y="317"/>
                      </a:lnTo>
                      <a:lnTo>
                        <a:pt x="237" y="319"/>
                      </a:lnTo>
                      <a:lnTo>
                        <a:pt x="237" y="321"/>
                      </a:lnTo>
                      <a:lnTo>
                        <a:pt x="237" y="321"/>
                      </a:lnTo>
                      <a:lnTo>
                        <a:pt x="237" y="323"/>
                      </a:lnTo>
                      <a:lnTo>
                        <a:pt x="239" y="325"/>
                      </a:lnTo>
                      <a:lnTo>
                        <a:pt x="239" y="325"/>
                      </a:lnTo>
                      <a:lnTo>
                        <a:pt x="239" y="327"/>
                      </a:lnTo>
                      <a:lnTo>
                        <a:pt x="239" y="329"/>
                      </a:lnTo>
                      <a:lnTo>
                        <a:pt x="239" y="331"/>
                      </a:lnTo>
                      <a:lnTo>
                        <a:pt x="233" y="344"/>
                      </a:lnTo>
                      <a:lnTo>
                        <a:pt x="233" y="348"/>
                      </a:lnTo>
                      <a:lnTo>
                        <a:pt x="233" y="352"/>
                      </a:lnTo>
                      <a:lnTo>
                        <a:pt x="231" y="352"/>
                      </a:lnTo>
                      <a:lnTo>
                        <a:pt x="231" y="354"/>
                      </a:lnTo>
                      <a:lnTo>
                        <a:pt x="231" y="354"/>
                      </a:lnTo>
                      <a:lnTo>
                        <a:pt x="231" y="354"/>
                      </a:lnTo>
                      <a:lnTo>
                        <a:pt x="237" y="359"/>
                      </a:lnTo>
                      <a:lnTo>
                        <a:pt x="239" y="359"/>
                      </a:lnTo>
                      <a:lnTo>
                        <a:pt x="239" y="359"/>
                      </a:lnTo>
                      <a:lnTo>
                        <a:pt x="239" y="361"/>
                      </a:lnTo>
                      <a:lnTo>
                        <a:pt x="239" y="363"/>
                      </a:lnTo>
                      <a:lnTo>
                        <a:pt x="239" y="365"/>
                      </a:lnTo>
                      <a:lnTo>
                        <a:pt x="239" y="365"/>
                      </a:lnTo>
                      <a:lnTo>
                        <a:pt x="241" y="369"/>
                      </a:lnTo>
                      <a:lnTo>
                        <a:pt x="241" y="371"/>
                      </a:lnTo>
                      <a:lnTo>
                        <a:pt x="241" y="373"/>
                      </a:lnTo>
                      <a:lnTo>
                        <a:pt x="241" y="373"/>
                      </a:lnTo>
                      <a:lnTo>
                        <a:pt x="241" y="374"/>
                      </a:lnTo>
                      <a:lnTo>
                        <a:pt x="237" y="382"/>
                      </a:lnTo>
                      <a:lnTo>
                        <a:pt x="237" y="384"/>
                      </a:lnTo>
                      <a:lnTo>
                        <a:pt x="239" y="384"/>
                      </a:lnTo>
                      <a:lnTo>
                        <a:pt x="244" y="384"/>
                      </a:lnTo>
                      <a:lnTo>
                        <a:pt x="250" y="384"/>
                      </a:lnTo>
                      <a:lnTo>
                        <a:pt x="256" y="384"/>
                      </a:lnTo>
                      <a:lnTo>
                        <a:pt x="256" y="384"/>
                      </a:lnTo>
                      <a:lnTo>
                        <a:pt x="256" y="386"/>
                      </a:lnTo>
                      <a:lnTo>
                        <a:pt x="256" y="386"/>
                      </a:lnTo>
                      <a:lnTo>
                        <a:pt x="256" y="386"/>
                      </a:lnTo>
                      <a:lnTo>
                        <a:pt x="256" y="386"/>
                      </a:lnTo>
                      <a:lnTo>
                        <a:pt x="256" y="386"/>
                      </a:lnTo>
                      <a:lnTo>
                        <a:pt x="256" y="388"/>
                      </a:lnTo>
                      <a:lnTo>
                        <a:pt x="256" y="388"/>
                      </a:lnTo>
                      <a:lnTo>
                        <a:pt x="256" y="390"/>
                      </a:lnTo>
                      <a:lnTo>
                        <a:pt x="256" y="392"/>
                      </a:lnTo>
                      <a:lnTo>
                        <a:pt x="256" y="393"/>
                      </a:lnTo>
                      <a:lnTo>
                        <a:pt x="258" y="393"/>
                      </a:lnTo>
                      <a:lnTo>
                        <a:pt x="258" y="395"/>
                      </a:lnTo>
                      <a:lnTo>
                        <a:pt x="258" y="395"/>
                      </a:lnTo>
                      <a:lnTo>
                        <a:pt x="260" y="395"/>
                      </a:lnTo>
                      <a:lnTo>
                        <a:pt x="260" y="395"/>
                      </a:lnTo>
                      <a:lnTo>
                        <a:pt x="262" y="395"/>
                      </a:lnTo>
                      <a:lnTo>
                        <a:pt x="262" y="395"/>
                      </a:lnTo>
                      <a:lnTo>
                        <a:pt x="263" y="395"/>
                      </a:lnTo>
                      <a:lnTo>
                        <a:pt x="263" y="393"/>
                      </a:lnTo>
                      <a:lnTo>
                        <a:pt x="265" y="392"/>
                      </a:lnTo>
                      <a:lnTo>
                        <a:pt x="267" y="390"/>
                      </a:lnTo>
                      <a:lnTo>
                        <a:pt x="271" y="386"/>
                      </a:lnTo>
                      <a:lnTo>
                        <a:pt x="273" y="386"/>
                      </a:lnTo>
                      <a:lnTo>
                        <a:pt x="273" y="386"/>
                      </a:lnTo>
                      <a:lnTo>
                        <a:pt x="273" y="386"/>
                      </a:lnTo>
                      <a:lnTo>
                        <a:pt x="275" y="384"/>
                      </a:lnTo>
                      <a:lnTo>
                        <a:pt x="275" y="384"/>
                      </a:lnTo>
                      <a:lnTo>
                        <a:pt x="275" y="384"/>
                      </a:lnTo>
                      <a:lnTo>
                        <a:pt x="275" y="382"/>
                      </a:lnTo>
                      <a:lnTo>
                        <a:pt x="275" y="380"/>
                      </a:lnTo>
                      <a:lnTo>
                        <a:pt x="275" y="378"/>
                      </a:lnTo>
                      <a:lnTo>
                        <a:pt x="279" y="374"/>
                      </a:lnTo>
                      <a:lnTo>
                        <a:pt x="281" y="373"/>
                      </a:lnTo>
                      <a:lnTo>
                        <a:pt x="283" y="371"/>
                      </a:lnTo>
                      <a:lnTo>
                        <a:pt x="283" y="371"/>
                      </a:lnTo>
                      <a:lnTo>
                        <a:pt x="283" y="369"/>
                      </a:lnTo>
                      <a:lnTo>
                        <a:pt x="286" y="361"/>
                      </a:lnTo>
                      <a:lnTo>
                        <a:pt x="286" y="361"/>
                      </a:lnTo>
                      <a:lnTo>
                        <a:pt x="286" y="359"/>
                      </a:lnTo>
                      <a:lnTo>
                        <a:pt x="288" y="361"/>
                      </a:lnTo>
                      <a:lnTo>
                        <a:pt x="288" y="361"/>
                      </a:lnTo>
                      <a:lnTo>
                        <a:pt x="288" y="363"/>
                      </a:lnTo>
                      <a:lnTo>
                        <a:pt x="294" y="371"/>
                      </a:lnTo>
                      <a:lnTo>
                        <a:pt x="294" y="373"/>
                      </a:lnTo>
                      <a:lnTo>
                        <a:pt x="296" y="373"/>
                      </a:lnTo>
                      <a:lnTo>
                        <a:pt x="296" y="373"/>
                      </a:lnTo>
                      <a:lnTo>
                        <a:pt x="303" y="369"/>
                      </a:lnTo>
                      <a:lnTo>
                        <a:pt x="303" y="371"/>
                      </a:lnTo>
                      <a:lnTo>
                        <a:pt x="307" y="371"/>
                      </a:lnTo>
                      <a:lnTo>
                        <a:pt x="309" y="371"/>
                      </a:lnTo>
                      <a:lnTo>
                        <a:pt x="311" y="369"/>
                      </a:lnTo>
                      <a:lnTo>
                        <a:pt x="309" y="367"/>
                      </a:lnTo>
                      <a:lnTo>
                        <a:pt x="313" y="367"/>
                      </a:lnTo>
                      <a:lnTo>
                        <a:pt x="313" y="363"/>
                      </a:lnTo>
                      <a:lnTo>
                        <a:pt x="313" y="355"/>
                      </a:lnTo>
                      <a:lnTo>
                        <a:pt x="315" y="352"/>
                      </a:lnTo>
                      <a:lnTo>
                        <a:pt x="315" y="352"/>
                      </a:lnTo>
                      <a:lnTo>
                        <a:pt x="317" y="352"/>
                      </a:lnTo>
                      <a:lnTo>
                        <a:pt x="319" y="350"/>
                      </a:lnTo>
                      <a:lnTo>
                        <a:pt x="319" y="350"/>
                      </a:lnTo>
                      <a:lnTo>
                        <a:pt x="317" y="346"/>
                      </a:lnTo>
                      <a:lnTo>
                        <a:pt x="319" y="342"/>
                      </a:lnTo>
                      <a:lnTo>
                        <a:pt x="319" y="340"/>
                      </a:lnTo>
                      <a:lnTo>
                        <a:pt x="319" y="340"/>
                      </a:lnTo>
                      <a:lnTo>
                        <a:pt x="317" y="340"/>
                      </a:lnTo>
                      <a:lnTo>
                        <a:pt x="317" y="338"/>
                      </a:lnTo>
                      <a:lnTo>
                        <a:pt x="317" y="338"/>
                      </a:lnTo>
                      <a:lnTo>
                        <a:pt x="317" y="336"/>
                      </a:lnTo>
                      <a:lnTo>
                        <a:pt x="317" y="336"/>
                      </a:lnTo>
                      <a:lnTo>
                        <a:pt x="319" y="335"/>
                      </a:lnTo>
                      <a:lnTo>
                        <a:pt x="319" y="335"/>
                      </a:lnTo>
                      <a:lnTo>
                        <a:pt x="319" y="331"/>
                      </a:lnTo>
                      <a:lnTo>
                        <a:pt x="321" y="329"/>
                      </a:lnTo>
                      <a:lnTo>
                        <a:pt x="321" y="327"/>
                      </a:lnTo>
                      <a:lnTo>
                        <a:pt x="321" y="327"/>
                      </a:lnTo>
                      <a:lnTo>
                        <a:pt x="321" y="327"/>
                      </a:lnTo>
                      <a:lnTo>
                        <a:pt x="323" y="325"/>
                      </a:lnTo>
                      <a:lnTo>
                        <a:pt x="323" y="325"/>
                      </a:lnTo>
                      <a:lnTo>
                        <a:pt x="323" y="325"/>
                      </a:lnTo>
                      <a:lnTo>
                        <a:pt x="323" y="325"/>
                      </a:lnTo>
                      <a:lnTo>
                        <a:pt x="323" y="325"/>
                      </a:lnTo>
                      <a:lnTo>
                        <a:pt x="324" y="327"/>
                      </a:lnTo>
                      <a:lnTo>
                        <a:pt x="324" y="327"/>
                      </a:lnTo>
                      <a:lnTo>
                        <a:pt x="326" y="327"/>
                      </a:lnTo>
                      <a:lnTo>
                        <a:pt x="326" y="327"/>
                      </a:lnTo>
                      <a:lnTo>
                        <a:pt x="328" y="327"/>
                      </a:lnTo>
                      <a:lnTo>
                        <a:pt x="328" y="325"/>
                      </a:lnTo>
                      <a:lnTo>
                        <a:pt x="328" y="325"/>
                      </a:lnTo>
                      <a:lnTo>
                        <a:pt x="328" y="323"/>
                      </a:lnTo>
                      <a:lnTo>
                        <a:pt x="330" y="319"/>
                      </a:lnTo>
                      <a:lnTo>
                        <a:pt x="332" y="316"/>
                      </a:lnTo>
                      <a:lnTo>
                        <a:pt x="332" y="316"/>
                      </a:lnTo>
                      <a:lnTo>
                        <a:pt x="332" y="316"/>
                      </a:lnTo>
                      <a:lnTo>
                        <a:pt x="332" y="314"/>
                      </a:lnTo>
                      <a:lnTo>
                        <a:pt x="332" y="314"/>
                      </a:lnTo>
                      <a:lnTo>
                        <a:pt x="332" y="314"/>
                      </a:lnTo>
                      <a:lnTo>
                        <a:pt x="332" y="312"/>
                      </a:lnTo>
                      <a:lnTo>
                        <a:pt x="332" y="312"/>
                      </a:lnTo>
                      <a:lnTo>
                        <a:pt x="332" y="312"/>
                      </a:lnTo>
                      <a:lnTo>
                        <a:pt x="334" y="312"/>
                      </a:lnTo>
                      <a:lnTo>
                        <a:pt x="334" y="312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06"/>
                      </a:lnTo>
                      <a:lnTo>
                        <a:pt x="334" y="304"/>
                      </a:lnTo>
                      <a:lnTo>
                        <a:pt x="334" y="304"/>
                      </a:lnTo>
                      <a:lnTo>
                        <a:pt x="334" y="302"/>
                      </a:lnTo>
                      <a:lnTo>
                        <a:pt x="334" y="302"/>
                      </a:lnTo>
                      <a:lnTo>
                        <a:pt x="336" y="302"/>
                      </a:lnTo>
                      <a:lnTo>
                        <a:pt x="336" y="302"/>
                      </a:lnTo>
                      <a:lnTo>
                        <a:pt x="338" y="302"/>
                      </a:lnTo>
                      <a:lnTo>
                        <a:pt x="338" y="300"/>
                      </a:lnTo>
                      <a:lnTo>
                        <a:pt x="338" y="300"/>
                      </a:lnTo>
                      <a:lnTo>
                        <a:pt x="338" y="298"/>
                      </a:lnTo>
                      <a:lnTo>
                        <a:pt x="340" y="298"/>
                      </a:lnTo>
                      <a:lnTo>
                        <a:pt x="340" y="296"/>
                      </a:lnTo>
                      <a:lnTo>
                        <a:pt x="342" y="295"/>
                      </a:lnTo>
                      <a:lnTo>
                        <a:pt x="343" y="289"/>
                      </a:lnTo>
                      <a:lnTo>
                        <a:pt x="345" y="283"/>
                      </a:lnTo>
                      <a:lnTo>
                        <a:pt x="347" y="281"/>
                      </a:lnTo>
                      <a:lnTo>
                        <a:pt x="347" y="279"/>
                      </a:lnTo>
                      <a:lnTo>
                        <a:pt x="351" y="277"/>
                      </a:lnTo>
                      <a:lnTo>
                        <a:pt x="351" y="276"/>
                      </a:lnTo>
                      <a:lnTo>
                        <a:pt x="351" y="274"/>
                      </a:lnTo>
                      <a:lnTo>
                        <a:pt x="351" y="270"/>
                      </a:lnTo>
                      <a:lnTo>
                        <a:pt x="351" y="268"/>
                      </a:lnTo>
                      <a:lnTo>
                        <a:pt x="351" y="268"/>
                      </a:lnTo>
                      <a:lnTo>
                        <a:pt x="351" y="266"/>
                      </a:lnTo>
                      <a:lnTo>
                        <a:pt x="349" y="264"/>
                      </a:lnTo>
                      <a:lnTo>
                        <a:pt x="349" y="264"/>
                      </a:lnTo>
                      <a:lnTo>
                        <a:pt x="349" y="262"/>
                      </a:lnTo>
                      <a:lnTo>
                        <a:pt x="347" y="262"/>
                      </a:lnTo>
                      <a:lnTo>
                        <a:pt x="347" y="262"/>
                      </a:lnTo>
                      <a:lnTo>
                        <a:pt x="345" y="260"/>
                      </a:lnTo>
                      <a:lnTo>
                        <a:pt x="345" y="260"/>
                      </a:lnTo>
                      <a:lnTo>
                        <a:pt x="345" y="258"/>
                      </a:lnTo>
                      <a:lnTo>
                        <a:pt x="343" y="258"/>
                      </a:lnTo>
                      <a:lnTo>
                        <a:pt x="343" y="257"/>
                      </a:lnTo>
                      <a:lnTo>
                        <a:pt x="343" y="257"/>
                      </a:lnTo>
                      <a:lnTo>
                        <a:pt x="343" y="257"/>
                      </a:lnTo>
                      <a:lnTo>
                        <a:pt x="343" y="257"/>
                      </a:lnTo>
                      <a:lnTo>
                        <a:pt x="342" y="257"/>
                      </a:lnTo>
                      <a:lnTo>
                        <a:pt x="342" y="255"/>
                      </a:lnTo>
                      <a:lnTo>
                        <a:pt x="340" y="255"/>
                      </a:lnTo>
                      <a:lnTo>
                        <a:pt x="340" y="253"/>
                      </a:lnTo>
                      <a:lnTo>
                        <a:pt x="340" y="251"/>
                      </a:lnTo>
                      <a:lnTo>
                        <a:pt x="342" y="251"/>
                      </a:lnTo>
                      <a:lnTo>
                        <a:pt x="343" y="249"/>
                      </a:lnTo>
                      <a:lnTo>
                        <a:pt x="347" y="245"/>
                      </a:lnTo>
                      <a:lnTo>
                        <a:pt x="353" y="241"/>
                      </a:lnTo>
                      <a:lnTo>
                        <a:pt x="357" y="238"/>
                      </a:lnTo>
                      <a:lnTo>
                        <a:pt x="363" y="230"/>
                      </a:lnTo>
                      <a:lnTo>
                        <a:pt x="364" y="228"/>
                      </a:lnTo>
                      <a:lnTo>
                        <a:pt x="374" y="220"/>
                      </a:lnTo>
                      <a:lnTo>
                        <a:pt x="374" y="219"/>
                      </a:lnTo>
                      <a:lnTo>
                        <a:pt x="374" y="219"/>
                      </a:lnTo>
                      <a:lnTo>
                        <a:pt x="374" y="219"/>
                      </a:lnTo>
                      <a:lnTo>
                        <a:pt x="374" y="219"/>
                      </a:lnTo>
                      <a:lnTo>
                        <a:pt x="372" y="217"/>
                      </a:lnTo>
                      <a:lnTo>
                        <a:pt x="372" y="215"/>
                      </a:lnTo>
                      <a:lnTo>
                        <a:pt x="372" y="215"/>
                      </a:lnTo>
                      <a:lnTo>
                        <a:pt x="372" y="215"/>
                      </a:lnTo>
                      <a:lnTo>
                        <a:pt x="372" y="213"/>
                      </a:lnTo>
                      <a:lnTo>
                        <a:pt x="374" y="213"/>
                      </a:lnTo>
                      <a:lnTo>
                        <a:pt x="376" y="211"/>
                      </a:lnTo>
                      <a:lnTo>
                        <a:pt x="378" y="211"/>
                      </a:lnTo>
                      <a:lnTo>
                        <a:pt x="378" y="209"/>
                      </a:lnTo>
                      <a:lnTo>
                        <a:pt x="380" y="209"/>
                      </a:lnTo>
                      <a:lnTo>
                        <a:pt x="380" y="209"/>
                      </a:lnTo>
                      <a:lnTo>
                        <a:pt x="382" y="211"/>
                      </a:lnTo>
                      <a:lnTo>
                        <a:pt x="382" y="211"/>
                      </a:lnTo>
                      <a:lnTo>
                        <a:pt x="384" y="211"/>
                      </a:lnTo>
                      <a:lnTo>
                        <a:pt x="384" y="213"/>
                      </a:lnTo>
                      <a:lnTo>
                        <a:pt x="384" y="215"/>
                      </a:lnTo>
                      <a:lnTo>
                        <a:pt x="384" y="215"/>
                      </a:lnTo>
                      <a:lnTo>
                        <a:pt x="384" y="217"/>
                      </a:lnTo>
                      <a:lnTo>
                        <a:pt x="384" y="219"/>
                      </a:lnTo>
                      <a:lnTo>
                        <a:pt x="382" y="219"/>
                      </a:lnTo>
                      <a:lnTo>
                        <a:pt x="382" y="220"/>
                      </a:lnTo>
                      <a:lnTo>
                        <a:pt x="380" y="220"/>
                      </a:lnTo>
                      <a:lnTo>
                        <a:pt x="380" y="222"/>
                      </a:lnTo>
                      <a:lnTo>
                        <a:pt x="380" y="222"/>
                      </a:lnTo>
                      <a:lnTo>
                        <a:pt x="382" y="222"/>
                      </a:lnTo>
                      <a:lnTo>
                        <a:pt x="382" y="222"/>
                      </a:lnTo>
                      <a:lnTo>
                        <a:pt x="384" y="222"/>
                      </a:lnTo>
                      <a:lnTo>
                        <a:pt x="385" y="222"/>
                      </a:lnTo>
                      <a:lnTo>
                        <a:pt x="391" y="220"/>
                      </a:lnTo>
                      <a:lnTo>
                        <a:pt x="393" y="220"/>
                      </a:lnTo>
                      <a:lnTo>
                        <a:pt x="395" y="219"/>
                      </a:lnTo>
                      <a:lnTo>
                        <a:pt x="397" y="217"/>
                      </a:lnTo>
                      <a:lnTo>
                        <a:pt x="399" y="213"/>
                      </a:lnTo>
                      <a:lnTo>
                        <a:pt x="399" y="213"/>
                      </a:lnTo>
                      <a:lnTo>
                        <a:pt x="401" y="211"/>
                      </a:lnTo>
                      <a:lnTo>
                        <a:pt x="401" y="211"/>
                      </a:lnTo>
                      <a:lnTo>
                        <a:pt x="399" y="209"/>
                      </a:lnTo>
                      <a:lnTo>
                        <a:pt x="399" y="207"/>
                      </a:lnTo>
                      <a:lnTo>
                        <a:pt x="399" y="207"/>
                      </a:lnTo>
                      <a:lnTo>
                        <a:pt x="399" y="207"/>
                      </a:lnTo>
                      <a:lnTo>
                        <a:pt x="399" y="205"/>
                      </a:lnTo>
                      <a:lnTo>
                        <a:pt x="399" y="203"/>
                      </a:lnTo>
                      <a:lnTo>
                        <a:pt x="399" y="201"/>
                      </a:lnTo>
                      <a:lnTo>
                        <a:pt x="401" y="199"/>
                      </a:lnTo>
                      <a:lnTo>
                        <a:pt x="401" y="199"/>
                      </a:lnTo>
                      <a:lnTo>
                        <a:pt x="401" y="199"/>
                      </a:lnTo>
                      <a:lnTo>
                        <a:pt x="401" y="198"/>
                      </a:lnTo>
                      <a:lnTo>
                        <a:pt x="403" y="192"/>
                      </a:lnTo>
                      <a:lnTo>
                        <a:pt x="403" y="190"/>
                      </a:lnTo>
                      <a:lnTo>
                        <a:pt x="401" y="188"/>
                      </a:lnTo>
                      <a:lnTo>
                        <a:pt x="401" y="188"/>
                      </a:lnTo>
                      <a:lnTo>
                        <a:pt x="403" y="186"/>
                      </a:lnTo>
                      <a:lnTo>
                        <a:pt x="410" y="175"/>
                      </a:lnTo>
                      <a:lnTo>
                        <a:pt x="414" y="171"/>
                      </a:lnTo>
                      <a:lnTo>
                        <a:pt x="416" y="169"/>
                      </a:lnTo>
                      <a:lnTo>
                        <a:pt x="418" y="169"/>
                      </a:lnTo>
                      <a:lnTo>
                        <a:pt x="418" y="167"/>
                      </a:lnTo>
                      <a:lnTo>
                        <a:pt x="418" y="165"/>
                      </a:lnTo>
                      <a:lnTo>
                        <a:pt x="420" y="160"/>
                      </a:lnTo>
                      <a:lnTo>
                        <a:pt x="420" y="158"/>
                      </a:lnTo>
                      <a:lnTo>
                        <a:pt x="420" y="156"/>
                      </a:lnTo>
                      <a:lnTo>
                        <a:pt x="424" y="152"/>
                      </a:lnTo>
                      <a:lnTo>
                        <a:pt x="425" y="148"/>
                      </a:lnTo>
                      <a:lnTo>
                        <a:pt x="427" y="150"/>
                      </a:lnTo>
                      <a:lnTo>
                        <a:pt x="429" y="152"/>
                      </a:lnTo>
                      <a:lnTo>
                        <a:pt x="429" y="154"/>
                      </a:lnTo>
                      <a:lnTo>
                        <a:pt x="429" y="154"/>
                      </a:lnTo>
                      <a:lnTo>
                        <a:pt x="429" y="154"/>
                      </a:lnTo>
                      <a:lnTo>
                        <a:pt x="429" y="156"/>
                      </a:lnTo>
                      <a:lnTo>
                        <a:pt x="429" y="156"/>
                      </a:lnTo>
                      <a:lnTo>
                        <a:pt x="431" y="156"/>
                      </a:lnTo>
                      <a:lnTo>
                        <a:pt x="431" y="156"/>
                      </a:lnTo>
                      <a:lnTo>
                        <a:pt x="433" y="156"/>
                      </a:lnTo>
                      <a:lnTo>
                        <a:pt x="435" y="154"/>
                      </a:lnTo>
                      <a:lnTo>
                        <a:pt x="435" y="154"/>
                      </a:lnTo>
                      <a:lnTo>
                        <a:pt x="437" y="152"/>
                      </a:lnTo>
                      <a:lnTo>
                        <a:pt x="439" y="150"/>
                      </a:lnTo>
                      <a:lnTo>
                        <a:pt x="441" y="148"/>
                      </a:lnTo>
                      <a:lnTo>
                        <a:pt x="441" y="146"/>
                      </a:lnTo>
                      <a:lnTo>
                        <a:pt x="441" y="144"/>
                      </a:lnTo>
                      <a:lnTo>
                        <a:pt x="441" y="144"/>
                      </a:lnTo>
                      <a:lnTo>
                        <a:pt x="441" y="142"/>
                      </a:lnTo>
                      <a:lnTo>
                        <a:pt x="444" y="139"/>
                      </a:lnTo>
                      <a:lnTo>
                        <a:pt x="444" y="137"/>
                      </a:lnTo>
                      <a:lnTo>
                        <a:pt x="446" y="137"/>
                      </a:lnTo>
                      <a:lnTo>
                        <a:pt x="446" y="137"/>
                      </a:lnTo>
                      <a:lnTo>
                        <a:pt x="446" y="137"/>
                      </a:lnTo>
                      <a:lnTo>
                        <a:pt x="448" y="137"/>
                      </a:lnTo>
                      <a:lnTo>
                        <a:pt x="450" y="135"/>
                      </a:lnTo>
                      <a:lnTo>
                        <a:pt x="450" y="135"/>
                      </a:lnTo>
                      <a:lnTo>
                        <a:pt x="452" y="133"/>
                      </a:lnTo>
                      <a:lnTo>
                        <a:pt x="452" y="133"/>
                      </a:lnTo>
                      <a:lnTo>
                        <a:pt x="452" y="133"/>
                      </a:lnTo>
                      <a:lnTo>
                        <a:pt x="456" y="133"/>
                      </a:lnTo>
                      <a:lnTo>
                        <a:pt x="464" y="131"/>
                      </a:lnTo>
                      <a:lnTo>
                        <a:pt x="465" y="129"/>
                      </a:lnTo>
                      <a:lnTo>
                        <a:pt x="471" y="125"/>
                      </a:lnTo>
                      <a:lnTo>
                        <a:pt x="475" y="122"/>
                      </a:lnTo>
                      <a:lnTo>
                        <a:pt x="479" y="118"/>
                      </a:lnTo>
                      <a:lnTo>
                        <a:pt x="481" y="112"/>
                      </a:lnTo>
                      <a:lnTo>
                        <a:pt x="483" y="112"/>
                      </a:lnTo>
                      <a:lnTo>
                        <a:pt x="485" y="108"/>
                      </a:lnTo>
                      <a:lnTo>
                        <a:pt x="485" y="108"/>
                      </a:lnTo>
                      <a:lnTo>
                        <a:pt x="486" y="108"/>
                      </a:lnTo>
                      <a:lnTo>
                        <a:pt x="486" y="108"/>
                      </a:lnTo>
                      <a:lnTo>
                        <a:pt x="486" y="108"/>
                      </a:lnTo>
                      <a:lnTo>
                        <a:pt x="490" y="110"/>
                      </a:lnTo>
                      <a:lnTo>
                        <a:pt x="490" y="110"/>
                      </a:lnTo>
                      <a:lnTo>
                        <a:pt x="492" y="110"/>
                      </a:lnTo>
                      <a:lnTo>
                        <a:pt x="494" y="110"/>
                      </a:lnTo>
                      <a:lnTo>
                        <a:pt x="496" y="110"/>
                      </a:lnTo>
                      <a:lnTo>
                        <a:pt x="496" y="110"/>
                      </a:lnTo>
                      <a:lnTo>
                        <a:pt x="507" y="103"/>
                      </a:lnTo>
                      <a:lnTo>
                        <a:pt x="507" y="103"/>
                      </a:lnTo>
                      <a:lnTo>
                        <a:pt x="507" y="103"/>
                      </a:lnTo>
                      <a:lnTo>
                        <a:pt x="507" y="103"/>
                      </a:lnTo>
                      <a:lnTo>
                        <a:pt x="507" y="101"/>
                      </a:lnTo>
                      <a:lnTo>
                        <a:pt x="509" y="101"/>
                      </a:lnTo>
                      <a:lnTo>
                        <a:pt x="509" y="99"/>
                      </a:lnTo>
                      <a:lnTo>
                        <a:pt x="511" y="99"/>
                      </a:lnTo>
                      <a:lnTo>
                        <a:pt x="511" y="99"/>
                      </a:lnTo>
                      <a:lnTo>
                        <a:pt x="511" y="97"/>
                      </a:lnTo>
                      <a:lnTo>
                        <a:pt x="513" y="99"/>
                      </a:lnTo>
                      <a:lnTo>
                        <a:pt x="515" y="99"/>
                      </a:lnTo>
                      <a:lnTo>
                        <a:pt x="517" y="99"/>
                      </a:lnTo>
                      <a:lnTo>
                        <a:pt x="517" y="97"/>
                      </a:lnTo>
                      <a:lnTo>
                        <a:pt x="523" y="95"/>
                      </a:lnTo>
                      <a:lnTo>
                        <a:pt x="526" y="91"/>
                      </a:lnTo>
                      <a:lnTo>
                        <a:pt x="528" y="89"/>
                      </a:lnTo>
                      <a:lnTo>
                        <a:pt x="530" y="89"/>
                      </a:lnTo>
                      <a:lnTo>
                        <a:pt x="530" y="89"/>
                      </a:lnTo>
                      <a:lnTo>
                        <a:pt x="532" y="87"/>
                      </a:lnTo>
                      <a:lnTo>
                        <a:pt x="536" y="85"/>
                      </a:lnTo>
                      <a:lnTo>
                        <a:pt x="536" y="83"/>
                      </a:lnTo>
                      <a:lnTo>
                        <a:pt x="538" y="82"/>
                      </a:lnTo>
                      <a:lnTo>
                        <a:pt x="538" y="82"/>
                      </a:lnTo>
                      <a:lnTo>
                        <a:pt x="538" y="78"/>
                      </a:lnTo>
                      <a:lnTo>
                        <a:pt x="538" y="78"/>
                      </a:lnTo>
                      <a:lnTo>
                        <a:pt x="540" y="76"/>
                      </a:lnTo>
                      <a:lnTo>
                        <a:pt x="540" y="76"/>
                      </a:lnTo>
                      <a:lnTo>
                        <a:pt x="542" y="76"/>
                      </a:lnTo>
                      <a:lnTo>
                        <a:pt x="544" y="74"/>
                      </a:lnTo>
                      <a:lnTo>
                        <a:pt x="544" y="74"/>
                      </a:lnTo>
                      <a:lnTo>
                        <a:pt x="545" y="74"/>
                      </a:lnTo>
                      <a:lnTo>
                        <a:pt x="547" y="76"/>
                      </a:lnTo>
                      <a:lnTo>
                        <a:pt x="549" y="78"/>
                      </a:lnTo>
                      <a:lnTo>
                        <a:pt x="551" y="78"/>
                      </a:lnTo>
                      <a:lnTo>
                        <a:pt x="553" y="80"/>
                      </a:lnTo>
                      <a:lnTo>
                        <a:pt x="568" y="72"/>
                      </a:lnTo>
                      <a:lnTo>
                        <a:pt x="568" y="72"/>
                      </a:lnTo>
                      <a:lnTo>
                        <a:pt x="572" y="74"/>
                      </a:lnTo>
                      <a:lnTo>
                        <a:pt x="572" y="74"/>
                      </a:lnTo>
                      <a:lnTo>
                        <a:pt x="574" y="72"/>
                      </a:lnTo>
                      <a:lnTo>
                        <a:pt x="574" y="72"/>
                      </a:lnTo>
                      <a:lnTo>
                        <a:pt x="574" y="72"/>
                      </a:lnTo>
                      <a:lnTo>
                        <a:pt x="578" y="74"/>
                      </a:lnTo>
                      <a:lnTo>
                        <a:pt x="578" y="74"/>
                      </a:lnTo>
                      <a:lnTo>
                        <a:pt x="578" y="74"/>
                      </a:lnTo>
                      <a:lnTo>
                        <a:pt x="578" y="72"/>
                      </a:lnTo>
                      <a:lnTo>
                        <a:pt x="578" y="72"/>
                      </a:lnTo>
                      <a:lnTo>
                        <a:pt x="580" y="70"/>
                      </a:lnTo>
                      <a:lnTo>
                        <a:pt x="580" y="70"/>
                      </a:lnTo>
                      <a:lnTo>
                        <a:pt x="582" y="70"/>
                      </a:lnTo>
                      <a:lnTo>
                        <a:pt x="582" y="70"/>
                      </a:lnTo>
                      <a:lnTo>
                        <a:pt x="582" y="70"/>
                      </a:lnTo>
                      <a:lnTo>
                        <a:pt x="582" y="70"/>
                      </a:lnTo>
                      <a:lnTo>
                        <a:pt x="584" y="68"/>
                      </a:lnTo>
                      <a:lnTo>
                        <a:pt x="584" y="68"/>
                      </a:lnTo>
                      <a:lnTo>
                        <a:pt x="584" y="66"/>
                      </a:lnTo>
                      <a:lnTo>
                        <a:pt x="584" y="66"/>
                      </a:lnTo>
                      <a:lnTo>
                        <a:pt x="584" y="66"/>
                      </a:lnTo>
                      <a:lnTo>
                        <a:pt x="586" y="64"/>
                      </a:lnTo>
                      <a:lnTo>
                        <a:pt x="586" y="64"/>
                      </a:lnTo>
                      <a:lnTo>
                        <a:pt x="587" y="64"/>
                      </a:lnTo>
                      <a:lnTo>
                        <a:pt x="587" y="64"/>
                      </a:lnTo>
                      <a:lnTo>
                        <a:pt x="587" y="64"/>
                      </a:lnTo>
                      <a:lnTo>
                        <a:pt x="587" y="61"/>
                      </a:lnTo>
                      <a:lnTo>
                        <a:pt x="587" y="6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g142a8b75624_19_0"/>
                <p:cNvSpPr/>
                <p:nvPr/>
              </p:nvSpPr>
              <p:spPr>
                <a:xfrm>
                  <a:off x="7072313" y="2514600"/>
                  <a:ext cx="931863" cy="62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395" extrusionOk="0">
                      <a:moveTo>
                        <a:pt x="587" y="61"/>
                      </a:moveTo>
                      <a:lnTo>
                        <a:pt x="586" y="59"/>
                      </a:lnTo>
                      <a:lnTo>
                        <a:pt x="586" y="57"/>
                      </a:lnTo>
                      <a:lnTo>
                        <a:pt x="584" y="57"/>
                      </a:lnTo>
                      <a:lnTo>
                        <a:pt x="584" y="55"/>
                      </a:lnTo>
                      <a:lnTo>
                        <a:pt x="582" y="55"/>
                      </a:lnTo>
                      <a:lnTo>
                        <a:pt x="582" y="57"/>
                      </a:lnTo>
                      <a:lnTo>
                        <a:pt x="582" y="57"/>
                      </a:lnTo>
                      <a:lnTo>
                        <a:pt x="580" y="57"/>
                      </a:lnTo>
                      <a:lnTo>
                        <a:pt x="580" y="57"/>
                      </a:lnTo>
                      <a:lnTo>
                        <a:pt x="580" y="57"/>
                      </a:lnTo>
                      <a:lnTo>
                        <a:pt x="576" y="61"/>
                      </a:lnTo>
                      <a:lnTo>
                        <a:pt x="576" y="61"/>
                      </a:lnTo>
                      <a:lnTo>
                        <a:pt x="576" y="61"/>
                      </a:lnTo>
                      <a:lnTo>
                        <a:pt x="576" y="61"/>
                      </a:lnTo>
                      <a:lnTo>
                        <a:pt x="576" y="59"/>
                      </a:lnTo>
                      <a:lnTo>
                        <a:pt x="576" y="57"/>
                      </a:lnTo>
                      <a:lnTo>
                        <a:pt x="576" y="57"/>
                      </a:lnTo>
                      <a:lnTo>
                        <a:pt x="574" y="55"/>
                      </a:lnTo>
                      <a:lnTo>
                        <a:pt x="574" y="55"/>
                      </a:lnTo>
                      <a:lnTo>
                        <a:pt x="574" y="55"/>
                      </a:lnTo>
                      <a:lnTo>
                        <a:pt x="576" y="51"/>
                      </a:lnTo>
                      <a:lnTo>
                        <a:pt x="576" y="49"/>
                      </a:lnTo>
                      <a:lnTo>
                        <a:pt x="576" y="45"/>
                      </a:lnTo>
                      <a:lnTo>
                        <a:pt x="574" y="44"/>
                      </a:lnTo>
                      <a:lnTo>
                        <a:pt x="574" y="44"/>
                      </a:lnTo>
                      <a:lnTo>
                        <a:pt x="572" y="42"/>
                      </a:lnTo>
                      <a:lnTo>
                        <a:pt x="570" y="42"/>
                      </a:lnTo>
                      <a:lnTo>
                        <a:pt x="570" y="40"/>
                      </a:lnTo>
                      <a:lnTo>
                        <a:pt x="570" y="40"/>
                      </a:lnTo>
                      <a:lnTo>
                        <a:pt x="568" y="40"/>
                      </a:lnTo>
                      <a:lnTo>
                        <a:pt x="568" y="38"/>
                      </a:lnTo>
                      <a:lnTo>
                        <a:pt x="566" y="38"/>
                      </a:lnTo>
                      <a:lnTo>
                        <a:pt x="566" y="36"/>
                      </a:lnTo>
                      <a:lnTo>
                        <a:pt x="566" y="30"/>
                      </a:lnTo>
                      <a:lnTo>
                        <a:pt x="566" y="30"/>
                      </a:lnTo>
                      <a:lnTo>
                        <a:pt x="565" y="28"/>
                      </a:lnTo>
                      <a:lnTo>
                        <a:pt x="566" y="26"/>
                      </a:lnTo>
                      <a:lnTo>
                        <a:pt x="568" y="23"/>
                      </a:lnTo>
                      <a:lnTo>
                        <a:pt x="576" y="13"/>
                      </a:lnTo>
                      <a:lnTo>
                        <a:pt x="580" y="7"/>
                      </a:lnTo>
                      <a:lnTo>
                        <a:pt x="582" y="4"/>
                      </a:lnTo>
                      <a:lnTo>
                        <a:pt x="584" y="2"/>
                      </a:lnTo>
                      <a:lnTo>
                        <a:pt x="584" y="0"/>
                      </a:lnTo>
                      <a:lnTo>
                        <a:pt x="584" y="0"/>
                      </a:lnTo>
                      <a:lnTo>
                        <a:pt x="584" y="0"/>
                      </a:lnTo>
                      <a:lnTo>
                        <a:pt x="561" y="0"/>
                      </a:lnTo>
                      <a:lnTo>
                        <a:pt x="555" y="2"/>
                      </a:lnTo>
                      <a:lnTo>
                        <a:pt x="547" y="6"/>
                      </a:lnTo>
                      <a:lnTo>
                        <a:pt x="545" y="7"/>
                      </a:lnTo>
                      <a:lnTo>
                        <a:pt x="544" y="9"/>
                      </a:lnTo>
                      <a:lnTo>
                        <a:pt x="540" y="11"/>
                      </a:lnTo>
                      <a:lnTo>
                        <a:pt x="532" y="13"/>
                      </a:lnTo>
                      <a:lnTo>
                        <a:pt x="528" y="13"/>
                      </a:lnTo>
                      <a:lnTo>
                        <a:pt x="528" y="11"/>
                      </a:lnTo>
                      <a:lnTo>
                        <a:pt x="526" y="11"/>
                      </a:lnTo>
                      <a:lnTo>
                        <a:pt x="525" y="11"/>
                      </a:lnTo>
                      <a:lnTo>
                        <a:pt x="523" y="9"/>
                      </a:lnTo>
                      <a:lnTo>
                        <a:pt x="523" y="9"/>
                      </a:lnTo>
                      <a:lnTo>
                        <a:pt x="521" y="9"/>
                      </a:lnTo>
                      <a:lnTo>
                        <a:pt x="517" y="13"/>
                      </a:lnTo>
                      <a:lnTo>
                        <a:pt x="488" y="23"/>
                      </a:lnTo>
                      <a:lnTo>
                        <a:pt x="485" y="25"/>
                      </a:lnTo>
                      <a:lnTo>
                        <a:pt x="477" y="28"/>
                      </a:lnTo>
                      <a:lnTo>
                        <a:pt x="475" y="30"/>
                      </a:lnTo>
                      <a:lnTo>
                        <a:pt x="475" y="30"/>
                      </a:lnTo>
                      <a:lnTo>
                        <a:pt x="467" y="32"/>
                      </a:lnTo>
                      <a:lnTo>
                        <a:pt x="462" y="34"/>
                      </a:lnTo>
                      <a:lnTo>
                        <a:pt x="458" y="36"/>
                      </a:lnTo>
                      <a:lnTo>
                        <a:pt x="454" y="38"/>
                      </a:lnTo>
                      <a:lnTo>
                        <a:pt x="452" y="40"/>
                      </a:lnTo>
                      <a:lnTo>
                        <a:pt x="450" y="40"/>
                      </a:lnTo>
                      <a:lnTo>
                        <a:pt x="448" y="40"/>
                      </a:lnTo>
                      <a:lnTo>
                        <a:pt x="448" y="40"/>
                      </a:lnTo>
                      <a:lnTo>
                        <a:pt x="444" y="42"/>
                      </a:lnTo>
                      <a:lnTo>
                        <a:pt x="443" y="38"/>
                      </a:lnTo>
                      <a:lnTo>
                        <a:pt x="433" y="42"/>
                      </a:lnTo>
                      <a:lnTo>
                        <a:pt x="431" y="40"/>
                      </a:lnTo>
                      <a:lnTo>
                        <a:pt x="429" y="40"/>
                      </a:lnTo>
                      <a:lnTo>
                        <a:pt x="427" y="38"/>
                      </a:lnTo>
                      <a:lnTo>
                        <a:pt x="427" y="38"/>
                      </a:lnTo>
                      <a:lnTo>
                        <a:pt x="427" y="36"/>
                      </a:lnTo>
                      <a:lnTo>
                        <a:pt x="425" y="36"/>
                      </a:lnTo>
                      <a:lnTo>
                        <a:pt x="425" y="36"/>
                      </a:lnTo>
                      <a:lnTo>
                        <a:pt x="425" y="36"/>
                      </a:lnTo>
                      <a:lnTo>
                        <a:pt x="424" y="36"/>
                      </a:lnTo>
                      <a:lnTo>
                        <a:pt x="422" y="38"/>
                      </a:lnTo>
                      <a:lnTo>
                        <a:pt x="422" y="40"/>
                      </a:lnTo>
                      <a:lnTo>
                        <a:pt x="422" y="42"/>
                      </a:lnTo>
                      <a:lnTo>
                        <a:pt x="422" y="42"/>
                      </a:lnTo>
                      <a:lnTo>
                        <a:pt x="424" y="44"/>
                      </a:lnTo>
                      <a:lnTo>
                        <a:pt x="424" y="44"/>
                      </a:lnTo>
                      <a:lnTo>
                        <a:pt x="425" y="45"/>
                      </a:lnTo>
                      <a:lnTo>
                        <a:pt x="425" y="45"/>
                      </a:lnTo>
                      <a:lnTo>
                        <a:pt x="424" y="47"/>
                      </a:lnTo>
                      <a:lnTo>
                        <a:pt x="424" y="47"/>
                      </a:lnTo>
                      <a:lnTo>
                        <a:pt x="412" y="59"/>
                      </a:lnTo>
                      <a:lnTo>
                        <a:pt x="408" y="63"/>
                      </a:lnTo>
                      <a:lnTo>
                        <a:pt x="404" y="64"/>
                      </a:lnTo>
                      <a:lnTo>
                        <a:pt x="401" y="68"/>
                      </a:lnTo>
                      <a:lnTo>
                        <a:pt x="401" y="68"/>
                      </a:lnTo>
                      <a:lnTo>
                        <a:pt x="397" y="70"/>
                      </a:lnTo>
                      <a:lnTo>
                        <a:pt x="387" y="82"/>
                      </a:lnTo>
                      <a:lnTo>
                        <a:pt x="387" y="82"/>
                      </a:lnTo>
                      <a:lnTo>
                        <a:pt x="385" y="83"/>
                      </a:lnTo>
                      <a:lnTo>
                        <a:pt x="385" y="85"/>
                      </a:lnTo>
                      <a:lnTo>
                        <a:pt x="385" y="87"/>
                      </a:lnTo>
                      <a:lnTo>
                        <a:pt x="385" y="91"/>
                      </a:lnTo>
                      <a:lnTo>
                        <a:pt x="385" y="91"/>
                      </a:lnTo>
                      <a:lnTo>
                        <a:pt x="385" y="93"/>
                      </a:lnTo>
                      <a:lnTo>
                        <a:pt x="384" y="95"/>
                      </a:lnTo>
                      <a:lnTo>
                        <a:pt x="380" y="97"/>
                      </a:lnTo>
                      <a:lnTo>
                        <a:pt x="380" y="97"/>
                      </a:lnTo>
                      <a:lnTo>
                        <a:pt x="378" y="99"/>
                      </a:lnTo>
                      <a:lnTo>
                        <a:pt x="376" y="101"/>
                      </a:lnTo>
                      <a:lnTo>
                        <a:pt x="374" y="103"/>
                      </a:lnTo>
                      <a:lnTo>
                        <a:pt x="368" y="104"/>
                      </a:lnTo>
                      <a:lnTo>
                        <a:pt x="364" y="104"/>
                      </a:lnTo>
                      <a:lnTo>
                        <a:pt x="359" y="106"/>
                      </a:lnTo>
                      <a:lnTo>
                        <a:pt x="357" y="106"/>
                      </a:lnTo>
                      <a:lnTo>
                        <a:pt x="353" y="108"/>
                      </a:lnTo>
                      <a:lnTo>
                        <a:pt x="351" y="108"/>
                      </a:lnTo>
                      <a:lnTo>
                        <a:pt x="349" y="106"/>
                      </a:lnTo>
                      <a:lnTo>
                        <a:pt x="347" y="104"/>
                      </a:lnTo>
                      <a:lnTo>
                        <a:pt x="345" y="104"/>
                      </a:lnTo>
                      <a:lnTo>
                        <a:pt x="343" y="104"/>
                      </a:lnTo>
                      <a:lnTo>
                        <a:pt x="311" y="108"/>
                      </a:lnTo>
                      <a:lnTo>
                        <a:pt x="307" y="106"/>
                      </a:lnTo>
                      <a:lnTo>
                        <a:pt x="305" y="106"/>
                      </a:lnTo>
                      <a:lnTo>
                        <a:pt x="303" y="104"/>
                      </a:lnTo>
                      <a:lnTo>
                        <a:pt x="303" y="104"/>
                      </a:lnTo>
                      <a:lnTo>
                        <a:pt x="303" y="103"/>
                      </a:lnTo>
                      <a:lnTo>
                        <a:pt x="303" y="103"/>
                      </a:lnTo>
                      <a:lnTo>
                        <a:pt x="303" y="103"/>
                      </a:lnTo>
                      <a:lnTo>
                        <a:pt x="300" y="101"/>
                      </a:lnTo>
                      <a:lnTo>
                        <a:pt x="292" y="97"/>
                      </a:lnTo>
                      <a:lnTo>
                        <a:pt x="284" y="97"/>
                      </a:lnTo>
                      <a:lnTo>
                        <a:pt x="281" y="95"/>
                      </a:lnTo>
                      <a:lnTo>
                        <a:pt x="279" y="97"/>
                      </a:lnTo>
                      <a:lnTo>
                        <a:pt x="277" y="99"/>
                      </a:lnTo>
                      <a:lnTo>
                        <a:pt x="277" y="99"/>
                      </a:lnTo>
                      <a:lnTo>
                        <a:pt x="275" y="101"/>
                      </a:lnTo>
                      <a:lnTo>
                        <a:pt x="273" y="103"/>
                      </a:lnTo>
                      <a:lnTo>
                        <a:pt x="267" y="103"/>
                      </a:lnTo>
                      <a:lnTo>
                        <a:pt x="262" y="104"/>
                      </a:lnTo>
                      <a:lnTo>
                        <a:pt x="250" y="108"/>
                      </a:lnTo>
                      <a:lnTo>
                        <a:pt x="246" y="110"/>
                      </a:lnTo>
                      <a:lnTo>
                        <a:pt x="246" y="110"/>
                      </a:lnTo>
                      <a:lnTo>
                        <a:pt x="243" y="110"/>
                      </a:lnTo>
                      <a:lnTo>
                        <a:pt x="241" y="110"/>
                      </a:lnTo>
                      <a:lnTo>
                        <a:pt x="237" y="112"/>
                      </a:lnTo>
                      <a:lnTo>
                        <a:pt x="227" y="110"/>
                      </a:lnTo>
                      <a:lnTo>
                        <a:pt x="223" y="110"/>
                      </a:lnTo>
                      <a:lnTo>
                        <a:pt x="223" y="114"/>
                      </a:lnTo>
                      <a:lnTo>
                        <a:pt x="220" y="118"/>
                      </a:lnTo>
                      <a:lnTo>
                        <a:pt x="214" y="118"/>
                      </a:lnTo>
                      <a:lnTo>
                        <a:pt x="212" y="118"/>
                      </a:lnTo>
                      <a:lnTo>
                        <a:pt x="210" y="116"/>
                      </a:lnTo>
                      <a:lnTo>
                        <a:pt x="208" y="114"/>
                      </a:lnTo>
                      <a:lnTo>
                        <a:pt x="206" y="114"/>
                      </a:lnTo>
                      <a:lnTo>
                        <a:pt x="206" y="116"/>
                      </a:lnTo>
                      <a:lnTo>
                        <a:pt x="206" y="118"/>
                      </a:lnTo>
                      <a:lnTo>
                        <a:pt x="204" y="120"/>
                      </a:lnTo>
                      <a:lnTo>
                        <a:pt x="206" y="120"/>
                      </a:lnTo>
                      <a:lnTo>
                        <a:pt x="206" y="122"/>
                      </a:lnTo>
                      <a:lnTo>
                        <a:pt x="206" y="123"/>
                      </a:lnTo>
                      <a:lnTo>
                        <a:pt x="204" y="123"/>
                      </a:lnTo>
                      <a:lnTo>
                        <a:pt x="202" y="122"/>
                      </a:lnTo>
                      <a:lnTo>
                        <a:pt x="202" y="120"/>
                      </a:lnTo>
                      <a:lnTo>
                        <a:pt x="202" y="118"/>
                      </a:lnTo>
                      <a:lnTo>
                        <a:pt x="201" y="118"/>
                      </a:lnTo>
                      <a:lnTo>
                        <a:pt x="199" y="118"/>
                      </a:lnTo>
                      <a:lnTo>
                        <a:pt x="191" y="122"/>
                      </a:lnTo>
                      <a:lnTo>
                        <a:pt x="189" y="123"/>
                      </a:lnTo>
                      <a:lnTo>
                        <a:pt x="185" y="123"/>
                      </a:lnTo>
                      <a:lnTo>
                        <a:pt x="183" y="123"/>
                      </a:lnTo>
                      <a:lnTo>
                        <a:pt x="180" y="122"/>
                      </a:lnTo>
                      <a:lnTo>
                        <a:pt x="178" y="122"/>
                      </a:lnTo>
                      <a:lnTo>
                        <a:pt x="174" y="123"/>
                      </a:lnTo>
                      <a:lnTo>
                        <a:pt x="172" y="123"/>
                      </a:lnTo>
                      <a:lnTo>
                        <a:pt x="172" y="122"/>
                      </a:lnTo>
                      <a:lnTo>
                        <a:pt x="168" y="118"/>
                      </a:lnTo>
                      <a:lnTo>
                        <a:pt x="168" y="116"/>
                      </a:lnTo>
                      <a:lnTo>
                        <a:pt x="166" y="116"/>
                      </a:lnTo>
                      <a:lnTo>
                        <a:pt x="162" y="116"/>
                      </a:lnTo>
                      <a:lnTo>
                        <a:pt x="162" y="116"/>
                      </a:lnTo>
                      <a:lnTo>
                        <a:pt x="161" y="118"/>
                      </a:lnTo>
                      <a:lnTo>
                        <a:pt x="159" y="120"/>
                      </a:lnTo>
                      <a:lnTo>
                        <a:pt x="159" y="122"/>
                      </a:lnTo>
                      <a:lnTo>
                        <a:pt x="157" y="123"/>
                      </a:lnTo>
                      <a:lnTo>
                        <a:pt x="157" y="123"/>
                      </a:lnTo>
                      <a:lnTo>
                        <a:pt x="155" y="125"/>
                      </a:lnTo>
                      <a:lnTo>
                        <a:pt x="153" y="125"/>
                      </a:lnTo>
                      <a:lnTo>
                        <a:pt x="151" y="125"/>
                      </a:lnTo>
                      <a:lnTo>
                        <a:pt x="149" y="125"/>
                      </a:lnTo>
                      <a:lnTo>
                        <a:pt x="149" y="125"/>
                      </a:lnTo>
                      <a:lnTo>
                        <a:pt x="145" y="123"/>
                      </a:lnTo>
                      <a:lnTo>
                        <a:pt x="143" y="123"/>
                      </a:lnTo>
                      <a:lnTo>
                        <a:pt x="136" y="123"/>
                      </a:lnTo>
                      <a:lnTo>
                        <a:pt x="132" y="123"/>
                      </a:lnTo>
                      <a:lnTo>
                        <a:pt x="130" y="123"/>
                      </a:lnTo>
                      <a:lnTo>
                        <a:pt x="126" y="125"/>
                      </a:lnTo>
                      <a:lnTo>
                        <a:pt x="124" y="125"/>
                      </a:lnTo>
                      <a:lnTo>
                        <a:pt x="119" y="125"/>
                      </a:lnTo>
                      <a:lnTo>
                        <a:pt x="98" y="127"/>
                      </a:lnTo>
                      <a:lnTo>
                        <a:pt x="86" y="125"/>
                      </a:lnTo>
                      <a:lnTo>
                        <a:pt x="77" y="120"/>
                      </a:lnTo>
                      <a:lnTo>
                        <a:pt x="67" y="114"/>
                      </a:lnTo>
                      <a:lnTo>
                        <a:pt x="63" y="114"/>
                      </a:lnTo>
                      <a:lnTo>
                        <a:pt x="61" y="114"/>
                      </a:lnTo>
                      <a:lnTo>
                        <a:pt x="61" y="116"/>
                      </a:lnTo>
                      <a:lnTo>
                        <a:pt x="60" y="116"/>
                      </a:lnTo>
                      <a:lnTo>
                        <a:pt x="58" y="118"/>
                      </a:lnTo>
                      <a:lnTo>
                        <a:pt x="56" y="118"/>
                      </a:lnTo>
                      <a:lnTo>
                        <a:pt x="54" y="118"/>
                      </a:lnTo>
                      <a:lnTo>
                        <a:pt x="52" y="118"/>
                      </a:lnTo>
                      <a:lnTo>
                        <a:pt x="48" y="120"/>
                      </a:lnTo>
                      <a:lnTo>
                        <a:pt x="46" y="125"/>
                      </a:lnTo>
                      <a:lnTo>
                        <a:pt x="44" y="129"/>
                      </a:lnTo>
                      <a:lnTo>
                        <a:pt x="41" y="129"/>
                      </a:lnTo>
                      <a:lnTo>
                        <a:pt x="29" y="131"/>
                      </a:lnTo>
                      <a:lnTo>
                        <a:pt x="23" y="131"/>
                      </a:lnTo>
                      <a:lnTo>
                        <a:pt x="21" y="133"/>
                      </a:lnTo>
                      <a:lnTo>
                        <a:pt x="21" y="131"/>
                      </a:lnTo>
                      <a:lnTo>
                        <a:pt x="20" y="131"/>
                      </a:lnTo>
                      <a:lnTo>
                        <a:pt x="20" y="131"/>
                      </a:lnTo>
                      <a:lnTo>
                        <a:pt x="18" y="133"/>
                      </a:lnTo>
                      <a:lnTo>
                        <a:pt x="20" y="139"/>
                      </a:lnTo>
                      <a:lnTo>
                        <a:pt x="21" y="141"/>
                      </a:lnTo>
                      <a:lnTo>
                        <a:pt x="21" y="150"/>
                      </a:lnTo>
                      <a:lnTo>
                        <a:pt x="20" y="154"/>
                      </a:lnTo>
                      <a:lnTo>
                        <a:pt x="20" y="154"/>
                      </a:lnTo>
                      <a:lnTo>
                        <a:pt x="20" y="154"/>
                      </a:lnTo>
                      <a:lnTo>
                        <a:pt x="20" y="154"/>
                      </a:lnTo>
                      <a:lnTo>
                        <a:pt x="20" y="158"/>
                      </a:lnTo>
                      <a:lnTo>
                        <a:pt x="18" y="160"/>
                      </a:lnTo>
                      <a:lnTo>
                        <a:pt x="18" y="167"/>
                      </a:lnTo>
                      <a:lnTo>
                        <a:pt x="18" y="167"/>
                      </a:lnTo>
                      <a:lnTo>
                        <a:pt x="18" y="167"/>
                      </a:lnTo>
                      <a:lnTo>
                        <a:pt x="16" y="167"/>
                      </a:lnTo>
                      <a:lnTo>
                        <a:pt x="16" y="169"/>
                      </a:lnTo>
                      <a:lnTo>
                        <a:pt x="16" y="169"/>
                      </a:lnTo>
                      <a:lnTo>
                        <a:pt x="16" y="169"/>
                      </a:lnTo>
                      <a:lnTo>
                        <a:pt x="16" y="169"/>
                      </a:lnTo>
                      <a:lnTo>
                        <a:pt x="16" y="171"/>
                      </a:lnTo>
                      <a:lnTo>
                        <a:pt x="16" y="171"/>
                      </a:lnTo>
                      <a:lnTo>
                        <a:pt x="16" y="171"/>
                      </a:lnTo>
                      <a:lnTo>
                        <a:pt x="16" y="173"/>
                      </a:lnTo>
                      <a:lnTo>
                        <a:pt x="14" y="173"/>
                      </a:lnTo>
                      <a:lnTo>
                        <a:pt x="12" y="175"/>
                      </a:lnTo>
                      <a:lnTo>
                        <a:pt x="12" y="175"/>
                      </a:lnTo>
                      <a:lnTo>
                        <a:pt x="12" y="175"/>
                      </a:lnTo>
                      <a:lnTo>
                        <a:pt x="10" y="179"/>
                      </a:lnTo>
                      <a:lnTo>
                        <a:pt x="8" y="179"/>
                      </a:lnTo>
                      <a:lnTo>
                        <a:pt x="8" y="180"/>
                      </a:lnTo>
                      <a:lnTo>
                        <a:pt x="8" y="180"/>
                      </a:lnTo>
                      <a:lnTo>
                        <a:pt x="8" y="180"/>
                      </a:lnTo>
                      <a:lnTo>
                        <a:pt x="8" y="182"/>
                      </a:lnTo>
                      <a:lnTo>
                        <a:pt x="8" y="182"/>
                      </a:lnTo>
                      <a:lnTo>
                        <a:pt x="8" y="184"/>
                      </a:lnTo>
                      <a:lnTo>
                        <a:pt x="6" y="184"/>
                      </a:lnTo>
                      <a:lnTo>
                        <a:pt x="4" y="184"/>
                      </a:lnTo>
                      <a:lnTo>
                        <a:pt x="2" y="186"/>
                      </a:lnTo>
                      <a:lnTo>
                        <a:pt x="0" y="18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0" y="190"/>
                      </a:lnTo>
                      <a:lnTo>
                        <a:pt x="2" y="190"/>
                      </a:lnTo>
                      <a:lnTo>
                        <a:pt x="2" y="190"/>
                      </a:lnTo>
                      <a:lnTo>
                        <a:pt x="4" y="190"/>
                      </a:lnTo>
                      <a:lnTo>
                        <a:pt x="4" y="190"/>
                      </a:lnTo>
                      <a:lnTo>
                        <a:pt x="6" y="190"/>
                      </a:lnTo>
                      <a:lnTo>
                        <a:pt x="6" y="192"/>
                      </a:lnTo>
                      <a:lnTo>
                        <a:pt x="6" y="194"/>
                      </a:lnTo>
                      <a:lnTo>
                        <a:pt x="8" y="196"/>
                      </a:lnTo>
                      <a:lnTo>
                        <a:pt x="8" y="198"/>
                      </a:lnTo>
                      <a:lnTo>
                        <a:pt x="10" y="198"/>
                      </a:lnTo>
                      <a:lnTo>
                        <a:pt x="8" y="199"/>
                      </a:lnTo>
                      <a:lnTo>
                        <a:pt x="8" y="201"/>
                      </a:lnTo>
                      <a:lnTo>
                        <a:pt x="10" y="201"/>
                      </a:lnTo>
                      <a:lnTo>
                        <a:pt x="12" y="205"/>
                      </a:lnTo>
                      <a:lnTo>
                        <a:pt x="12" y="205"/>
                      </a:lnTo>
                      <a:lnTo>
                        <a:pt x="12" y="207"/>
                      </a:lnTo>
                      <a:lnTo>
                        <a:pt x="14" y="207"/>
                      </a:lnTo>
                      <a:lnTo>
                        <a:pt x="14" y="207"/>
                      </a:lnTo>
                      <a:lnTo>
                        <a:pt x="14" y="205"/>
                      </a:lnTo>
                      <a:lnTo>
                        <a:pt x="14" y="205"/>
                      </a:lnTo>
                      <a:lnTo>
                        <a:pt x="14" y="205"/>
                      </a:lnTo>
                      <a:lnTo>
                        <a:pt x="14" y="205"/>
                      </a:lnTo>
                      <a:lnTo>
                        <a:pt x="14" y="205"/>
                      </a:lnTo>
                      <a:lnTo>
                        <a:pt x="16" y="205"/>
                      </a:lnTo>
                      <a:lnTo>
                        <a:pt x="16" y="205"/>
                      </a:lnTo>
                      <a:lnTo>
                        <a:pt x="16" y="207"/>
                      </a:lnTo>
                      <a:lnTo>
                        <a:pt x="16" y="209"/>
                      </a:lnTo>
                      <a:lnTo>
                        <a:pt x="14" y="211"/>
                      </a:lnTo>
                      <a:lnTo>
                        <a:pt x="12" y="211"/>
                      </a:lnTo>
                      <a:lnTo>
                        <a:pt x="14" y="211"/>
                      </a:lnTo>
                      <a:lnTo>
                        <a:pt x="16" y="213"/>
                      </a:lnTo>
                      <a:lnTo>
                        <a:pt x="18" y="213"/>
                      </a:lnTo>
                      <a:lnTo>
                        <a:pt x="16" y="215"/>
                      </a:lnTo>
                      <a:lnTo>
                        <a:pt x="12" y="222"/>
                      </a:lnTo>
                      <a:lnTo>
                        <a:pt x="12" y="224"/>
                      </a:lnTo>
                      <a:lnTo>
                        <a:pt x="14" y="234"/>
                      </a:lnTo>
                      <a:lnTo>
                        <a:pt x="16" y="239"/>
                      </a:lnTo>
                      <a:lnTo>
                        <a:pt x="18" y="243"/>
                      </a:lnTo>
                      <a:lnTo>
                        <a:pt x="16" y="251"/>
                      </a:lnTo>
                      <a:lnTo>
                        <a:pt x="16" y="258"/>
                      </a:lnTo>
                      <a:lnTo>
                        <a:pt x="14" y="262"/>
                      </a:lnTo>
                      <a:lnTo>
                        <a:pt x="18" y="262"/>
                      </a:lnTo>
                      <a:lnTo>
                        <a:pt x="21" y="260"/>
                      </a:lnTo>
                      <a:lnTo>
                        <a:pt x="21" y="260"/>
                      </a:lnTo>
                      <a:lnTo>
                        <a:pt x="21" y="260"/>
                      </a:lnTo>
                      <a:lnTo>
                        <a:pt x="21" y="258"/>
                      </a:lnTo>
                      <a:lnTo>
                        <a:pt x="23" y="257"/>
                      </a:lnTo>
                      <a:lnTo>
                        <a:pt x="23" y="255"/>
                      </a:lnTo>
                      <a:lnTo>
                        <a:pt x="23" y="253"/>
                      </a:lnTo>
                      <a:lnTo>
                        <a:pt x="23" y="251"/>
                      </a:lnTo>
                      <a:lnTo>
                        <a:pt x="25" y="251"/>
                      </a:lnTo>
                      <a:lnTo>
                        <a:pt x="27" y="251"/>
                      </a:lnTo>
                      <a:lnTo>
                        <a:pt x="29" y="251"/>
                      </a:lnTo>
                      <a:lnTo>
                        <a:pt x="31" y="249"/>
                      </a:lnTo>
                      <a:lnTo>
                        <a:pt x="31" y="249"/>
                      </a:lnTo>
                      <a:lnTo>
                        <a:pt x="31" y="249"/>
                      </a:lnTo>
                      <a:lnTo>
                        <a:pt x="33" y="247"/>
                      </a:lnTo>
                      <a:lnTo>
                        <a:pt x="33" y="247"/>
                      </a:lnTo>
                      <a:lnTo>
                        <a:pt x="33" y="245"/>
                      </a:lnTo>
                      <a:lnTo>
                        <a:pt x="33" y="245"/>
                      </a:lnTo>
                      <a:lnTo>
                        <a:pt x="31" y="245"/>
                      </a:lnTo>
                      <a:lnTo>
                        <a:pt x="29" y="243"/>
                      </a:lnTo>
                      <a:lnTo>
                        <a:pt x="29" y="241"/>
                      </a:lnTo>
                      <a:lnTo>
                        <a:pt x="27" y="241"/>
                      </a:lnTo>
                      <a:lnTo>
                        <a:pt x="27" y="239"/>
                      </a:lnTo>
                      <a:lnTo>
                        <a:pt x="27" y="238"/>
                      </a:lnTo>
                      <a:lnTo>
                        <a:pt x="27" y="236"/>
                      </a:lnTo>
                      <a:lnTo>
                        <a:pt x="27" y="236"/>
                      </a:lnTo>
                      <a:lnTo>
                        <a:pt x="27" y="234"/>
                      </a:lnTo>
                      <a:lnTo>
                        <a:pt x="27" y="232"/>
                      </a:lnTo>
                      <a:lnTo>
                        <a:pt x="29" y="230"/>
                      </a:lnTo>
                      <a:lnTo>
                        <a:pt x="29" y="230"/>
                      </a:lnTo>
                      <a:lnTo>
                        <a:pt x="29" y="230"/>
                      </a:lnTo>
                      <a:lnTo>
                        <a:pt x="29" y="228"/>
                      </a:lnTo>
                      <a:lnTo>
                        <a:pt x="29" y="226"/>
                      </a:lnTo>
                      <a:lnTo>
                        <a:pt x="31" y="224"/>
                      </a:lnTo>
                      <a:lnTo>
                        <a:pt x="31" y="224"/>
                      </a:lnTo>
                      <a:lnTo>
                        <a:pt x="35" y="220"/>
                      </a:lnTo>
                      <a:lnTo>
                        <a:pt x="35" y="220"/>
                      </a:lnTo>
                      <a:lnTo>
                        <a:pt x="35" y="219"/>
                      </a:lnTo>
                      <a:lnTo>
                        <a:pt x="37" y="217"/>
                      </a:lnTo>
                      <a:lnTo>
                        <a:pt x="37" y="217"/>
                      </a:lnTo>
                      <a:lnTo>
                        <a:pt x="41" y="213"/>
                      </a:lnTo>
                      <a:lnTo>
                        <a:pt x="42" y="211"/>
                      </a:lnTo>
                      <a:lnTo>
                        <a:pt x="42" y="211"/>
                      </a:lnTo>
                      <a:lnTo>
                        <a:pt x="44" y="209"/>
                      </a:lnTo>
                      <a:lnTo>
                        <a:pt x="52" y="209"/>
                      </a:lnTo>
                      <a:lnTo>
                        <a:pt x="58" y="209"/>
                      </a:lnTo>
                      <a:lnTo>
                        <a:pt x="60" y="207"/>
                      </a:lnTo>
                      <a:lnTo>
                        <a:pt x="61" y="207"/>
                      </a:lnTo>
                      <a:lnTo>
                        <a:pt x="63" y="207"/>
                      </a:lnTo>
                      <a:lnTo>
                        <a:pt x="63" y="207"/>
                      </a:lnTo>
                      <a:lnTo>
                        <a:pt x="65" y="205"/>
                      </a:lnTo>
                      <a:lnTo>
                        <a:pt x="67" y="203"/>
                      </a:lnTo>
                      <a:lnTo>
                        <a:pt x="67" y="203"/>
                      </a:lnTo>
                      <a:lnTo>
                        <a:pt x="69" y="203"/>
                      </a:lnTo>
                      <a:lnTo>
                        <a:pt x="73" y="205"/>
                      </a:lnTo>
                      <a:lnTo>
                        <a:pt x="75" y="205"/>
                      </a:lnTo>
                      <a:lnTo>
                        <a:pt x="77" y="205"/>
                      </a:lnTo>
                      <a:lnTo>
                        <a:pt x="77" y="205"/>
                      </a:lnTo>
                      <a:lnTo>
                        <a:pt x="79" y="205"/>
                      </a:lnTo>
                      <a:lnTo>
                        <a:pt x="81" y="205"/>
                      </a:lnTo>
                      <a:lnTo>
                        <a:pt x="82" y="207"/>
                      </a:lnTo>
                      <a:lnTo>
                        <a:pt x="82" y="209"/>
                      </a:lnTo>
                      <a:lnTo>
                        <a:pt x="82" y="209"/>
                      </a:lnTo>
                      <a:lnTo>
                        <a:pt x="82" y="211"/>
                      </a:lnTo>
                      <a:lnTo>
                        <a:pt x="82" y="213"/>
                      </a:lnTo>
                      <a:lnTo>
                        <a:pt x="81" y="213"/>
                      </a:lnTo>
                      <a:lnTo>
                        <a:pt x="81" y="215"/>
                      </a:lnTo>
                      <a:lnTo>
                        <a:pt x="81" y="215"/>
                      </a:lnTo>
                      <a:lnTo>
                        <a:pt x="81" y="215"/>
                      </a:lnTo>
                      <a:lnTo>
                        <a:pt x="82" y="215"/>
                      </a:lnTo>
                      <a:lnTo>
                        <a:pt x="86" y="213"/>
                      </a:lnTo>
                      <a:lnTo>
                        <a:pt x="86" y="211"/>
                      </a:lnTo>
                      <a:lnTo>
                        <a:pt x="86" y="211"/>
                      </a:lnTo>
                      <a:lnTo>
                        <a:pt x="88" y="209"/>
                      </a:lnTo>
                      <a:lnTo>
                        <a:pt x="88" y="209"/>
                      </a:lnTo>
                      <a:lnTo>
                        <a:pt x="88" y="209"/>
                      </a:lnTo>
                      <a:lnTo>
                        <a:pt x="90" y="209"/>
                      </a:lnTo>
                      <a:lnTo>
                        <a:pt x="90" y="211"/>
                      </a:lnTo>
                      <a:lnTo>
                        <a:pt x="90" y="211"/>
                      </a:lnTo>
                      <a:lnTo>
                        <a:pt x="90" y="211"/>
                      </a:lnTo>
                      <a:lnTo>
                        <a:pt x="90" y="213"/>
                      </a:lnTo>
                      <a:lnTo>
                        <a:pt x="92" y="213"/>
                      </a:lnTo>
                      <a:lnTo>
                        <a:pt x="94" y="211"/>
                      </a:lnTo>
                      <a:lnTo>
                        <a:pt x="96" y="211"/>
                      </a:lnTo>
                      <a:lnTo>
                        <a:pt x="101" y="209"/>
                      </a:lnTo>
                      <a:lnTo>
                        <a:pt x="101" y="209"/>
                      </a:lnTo>
                      <a:lnTo>
                        <a:pt x="103" y="209"/>
                      </a:lnTo>
                      <a:lnTo>
                        <a:pt x="103" y="211"/>
                      </a:lnTo>
                      <a:lnTo>
                        <a:pt x="103" y="213"/>
                      </a:lnTo>
                      <a:lnTo>
                        <a:pt x="103" y="213"/>
                      </a:lnTo>
                      <a:lnTo>
                        <a:pt x="103" y="213"/>
                      </a:lnTo>
                      <a:lnTo>
                        <a:pt x="105" y="213"/>
                      </a:lnTo>
                      <a:lnTo>
                        <a:pt x="107" y="211"/>
                      </a:lnTo>
                      <a:lnTo>
                        <a:pt x="109" y="211"/>
                      </a:lnTo>
                      <a:lnTo>
                        <a:pt x="113" y="211"/>
                      </a:lnTo>
                      <a:lnTo>
                        <a:pt x="115" y="211"/>
                      </a:lnTo>
                      <a:lnTo>
                        <a:pt x="117" y="211"/>
                      </a:lnTo>
                      <a:lnTo>
                        <a:pt x="121" y="211"/>
                      </a:lnTo>
                      <a:lnTo>
                        <a:pt x="122" y="211"/>
                      </a:lnTo>
                      <a:lnTo>
                        <a:pt x="122" y="213"/>
                      </a:lnTo>
                      <a:lnTo>
                        <a:pt x="122" y="213"/>
                      </a:lnTo>
                      <a:lnTo>
                        <a:pt x="124" y="215"/>
                      </a:lnTo>
                      <a:lnTo>
                        <a:pt x="124" y="215"/>
                      </a:lnTo>
                      <a:lnTo>
                        <a:pt x="126" y="215"/>
                      </a:lnTo>
                      <a:lnTo>
                        <a:pt x="126" y="215"/>
                      </a:lnTo>
                      <a:lnTo>
                        <a:pt x="126" y="217"/>
                      </a:lnTo>
                      <a:lnTo>
                        <a:pt x="128" y="217"/>
                      </a:lnTo>
                      <a:lnTo>
                        <a:pt x="126" y="219"/>
                      </a:lnTo>
                      <a:lnTo>
                        <a:pt x="126" y="220"/>
                      </a:lnTo>
                      <a:lnTo>
                        <a:pt x="126" y="222"/>
                      </a:lnTo>
                      <a:lnTo>
                        <a:pt x="128" y="222"/>
                      </a:lnTo>
                      <a:lnTo>
                        <a:pt x="128" y="222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2" y="222"/>
                      </a:lnTo>
                      <a:lnTo>
                        <a:pt x="132" y="222"/>
                      </a:lnTo>
                      <a:lnTo>
                        <a:pt x="134" y="222"/>
                      </a:lnTo>
                      <a:lnTo>
                        <a:pt x="142" y="219"/>
                      </a:lnTo>
                      <a:lnTo>
                        <a:pt x="143" y="219"/>
                      </a:lnTo>
                      <a:lnTo>
                        <a:pt x="143" y="220"/>
                      </a:lnTo>
                      <a:lnTo>
                        <a:pt x="142" y="222"/>
                      </a:lnTo>
                      <a:lnTo>
                        <a:pt x="142" y="224"/>
                      </a:lnTo>
                      <a:lnTo>
                        <a:pt x="143" y="226"/>
                      </a:lnTo>
                      <a:lnTo>
                        <a:pt x="143" y="230"/>
                      </a:lnTo>
                      <a:lnTo>
                        <a:pt x="143" y="232"/>
                      </a:lnTo>
                      <a:lnTo>
                        <a:pt x="145" y="234"/>
                      </a:lnTo>
                      <a:lnTo>
                        <a:pt x="145" y="234"/>
                      </a:lnTo>
                      <a:lnTo>
                        <a:pt x="147" y="232"/>
                      </a:lnTo>
                      <a:lnTo>
                        <a:pt x="149" y="232"/>
                      </a:lnTo>
                      <a:lnTo>
                        <a:pt x="153" y="226"/>
                      </a:lnTo>
                      <a:lnTo>
                        <a:pt x="155" y="224"/>
                      </a:lnTo>
                      <a:lnTo>
                        <a:pt x="157" y="222"/>
                      </a:lnTo>
                      <a:lnTo>
                        <a:pt x="157" y="222"/>
                      </a:lnTo>
                      <a:lnTo>
                        <a:pt x="162" y="220"/>
                      </a:lnTo>
                      <a:lnTo>
                        <a:pt x="168" y="220"/>
                      </a:lnTo>
                      <a:lnTo>
                        <a:pt x="174" y="217"/>
                      </a:lnTo>
                      <a:lnTo>
                        <a:pt x="174" y="217"/>
                      </a:lnTo>
                      <a:lnTo>
                        <a:pt x="174" y="215"/>
                      </a:lnTo>
                      <a:lnTo>
                        <a:pt x="174" y="215"/>
                      </a:lnTo>
                      <a:lnTo>
                        <a:pt x="170" y="217"/>
                      </a:lnTo>
                      <a:lnTo>
                        <a:pt x="170" y="217"/>
                      </a:lnTo>
                      <a:lnTo>
                        <a:pt x="170" y="219"/>
                      </a:lnTo>
                      <a:lnTo>
                        <a:pt x="168" y="217"/>
                      </a:lnTo>
                      <a:lnTo>
                        <a:pt x="168" y="217"/>
                      </a:lnTo>
                      <a:lnTo>
                        <a:pt x="168" y="217"/>
                      </a:lnTo>
                      <a:lnTo>
                        <a:pt x="170" y="215"/>
                      </a:lnTo>
                      <a:lnTo>
                        <a:pt x="170" y="215"/>
                      </a:lnTo>
                      <a:lnTo>
                        <a:pt x="172" y="211"/>
                      </a:lnTo>
                      <a:lnTo>
                        <a:pt x="174" y="209"/>
                      </a:lnTo>
                      <a:lnTo>
                        <a:pt x="176" y="207"/>
                      </a:lnTo>
                      <a:lnTo>
                        <a:pt x="178" y="205"/>
                      </a:lnTo>
                      <a:lnTo>
                        <a:pt x="178" y="205"/>
                      </a:lnTo>
                      <a:lnTo>
                        <a:pt x="178" y="203"/>
                      </a:lnTo>
                      <a:lnTo>
                        <a:pt x="180" y="201"/>
                      </a:lnTo>
                      <a:lnTo>
                        <a:pt x="180" y="201"/>
                      </a:lnTo>
                      <a:lnTo>
                        <a:pt x="182" y="201"/>
                      </a:lnTo>
                      <a:lnTo>
                        <a:pt x="183" y="203"/>
                      </a:lnTo>
                      <a:lnTo>
                        <a:pt x="183" y="203"/>
                      </a:lnTo>
                      <a:lnTo>
                        <a:pt x="183" y="205"/>
                      </a:lnTo>
                      <a:lnTo>
                        <a:pt x="183" y="205"/>
                      </a:lnTo>
                      <a:lnTo>
                        <a:pt x="183" y="207"/>
                      </a:lnTo>
                      <a:lnTo>
                        <a:pt x="183" y="209"/>
                      </a:lnTo>
                      <a:lnTo>
                        <a:pt x="183" y="209"/>
                      </a:lnTo>
                      <a:lnTo>
                        <a:pt x="183" y="211"/>
                      </a:lnTo>
                      <a:lnTo>
                        <a:pt x="183" y="211"/>
                      </a:lnTo>
                      <a:lnTo>
                        <a:pt x="183" y="213"/>
                      </a:lnTo>
                      <a:lnTo>
                        <a:pt x="185" y="213"/>
                      </a:lnTo>
                      <a:lnTo>
                        <a:pt x="187" y="213"/>
                      </a:lnTo>
                      <a:lnTo>
                        <a:pt x="189" y="211"/>
                      </a:lnTo>
                      <a:lnTo>
                        <a:pt x="189" y="211"/>
                      </a:lnTo>
                      <a:lnTo>
                        <a:pt x="191" y="209"/>
                      </a:lnTo>
                      <a:lnTo>
                        <a:pt x="191" y="207"/>
                      </a:lnTo>
                      <a:lnTo>
                        <a:pt x="193" y="205"/>
                      </a:lnTo>
                      <a:lnTo>
                        <a:pt x="193" y="203"/>
                      </a:lnTo>
                      <a:lnTo>
                        <a:pt x="193" y="201"/>
                      </a:lnTo>
                      <a:lnTo>
                        <a:pt x="193" y="201"/>
                      </a:lnTo>
                      <a:lnTo>
                        <a:pt x="197" y="198"/>
                      </a:lnTo>
                      <a:lnTo>
                        <a:pt x="199" y="196"/>
                      </a:lnTo>
                      <a:lnTo>
                        <a:pt x="201" y="196"/>
                      </a:lnTo>
                      <a:lnTo>
                        <a:pt x="202" y="198"/>
                      </a:lnTo>
                      <a:lnTo>
                        <a:pt x="206" y="199"/>
                      </a:lnTo>
                      <a:lnTo>
                        <a:pt x="206" y="201"/>
                      </a:lnTo>
                      <a:lnTo>
                        <a:pt x="208" y="201"/>
                      </a:lnTo>
                      <a:lnTo>
                        <a:pt x="210" y="201"/>
                      </a:lnTo>
                      <a:lnTo>
                        <a:pt x="212" y="201"/>
                      </a:lnTo>
                      <a:lnTo>
                        <a:pt x="218" y="199"/>
                      </a:lnTo>
                      <a:lnTo>
                        <a:pt x="220" y="199"/>
                      </a:lnTo>
                      <a:lnTo>
                        <a:pt x="222" y="199"/>
                      </a:lnTo>
                      <a:lnTo>
                        <a:pt x="222" y="199"/>
                      </a:lnTo>
                      <a:lnTo>
                        <a:pt x="227" y="198"/>
                      </a:lnTo>
                      <a:lnTo>
                        <a:pt x="231" y="198"/>
                      </a:lnTo>
                      <a:lnTo>
                        <a:pt x="231" y="196"/>
                      </a:lnTo>
                      <a:lnTo>
                        <a:pt x="241" y="198"/>
                      </a:lnTo>
                      <a:lnTo>
                        <a:pt x="241" y="198"/>
                      </a:lnTo>
                      <a:lnTo>
                        <a:pt x="241" y="198"/>
                      </a:lnTo>
                      <a:lnTo>
                        <a:pt x="243" y="198"/>
                      </a:lnTo>
                      <a:lnTo>
                        <a:pt x="241" y="199"/>
                      </a:lnTo>
                      <a:lnTo>
                        <a:pt x="233" y="207"/>
                      </a:lnTo>
                      <a:lnTo>
                        <a:pt x="233" y="207"/>
                      </a:lnTo>
                      <a:lnTo>
                        <a:pt x="233" y="207"/>
                      </a:lnTo>
                      <a:lnTo>
                        <a:pt x="233" y="209"/>
                      </a:lnTo>
                      <a:lnTo>
                        <a:pt x="233" y="209"/>
                      </a:lnTo>
                      <a:lnTo>
                        <a:pt x="233" y="211"/>
                      </a:lnTo>
                      <a:lnTo>
                        <a:pt x="235" y="211"/>
                      </a:lnTo>
                      <a:lnTo>
                        <a:pt x="237" y="211"/>
                      </a:lnTo>
                      <a:lnTo>
                        <a:pt x="237" y="213"/>
                      </a:lnTo>
                      <a:lnTo>
                        <a:pt x="237" y="215"/>
                      </a:lnTo>
                      <a:lnTo>
                        <a:pt x="235" y="217"/>
                      </a:lnTo>
                      <a:lnTo>
                        <a:pt x="233" y="220"/>
                      </a:lnTo>
                      <a:lnTo>
                        <a:pt x="233" y="224"/>
                      </a:lnTo>
                      <a:lnTo>
                        <a:pt x="231" y="224"/>
                      </a:lnTo>
                      <a:lnTo>
                        <a:pt x="233" y="226"/>
                      </a:lnTo>
                      <a:lnTo>
                        <a:pt x="233" y="228"/>
                      </a:lnTo>
                      <a:lnTo>
                        <a:pt x="233" y="228"/>
                      </a:lnTo>
                      <a:lnTo>
                        <a:pt x="233" y="230"/>
                      </a:lnTo>
                      <a:lnTo>
                        <a:pt x="233" y="236"/>
                      </a:lnTo>
                      <a:lnTo>
                        <a:pt x="233" y="238"/>
                      </a:lnTo>
                      <a:lnTo>
                        <a:pt x="233" y="238"/>
                      </a:lnTo>
                      <a:lnTo>
                        <a:pt x="233" y="238"/>
                      </a:lnTo>
                      <a:lnTo>
                        <a:pt x="235" y="238"/>
                      </a:lnTo>
                      <a:lnTo>
                        <a:pt x="235" y="236"/>
                      </a:lnTo>
                      <a:lnTo>
                        <a:pt x="237" y="236"/>
                      </a:lnTo>
                      <a:lnTo>
                        <a:pt x="241" y="234"/>
                      </a:lnTo>
                      <a:lnTo>
                        <a:pt x="246" y="234"/>
                      </a:lnTo>
                      <a:lnTo>
                        <a:pt x="248" y="232"/>
                      </a:lnTo>
                      <a:lnTo>
                        <a:pt x="248" y="232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2" y="230"/>
                      </a:lnTo>
                      <a:lnTo>
                        <a:pt x="254" y="230"/>
                      </a:lnTo>
                      <a:lnTo>
                        <a:pt x="256" y="232"/>
                      </a:lnTo>
                      <a:lnTo>
                        <a:pt x="256" y="234"/>
                      </a:lnTo>
                      <a:lnTo>
                        <a:pt x="262" y="236"/>
                      </a:lnTo>
                      <a:lnTo>
                        <a:pt x="265" y="239"/>
                      </a:lnTo>
                      <a:lnTo>
                        <a:pt x="271" y="247"/>
                      </a:lnTo>
                      <a:lnTo>
                        <a:pt x="271" y="247"/>
                      </a:lnTo>
                      <a:lnTo>
                        <a:pt x="271" y="249"/>
                      </a:lnTo>
                      <a:lnTo>
                        <a:pt x="273" y="249"/>
                      </a:lnTo>
                      <a:lnTo>
                        <a:pt x="273" y="249"/>
                      </a:lnTo>
                      <a:lnTo>
                        <a:pt x="273" y="247"/>
                      </a:lnTo>
                      <a:lnTo>
                        <a:pt x="275" y="247"/>
                      </a:lnTo>
                      <a:lnTo>
                        <a:pt x="277" y="245"/>
                      </a:lnTo>
                      <a:lnTo>
                        <a:pt x="277" y="245"/>
                      </a:lnTo>
                      <a:lnTo>
                        <a:pt x="279" y="245"/>
                      </a:lnTo>
                      <a:lnTo>
                        <a:pt x="279" y="245"/>
                      </a:lnTo>
                      <a:lnTo>
                        <a:pt x="279" y="245"/>
                      </a:lnTo>
                      <a:lnTo>
                        <a:pt x="281" y="245"/>
                      </a:lnTo>
                      <a:lnTo>
                        <a:pt x="281" y="247"/>
                      </a:lnTo>
                      <a:lnTo>
                        <a:pt x="279" y="247"/>
                      </a:lnTo>
                      <a:lnTo>
                        <a:pt x="279" y="249"/>
                      </a:lnTo>
                      <a:lnTo>
                        <a:pt x="279" y="249"/>
                      </a:lnTo>
                      <a:lnTo>
                        <a:pt x="277" y="251"/>
                      </a:lnTo>
                      <a:lnTo>
                        <a:pt x="277" y="251"/>
                      </a:lnTo>
                      <a:lnTo>
                        <a:pt x="277" y="253"/>
                      </a:lnTo>
                      <a:lnTo>
                        <a:pt x="275" y="253"/>
                      </a:lnTo>
                      <a:lnTo>
                        <a:pt x="275" y="255"/>
                      </a:lnTo>
                      <a:lnTo>
                        <a:pt x="273" y="255"/>
                      </a:lnTo>
                      <a:lnTo>
                        <a:pt x="271" y="257"/>
                      </a:lnTo>
                      <a:lnTo>
                        <a:pt x="271" y="257"/>
                      </a:lnTo>
                      <a:lnTo>
                        <a:pt x="271" y="258"/>
                      </a:lnTo>
                      <a:lnTo>
                        <a:pt x="271" y="258"/>
                      </a:lnTo>
                      <a:lnTo>
                        <a:pt x="273" y="258"/>
                      </a:lnTo>
                      <a:lnTo>
                        <a:pt x="275" y="260"/>
                      </a:lnTo>
                      <a:lnTo>
                        <a:pt x="275" y="260"/>
                      </a:lnTo>
                      <a:lnTo>
                        <a:pt x="275" y="262"/>
                      </a:lnTo>
                      <a:lnTo>
                        <a:pt x="275" y="262"/>
                      </a:lnTo>
                      <a:lnTo>
                        <a:pt x="279" y="262"/>
                      </a:lnTo>
                      <a:lnTo>
                        <a:pt x="281" y="264"/>
                      </a:lnTo>
                      <a:lnTo>
                        <a:pt x="281" y="264"/>
                      </a:lnTo>
                      <a:lnTo>
                        <a:pt x="281" y="264"/>
                      </a:lnTo>
                      <a:lnTo>
                        <a:pt x="284" y="268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88" y="272"/>
                      </a:lnTo>
                      <a:lnTo>
                        <a:pt x="290" y="272"/>
                      </a:lnTo>
                      <a:lnTo>
                        <a:pt x="290" y="274"/>
                      </a:lnTo>
                      <a:lnTo>
                        <a:pt x="290" y="274"/>
                      </a:lnTo>
                      <a:lnTo>
                        <a:pt x="290" y="276"/>
                      </a:lnTo>
                      <a:lnTo>
                        <a:pt x="290" y="277"/>
                      </a:lnTo>
                      <a:lnTo>
                        <a:pt x="290" y="277"/>
                      </a:lnTo>
                      <a:lnTo>
                        <a:pt x="290" y="279"/>
                      </a:lnTo>
                      <a:lnTo>
                        <a:pt x="290" y="279"/>
                      </a:lnTo>
                      <a:lnTo>
                        <a:pt x="290" y="279"/>
                      </a:lnTo>
                      <a:lnTo>
                        <a:pt x="290" y="281"/>
                      </a:lnTo>
                      <a:lnTo>
                        <a:pt x="290" y="281"/>
                      </a:lnTo>
                      <a:lnTo>
                        <a:pt x="290" y="281"/>
                      </a:lnTo>
                      <a:lnTo>
                        <a:pt x="292" y="283"/>
                      </a:lnTo>
                      <a:lnTo>
                        <a:pt x="292" y="283"/>
                      </a:lnTo>
                      <a:lnTo>
                        <a:pt x="290" y="285"/>
                      </a:lnTo>
                      <a:lnTo>
                        <a:pt x="279" y="289"/>
                      </a:lnTo>
                      <a:lnTo>
                        <a:pt x="277" y="293"/>
                      </a:lnTo>
                      <a:lnTo>
                        <a:pt x="275" y="293"/>
                      </a:lnTo>
                      <a:lnTo>
                        <a:pt x="273" y="293"/>
                      </a:lnTo>
                      <a:lnTo>
                        <a:pt x="271" y="293"/>
                      </a:lnTo>
                      <a:lnTo>
                        <a:pt x="269" y="293"/>
                      </a:lnTo>
                      <a:lnTo>
                        <a:pt x="269" y="293"/>
                      </a:lnTo>
                      <a:lnTo>
                        <a:pt x="269" y="293"/>
                      </a:lnTo>
                      <a:lnTo>
                        <a:pt x="269" y="295"/>
                      </a:lnTo>
                      <a:lnTo>
                        <a:pt x="267" y="295"/>
                      </a:lnTo>
                      <a:lnTo>
                        <a:pt x="267" y="295"/>
                      </a:lnTo>
                      <a:lnTo>
                        <a:pt x="265" y="295"/>
                      </a:lnTo>
                      <a:lnTo>
                        <a:pt x="265" y="295"/>
                      </a:lnTo>
                      <a:lnTo>
                        <a:pt x="263" y="296"/>
                      </a:lnTo>
                      <a:lnTo>
                        <a:pt x="262" y="298"/>
                      </a:lnTo>
                      <a:lnTo>
                        <a:pt x="258" y="300"/>
                      </a:lnTo>
                      <a:lnTo>
                        <a:pt x="254" y="304"/>
                      </a:lnTo>
                      <a:lnTo>
                        <a:pt x="252" y="308"/>
                      </a:lnTo>
                      <a:lnTo>
                        <a:pt x="252" y="308"/>
                      </a:lnTo>
                      <a:lnTo>
                        <a:pt x="252" y="308"/>
                      </a:lnTo>
                      <a:lnTo>
                        <a:pt x="252" y="308"/>
                      </a:lnTo>
                      <a:lnTo>
                        <a:pt x="254" y="308"/>
                      </a:lnTo>
                      <a:lnTo>
                        <a:pt x="254" y="310"/>
                      </a:lnTo>
                      <a:lnTo>
                        <a:pt x="254" y="310"/>
                      </a:lnTo>
                      <a:lnTo>
                        <a:pt x="254" y="310"/>
                      </a:lnTo>
                      <a:lnTo>
                        <a:pt x="254" y="310"/>
                      </a:lnTo>
                      <a:lnTo>
                        <a:pt x="254" y="310"/>
                      </a:lnTo>
                      <a:lnTo>
                        <a:pt x="258" y="312"/>
                      </a:lnTo>
                      <a:lnTo>
                        <a:pt x="258" y="312"/>
                      </a:lnTo>
                      <a:lnTo>
                        <a:pt x="258" y="312"/>
                      </a:lnTo>
                      <a:lnTo>
                        <a:pt x="258" y="312"/>
                      </a:lnTo>
                      <a:lnTo>
                        <a:pt x="260" y="312"/>
                      </a:lnTo>
                      <a:lnTo>
                        <a:pt x="260" y="312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60" y="314"/>
                      </a:lnTo>
                      <a:lnTo>
                        <a:pt x="260" y="314"/>
                      </a:lnTo>
                      <a:lnTo>
                        <a:pt x="262" y="316"/>
                      </a:lnTo>
                      <a:lnTo>
                        <a:pt x="262" y="317"/>
                      </a:lnTo>
                      <a:lnTo>
                        <a:pt x="262" y="317"/>
                      </a:lnTo>
                      <a:lnTo>
                        <a:pt x="262" y="317"/>
                      </a:lnTo>
                      <a:lnTo>
                        <a:pt x="262" y="319"/>
                      </a:lnTo>
                      <a:lnTo>
                        <a:pt x="262" y="321"/>
                      </a:lnTo>
                      <a:lnTo>
                        <a:pt x="258" y="323"/>
                      </a:lnTo>
                      <a:lnTo>
                        <a:pt x="252" y="325"/>
                      </a:lnTo>
                      <a:lnTo>
                        <a:pt x="250" y="325"/>
                      </a:lnTo>
                      <a:lnTo>
                        <a:pt x="250" y="323"/>
                      </a:lnTo>
                      <a:lnTo>
                        <a:pt x="250" y="323"/>
                      </a:lnTo>
                      <a:lnTo>
                        <a:pt x="250" y="323"/>
                      </a:lnTo>
                      <a:lnTo>
                        <a:pt x="250" y="323"/>
                      </a:lnTo>
                      <a:lnTo>
                        <a:pt x="250" y="323"/>
                      </a:lnTo>
                      <a:lnTo>
                        <a:pt x="250" y="323"/>
                      </a:lnTo>
                      <a:lnTo>
                        <a:pt x="244" y="319"/>
                      </a:lnTo>
                      <a:lnTo>
                        <a:pt x="244" y="319"/>
                      </a:lnTo>
                      <a:lnTo>
                        <a:pt x="241" y="317"/>
                      </a:lnTo>
                      <a:lnTo>
                        <a:pt x="237" y="319"/>
                      </a:lnTo>
                      <a:lnTo>
                        <a:pt x="237" y="321"/>
                      </a:lnTo>
                      <a:lnTo>
                        <a:pt x="237" y="321"/>
                      </a:lnTo>
                      <a:lnTo>
                        <a:pt x="237" y="323"/>
                      </a:lnTo>
                      <a:lnTo>
                        <a:pt x="239" y="325"/>
                      </a:lnTo>
                      <a:lnTo>
                        <a:pt x="239" y="325"/>
                      </a:lnTo>
                      <a:lnTo>
                        <a:pt x="239" y="327"/>
                      </a:lnTo>
                      <a:lnTo>
                        <a:pt x="239" y="329"/>
                      </a:lnTo>
                      <a:lnTo>
                        <a:pt x="239" y="331"/>
                      </a:lnTo>
                      <a:lnTo>
                        <a:pt x="233" y="344"/>
                      </a:lnTo>
                      <a:lnTo>
                        <a:pt x="233" y="348"/>
                      </a:lnTo>
                      <a:lnTo>
                        <a:pt x="233" y="352"/>
                      </a:lnTo>
                      <a:lnTo>
                        <a:pt x="231" y="352"/>
                      </a:lnTo>
                      <a:lnTo>
                        <a:pt x="231" y="354"/>
                      </a:lnTo>
                      <a:lnTo>
                        <a:pt x="231" y="354"/>
                      </a:lnTo>
                      <a:lnTo>
                        <a:pt x="231" y="354"/>
                      </a:lnTo>
                      <a:lnTo>
                        <a:pt x="237" y="359"/>
                      </a:lnTo>
                      <a:lnTo>
                        <a:pt x="239" y="359"/>
                      </a:lnTo>
                      <a:lnTo>
                        <a:pt x="239" y="359"/>
                      </a:lnTo>
                      <a:lnTo>
                        <a:pt x="239" y="361"/>
                      </a:lnTo>
                      <a:lnTo>
                        <a:pt x="239" y="363"/>
                      </a:lnTo>
                      <a:lnTo>
                        <a:pt x="239" y="365"/>
                      </a:lnTo>
                      <a:lnTo>
                        <a:pt x="239" y="365"/>
                      </a:lnTo>
                      <a:lnTo>
                        <a:pt x="241" y="369"/>
                      </a:lnTo>
                      <a:lnTo>
                        <a:pt x="241" y="371"/>
                      </a:lnTo>
                      <a:lnTo>
                        <a:pt x="241" y="373"/>
                      </a:lnTo>
                      <a:lnTo>
                        <a:pt x="241" y="373"/>
                      </a:lnTo>
                      <a:lnTo>
                        <a:pt x="241" y="374"/>
                      </a:lnTo>
                      <a:lnTo>
                        <a:pt x="237" y="382"/>
                      </a:lnTo>
                      <a:lnTo>
                        <a:pt x="237" y="384"/>
                      </a:lnTo>
                      <a:lnTo>
                        <a:pt x="239" y="384"/>
                      </a:lnTo>
                      <a:lnTo>
                        <a:pt x="244" y="384"/>
                      </a:lnTo>
                      <a:lnTo>
                        <a:pt x="250" y="384"/>
                      </a:lnTo>
                      <a:lnTo>
                        <a:pt x="256" y="384"/>
                      </a:lnTo>
                      <a:lnTo>
                        <a:pt x="256" y="384"/>
                      </a:lnTo>
                      <a:lnTo>
                        <a:pt x="256" y="386"/>
                      </a:lnTo>
                      <a:lnTo>
                        <a:pt x="256" y="386"/>
                      </a:lnTo>
                      <a:lnTo>
                        <a:pt x="256" y="386"/>
                      </a:lnTo>
                      <a:lnTo>
                        <a:pt x="256" y="386"/>
                      </a:lnTo>
                      <a:lnTo>
                        <a:pt x="256" y="386"/>
                      </a:lnTo>
                      <a:lnTo>
                        <a:pt x="256" y="388"/>
                      </a:lnTo>
                      <a:lnTo>
                        <a:pt x="256" y="388"/>
                      </a:lnTo>
                      <a:lnTo>
                        <a:pt x="256" y="390"/>
                      </a:lnTo>
                      <a:lnTo>
                        <a:pt x="256" y="392"/>
                      </a:lnTo>
                      <a:lnTo>
                        <a:pt x="256" y="393"/>
                      </a:lnTo>
                      <a:lnTo>
                        <a:pt x="258" y="393"/>
                      </a:lnTo>
                      <a:lnTo>
                        <a:pt x="258" y="395"/>
                      </a:lnTo>
                      <a:lnTo>
                        <a:pt x="258" y="395"/>
                      </a:lnTo>
                      <a:lnTo>
                        <a:pt x="260" y="395"/>
                      </a:lnTo>
                      <a:lnTo>
                        <a:pt x="260" y="395"/>
                      </a:lnTo>
                      <a:lnTo>
                        <a:pt x="262" y="395"/>
                      </a:lnTo>
                      <a:lnTo>
                        <a:pt x="262" y="395"/>
                      </a:lnTo>
                      <a:lnTo>
                        <a:pt x="263" y="395"/>
                      </a:lnTo>
                      <a:lnTo>
                        <a:pt x="263" y="393"/>
                      </a:lnTo>
                      <a:lnTo>
                        <a:pt x="265" y="392"/>
                      </a:lnTo>
                      <a:lnTo>
                        <a:pt x="267" y="390"/>
                      </a:lnTo>
                      <a:lnTo>
                        <a:pt x="271" y="386"/>
                      </a:lnTo>
                      <a:lnTo>
                        <a:pt x="273" y="386"/>
                      </a:lnTo>
                      <a:lnTo>
                        <a:pt x="273" y="386"/>
                      </a:lnTo>
                      <a:lnTo>
                        <a:pt x="273" y="386"/>
                      </a:lnTo>
                      <a:lnTo>
                        <a:pt x="275" y="384"/>
                      </a:lnTo>
                      <a:lnTo>
                        <a:pt x="275" y="384"/>
                      </a:lnTo>
                      <a:lnTo>
                        <a:pt x="275" y="384"/>
                      </a:lnTo>
                      <a:lnTo>
                        <a:pt x="275" y="382"/>
                      </a:lnTo>
                      <a:lnTo>
                        <a:pt x="275" y="380"/>
                      </a:lnTo>
                      <a:lnTo>
                        <a:pt x="275" y="378"/>
                      </a:lnTo>
                      <a:lnTo>
                        <a:pt x="279" y="374"/>
                      </a:lnTo>
                      <a:lnTo>
                        <a:pt x="281" y="373"/>
                      </a:lnTo>
                      <a:lnTo>
                        <a:pt x="283" y="371"/>
                      </a:lnTo>
                      <a:lnTo>
                        <a:pt x="283" y="371"/>
                      </a:lnTo>
                      <a:lnTo>
                        <a:pt x="283" y="369"/>
                      </a:lnTo>
                      <a:lnTo>
                        <a:pt x="286" y="361"/>
                      </a:lnTo>
                      <a:lnTo>
                        <a:pt x="286" y="361"/>
                      </a:lnTo>
                      <a:lnTo>
                        <a:pt x="286" y="359"/>
                      </a:lnTo>
                      <a:lnTo>
                        <a:pt x="288" y="361"/>
                      </a:lnTo>
                      <a:lnTo>
                        <a:pt x="288" y="361"/>
                      </a:lnTo>
                      <a:lnTo>
                        <a:pt x="288" y="363"/>
                      </a:lnTo>
                      <a:lnTo>
                        <a:pt x="294" y="371"/>
                      </a:lnTo>
                      <a:lnTo>
                        <a:pt x="294" y="373"/>
                      </a:lnTo>
                      <a:lnTo>
                        <a:pt x="296" y="373"/>
                      </a:lnTo>
                      <a:lnTo>
                        <a:pt x="296" y="373"/>
                      </a:lnTo>
                      <a:lnTo>
                        <a:pt x="303" y="369"/>
                      </a:lnTo>
                      <a:lnTo>
                        <a:pt x="303" y="371"/>
                      </a:lnTo>
                      <a:lnTo>
                        <a:pt x="307" y="371"/>
                      </a:lnTo>
                      <a:lnTo>
                        <a:pt x="309" y="371"/>
                      </a:lnTo>
                      <a:lnTo>
                        <a:pt x="311" y="369"/>
                      </a:lnTo>
                      <a:lnTo>
                        <a:pt x="309" y="367"/>
                      </a:lnTo>
                      <a:lnTo>
                        <a:pt x="313" y="367"/>
                      </a:lnTo>
                      <a:lnTo>
                        <a:pt x="313" y="363"/>
                      </a:lnTo>
                      <a:lnTo>
                        <a:pt x="313" y="355"/>
                      </a:lnTo>
                      <a:lnTo>
                        <a:pt x="315" y="352"/>
                      </a:lnTo>
                      <a:lnTo>
                        <a:pt x="315" y="352"/>
                      </a:lnTo>
                      <a:lnTo>
                        <a:pt x="317" y="352"/>
                      </a:lnTo>
                      <a:lnTo>
                        <a:pt x="319" y="350"/>
                      </a:lnTo>
                      <a:lnTo>
                        <a:pt x="319" y="350"/>
                      </a:lnTo>
                      <a:lnTo>
                        <a:pt x="317" y="346"/>
                      </a:lnTo>
                      <a:lnTo>
                        <a:pt x="319" y="342"/>
                      </a:lnTo>
                      <a:lnTo>
                        <a:pt x="319" y="340"/>
                      </a:lnTo>
                      <a:lnTo>
                        <a:pt x="319" y="340"/>
                      </a:lnTo>
                      <a:lnTo>
                        <a:pt x="317" y="340"/>
                      </a:lnTo>
                      <a:lnTo>
                        <a:pt x="317" y="338"/>
                      </a:lnTo>
                      <a:lnTo>
                        <a:pt x="317" y="338"/>
                      </a:lnTo>
                      <a:lnTo>
                        <a:pt x="317" y="336"/>
                      </a:lnTo>
                      <a:lnTo>
                        <a:pt x="317" y="336"/>
                      </a:lnTo>
                      <a:lnTo>
                        <a:pt x="319" y="335"/>
                      </a:lnTo>
                      <a:lnTo>
                        <a:pt x="319" y="335"/>
                      </a:lnTo>
                      <a:lnTo>
                        <a:pt x="319" y="331"/>
                      </a:lnTo>
                      <a:lnTo>
                        <a:pt x="321" y="329"/>
                      </a:lnTo>
                      <a:lnTo>
                        <a:pt x="321" y="327"/>
                      </a:lnTo>
                      <a:lnTo>
                        <a:pt x="321" y="327"/>
                      </a:lnTo>
                      <a:lnTo>
                        <a:pt x="321" y="327"/>
                      </a:lnTo>
                      <a:lnTo>
                        <a:pt x="323" y="325"/>
                      </a:lnTo>
                      <a:lnTo>
                        <a:pt x="323" y="325"/>
                      </a:lnTo>
                      <a:lnTo>
                        <a:pt x="323" y="325"/>
                      </a:lnTo>
                      <a:lnTo>
                        <a:pt x="323" y="325"/>
                      </a:lnTo>
                      <a:lnTo>
                        <a:pt x="323" y="325"/>
                      </a:lnTo>
                      <a:lnTo>
                        <a:pt x="324" y="327"/>
                      </a:lnTo>
                      <a:lnTo>
                        <a:pt x="324" y="327"/>
                      </a:lnTo>
                      <a:lnTo>
                        <a:pt x="326" y="327"/>
                      </a:lnTo>
                      <a:lnTo>
                        <a:pt x="326" y="327"/>
                      </a:lnTo>
                      <a:lnTo>
                        <a:pt x="328" y="327"/>
                      </a:lnTo>
                      <a:lnTo>
                        <a:pt x="328" y="325"/>
                      </a:lnTo>
                      <a:lnTo>
                        <a:pt x="328" y="325"/>
                      </a:lnTo>
                      <a:lnTo>
                        <a:pt x="328" y="323"/>
                      </a:lnTo>
                      <a:lnTo>
                        <a:pt x="330" y="319"/>
                      </a:lnTo>
                      <a:lnTo>
                        <a:pt x="332" y="316"/>
                      </a:lnTo>
                      <a:lnTo>
                        <a:pt x="332" y="316"/>
                      </a:lnTo>
                      <a:lnTo>
                        <a:pt x="332" y="316"/>
                      </a:lnTo>
                      <a:lnTo>
                        <a:pt x="332" y="314"/>
                      </a:lnTo>
                      <a:lnTo>
                        <a:pt x="332" y="314"/>
                      </a:lnTo>
                      <a:lnTo>
                        <a:pt x="332" y="314"/>
                      </a:lnTo>
                      <a:lnTo>
                        <a:pt x="332" y="312"/>
                      </a:lnTo>
                      <a:lnTo>
                        <a:pt x="332" y="312"/>
                      </a:lnTo>
                      <a:lnTo>
                        <a:pt x="332" y="312"/>
                      </a:lnTo>
                      <a:lnTo>
                        <a:pt x="334" y="312"/>
                      </a:lnTo>
                      <a:lnTo>
                        <a:pt x="334" y="312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06"/>
                      </a:lnTo>
                      <a:lnTo>
                        <a:pt x="334" y="304"/>
                      </a:lnTo>
                      <a:lnTo>
                        <a:pt x="334" y="304"/>
                      </a:lnTo>
                      <a:lnTo>
                        <a:pt x="334" y="302"/>
                      </a:lnTo>
                      <a:lnTo>
                        <a:pt x="334" y="302"/>
                      </a:lnTo>
                      <a:lnTo>
                        <a:pt x="336" y="302"/>
                      </a:lnTo>
                      <a:lnTo>
                        <a:pt x="336" y="302"/>
                      </a:lnTo>
                      <a:lnTo>
                        <a:pt x="338" y="302"/>
                      </a:lnTo>
                      <a:lnTo>
                        <a:pt x="338" y="300"/>
                      </a:lnTo>
                      <a:lnTo>
                        <a:pt x="338" y="300"/>
                      </a:lnTo>
                      <a:lnTo>
                        <a:pt x="338" y="298"/>
                      </a:lnTo>
                      <a:lnTo>
                        <a:pt x="340" y="298"/>
                      </a:lnTo>
                      <a:lnTo>
                        <a:pt x="340" y="296"/>
                      </a:lnTo>
                      <a:lnTo>
                        <a:pt x="342" y="295"/>
                      </a:lnTo>
                      <a:lnTo>
                        <a:pt x="343" y="289"/>
                      </a:lnTo>
                      <a:lnTo>
                        <a:pt x="345" y="283"/>
                      </a:lnTo>
                      <a:lnTo>
                        <a:pt x="347" y="281"/>
                      </a:lnTo>
                      <a:lnTo>
                        <a:pt x="347" y="279"/>
                      </a:lnTo>
                      <a:lnTo>
                        <a:pt x="351" y="277"/>
                      </a:lnTo>
                      <a:lnTo>
                        <a:pt x="351" y="276"/>
                      </a:lnTo>
                      <a:lnTo>
                        <a:pt x="351" y="274"/>
                      </a:lnTo>
                      <a:lnTo>
                        <a:pt x="351" y="270"/>
                      </a:lnTo>
                      <a:lnTo>
                        <a:pt x="351" y="268"/>
                      </a:lnTo>
                      <a:lnTo>
                        <a:pt x="351" y="268"/>
                      </a:lnTo>
                      <a:lnTo>
                        <a:pt x="351" y="266"/>
                      </a:lnTo>
                      <a:lnTo>
                        <a:pt x="349" y="264"/>
                      </a:lnTo>
                      <a:lnTo>
                        <a:pt x="349" y="264"/>
                      </a:lnTo>
                      <a:lnTo>
                        <a:pt x="349" y="262"/>
                      </a:lnTo>
                      <a:lnTo>
                        <a:pt x="347" y="262"/>
                      </a:lnTo>
                      <a:lnTo>
                        <a:pt x="347" y="262"/>
                      </a:lnTo>
                      <a:lnTo>
                        <a:pt x="345" y="260"/>
                      </a:lnTo>
                      <a:lnTo>
                        <a:pt x="345" y="260"/>
                      </a:lnTo>
                      <a:lnTo>
                        <a:pt x="345" y="258"/>
                      </a:lnTo>
                      <a:lnTo>
                        <a:pt x="343" y="258"/>
                      </a:lnTo>
                      <a:lnTo>
                        <a:pt x="343" y="257"/>
                      </a:lnTo>
                      <a:lnTo>
                        <a:pt x="343" y="257"/>
                      </a:lnTo>
                      <a:lnTo>
                        <a:pt x="343" y="257"/>
                      </a:lnTo>
                      <a:lnTo>
                        <a:pt x="343" y="257"/>
                      </a:lnTo>
                      <a:lnTo>
                        <a:pt x="342" y="257"/>
                      </a:lnTo>
                      <a:lnTo>
                        <a:pt x="342" y="255"/>
                      </a:lnTo>
                      <a:lnTo>
                        <a:pt x="340" y="255"/>
                      </a:lnTo>
                      <a:lnTo>
                        <a:pt x="340" y="253"/>
                      </a:lnTo>
                      <a:lnTo>
                        <a:pt x="340" y="251"/>
                      </a:lnTo>
                      <a:lnTo>
                        <a:pt x="342" y="251"/>
                      </a:lnTo>
                      <a:lnTo>
                        <a:pt x="343" y="249"/>
                      </a:lnTo>
                      <a:lnTo>
                        <a:pt x="347" y="245"/>
                      </a:lnTo>
                      <a:lnTo>
                        <a:pt x="353" y="241"/>
                      </a:lnTo>
                      <a:lnTo>
                        <a:pt x="357" y="238"/>
                      </a:lnTo>
                      <a:lnTo>
                        <a:pt x="363" y="230"/>
                      </a:lnTo>
                      <a:lnTo>
                        <a:pt x="364" y="228"/>
                      </a:lnTo>
                      <a:lnTo>
                        <a:pt x="374" y="220"/>
                      </a:lnTo>
                      <a:lnTo>
                        <a:pt x="374" y="219"/>
                      </a:lnTo>
                      <a:lnTo>
                        <a:pt x="374" y="219"/>
                      </a:lnTo>
                      <a:lnTo>
                        <a:pt x="374" y="219"/>
                      </a:lnTo>
                      <a:lnTo>
                        <a:pt x="374" y="219"/>
                      </a:lnTo>
                      <a:lnTo>
                        <a:pt x="372" y="217"/>
                      </a:lnTo>
                      <a:lnTo>
                        <a:pt x="372" y="215"/>
                      </a:lnTo>
                      <a:lnTo>
                        <a:pt x="372" y="215"/>
                      </a:lnTo>
                      <a:lnTo>
                        <a:pt x="372" y="215"/>
                      </a:lnTo>
                      <a:lnTo>
                        <a:pt x="372" y="213"/>
                      </a:lnTo>
                      <a:lnTo>
                        <a:pt x="374" y="213"/>
                      </a:lnTo>
                      <a:lnTo>
                        <a:pt x="376" y="211"/>
                      </a:lnTo>
                      <a:lnTo>
                        <a:pt x="378" y="211"/>
                      </a:lnTo>
                      <a:lnTo>
                        <a:pt x="378" y="209"/>
                      </a:lnTo>
                      <a:lnTo>
                        <a:pt x="380" y="209"/>
                      </a:lnTo>
                      <a:lnTo>
                        <a:pt x="380" y="209"/>
                      </a:lnTo>
                      <a:lnTo>
                        <a:pt x="382" y="211"/>
                      </a:lnTo>
                      <a:lnTo>
                        <a:pt x="382" y="211"/>
                      </a:lnTo>
                      <a:lnTo>
                        <a:pt x="384" y="211"/>
                      </a:lnTo>
                      <a:lnTo>
                        <a:pt x="384" y="213"/>
                      </a:lnTo>
                      <a:lnTo>
                        <a:pt x="384" y="215"/>
                      </a:lnTo>
                      <a:lnTo>
                        <a:pt x="384" y="215"/>
                      </a:lnTo>
                      <a:lnTo>
                        <a:pt x="384" y="217"/>
                      </a:lnTo>
                      <a:lnTo>
                        <a:pt x="384" y="219"/>
                      </a:lnTo>
                      <a:lnTo>
                        <a:pt x="382" y="219"/>
                      </a:lnTo>
                      <a:lnTo>
                        <a:pt x="382" y="220"/>
                      </a:lnTo>
                      <a:lnTo>
                        <a:pt x="380" y="220"/>
                      </a:lnTo>
                      <a:lnTo>
                        <a:pt x="380" y="222"/>
                      </a:lnTo>
                      <a:lnTo>
                        <a:pt x="380" y="222"/>
                      </a:lnTo>
                      <a:lnTo>
                        <a:pt x="382" y="222"/>
                      </a:lnTo>
                      <a:lnTo>
                        <a:pt x="382" y="222"/>
                      </a:lnTo>
                      <a:lnTo>
                        <a:pt x="384" y="222"/>
                      </a:lnTo>
                      <a:lnTo>
                        <a:pt x="385" y="222"/>
                      </a:lnTo>
                      <a:lnTo>
                        <a:pt x="391" y="220"/>
                      </a:lnTo>
                      <a:lnTo>
                        <a:pt x="393" y="220"/>
                      </a:lnTo>
                      <a:lnTo>
                        <a:pt x="395" y="219"/>
                      </a:lnTo>
                      <a:lnTo>
                        <a:pt x="397" y="217"/>
                      </a:lnTo>
                      <a:lnTo>
                        <a:pt x="399" y="213"/>
                      </a:lnTo>
                      <a:lnTo>
                        <a:pt x="399" y="213"/>
                      </a:lnTo>
                      <a:lnTo>
                        <a:pt x="401" y="211"/>
                      </a:lnTo>
                      <a:lnTo>
                        <a:pt x="401" y="211"/>
                      </a:lnTo>
                      <a:lnTo>
                        <a:pt x="399" y="209"/>
                      </a:lnTo>
                      <a:lnTo>
                        <a:pt x="399" y="207"/>
                      </a:lnTo>
                      <a:lnTo>
                        <a:pt x="399" y="207"/>
                      </a:lnTo>
                      <a:lnTo>
                        <a:pt x="399" y="207"/>
                      </a:lnTo>
                      <a:lnTo>
                        <a:pt x="399" y="205"/>
                      </a:lnTo>
                      <a:lnTo>
                        <a:pt x="399" y="203"/>
                      </a:lnTo>
                      <a:lnTo>
                        <a:pt x="399" y="201"/>
                      </a:lnTo>
                      <a:lnTo>
                        <a:pt x="401" y="199"/>
                      </a:lnTo>
                      <a:lnTo>
                        <a:pt x="401" y="199"/>
                      </a:lnTo>
                      <a:lnTo>
                        <a:pt x="401" y="199"/>
                      </a:lnTo>
                      <a:lnTo>
                        <a:pt x="401" y="198"/>
                      </a:lnTo>
                      <a:lnTo>
                        <a:pt x="403" y="192"/>
                      </a:lnTo>
                      <a:lnTo>
                        <a:pt x="403" y="190"/>
                      </a:lnTo>
                      <a:lnTo>
                        <a:pt x="401" y="188"/>
                      </a:lnTo>
                      <a:lnTo>
                        <a:pt x="401" y="188"/>
                      </a:lnTo>
                      <a:lnTo>
                        <a:pt x="403" y="186"/>
                      </a:lnTo>
                      <a:lnTo>
                        <a:pt x="410" y="175"/>
                      </a:lnTo>
                      <a:lnTo>
                        <a:pt x="414" y="171"/>
                      </a:lnTo>
                      <a:lnTo>
                        <a:pt x="416" y="169"/>
                      </a:lnTo>
                      <a:lnTo>
                        <a:pt x="418" y="169"/>
                      </a:lnTo>
                      <a:lnTo>
                        <a:pt x="418" y="167"/>
                      </a:lnTo>
                      <a:lnTo>
                        <a:pt x="418" y="165"/>
                      </a:lnTo>
                      <a:lnTo>
                        <a:pt x="420" y="160"/>
                      </a:lnTo>
                      <a:lnTo>
                        <a:pt x="420" y="158"/>
                      </a:lnTo>
                      <a:lnTo>
                        <a:pt x="420" y="156"/>
                      </a:lnTo>
                      <a:lnTo>
                        <a:pt x="424" y="152"/>
                      </a:lnTo>
                      <a:lnTo>
                        <a:pt x="425" y="148"/>
                      </a:lnTo>
                      <a:lnTo>
                        <a:pt x="427" y="150"/>
                      </a:lnTo>
                      <a:lnTo>
                        <a:pt x="429" y="152"/>
                      </a:lnTo>
                      <a:lnTo>
                        <a:pt x="429" y="154"/>
                      </a:lnTo>
                      <a:lnTo>
                        <a:pt x="429" y="154"/>
                      </a:lnTo>
                      <a:lnTo>
                        <a:pt x="429" y="154"/>
                      </a:lnTo>
                      <a:lnTo>
                        <a:pt x="429" y="156"/>
                      </a:lnTo>
                      <a:lnTo>
                        <a:pt x="429" y="156"/>
                      </a:lnTo>
                      <a:lnTo>
                        <a:pt x="431" y="156"/>
                      </a:lnTo>
                      <a:lnTo>
                        <a:pt x="431" y="156"/>
                      </a:lnTo>
                      <a:lnTo>
                        <a:pt x="433" y="156"/>
                      </a:lnTo>
                      <a:lnTo>
                        <a:pt x="435" y="154"/>
                      </a:lnTo>
                      <a:lnTo>
                        <a:pt x="435" y="154"/>
                      </a:lnTo>
                      <a:lnTo>
                        <a:pt x="437" y="152"/>
                      </a:lnTo>
                      <a:lnTo>
                        <a:pt x="439" y="150"/>
                      </a:lnTo>
                      <a:lnTo>
                        <a:pt x="441" y="148"/>
                      </a:lnTo>
                      <a:lnTo>
                        <a:pt x="441" y="146"/>
                      </a:lnTo>
                      <a:lnTo>
                        <a:pt x="441" y="144"/>
                      </a:lnTo>
                      <a:lnTo>
                        <a:pt x="441" y="144"/>
                      </a:lnTo>
                      <a:lnTo>
                        <a:pt x="441" y="142"/>
                      </a:lnTo>
                      <a:lnTo>
                        <a:pt x="444" y="139"/>
                      </a:lnTo>
                      <a:lnTo>
                        <a:pt x="444" y="137"/>
                      </a:lnTo>
                      <a:lnTo>
                        <a:pt x="446" y="137"/>
                      </a:lnTo>
                      <a:lnTo>
                        <a:pt x="446" y="137"/>
                      </a:lnTo>
                      <a:lnTo>
                        <a:pt x="446" y="137"/>
                      </a:lnTo>
                      <a:lnTo>
                        <a:pt x="448" y="137"/>
                      </a:lnTo>
                      <a:lnTo>
                        <a:pt x="450" y="135"/>
                      </a:lnTo>
                      <a:lnTo>
                        <a:pt x="450" y="135"/>
                      </a:lnTo>
                      <a:lnTo>
                        <a:pt x="452" y="133"/>
                      </a:lnTo>
                      <a:lnTo>
                        <a:pt x="452" y="133"/>
                      </a:lnTo>
                      <a:lnTo>
                        <a:pt x="452" y="133"/>
                      </a:lnTo>
                      <a:lnTo>
                        <a:pt x="456" y="133"/>
                      </a:lnTo>
                      <a:lnTo>
                        <a:pt x="464" y="131"/>
                      </a:lnTo>
                      <a:lnTo>
                        <a:pt x="465" y="129"/>
                      </a:lnTo>
                      <a:lnTo>
                        <a:pt x="471" y="125"/>
                      </a:lnTo>
                      <a:lnTo>
                        <a:pt x="475" y="122"/>
                      </a:lnTo>
                      <a:lnTo>
                        <a:pt x="479" y="118"/>
                      </a:lnTo>
                      <a:lnTo>
                        <a:pt x="481" y="112"/>
                      </a:lnTo>
                      <a:lnTo>
                        <a:pt x="483" y="112"/>
                      </a:lnTo>
                      <a:lnTo>
                        <a:pt x="485" y="108"/>
                      </a:lnTo>
                      <a:lnTo>
                        <a:pt x="485" y="108"/>
                      </a:lnTo>
                      <a:lnTo>
                        <a:pt x="486" y="108"/>
                      </a:lnTo>
                      <a:lnTo>
                        <a:pt x="486" y="108"/>
                      </a:lnTo>
                      <a:lnTo>
                        <a:pt x="486" y="108"/>
                      </a:lnTo>
                      <a:lnTo>
                        <a:pt x="490" y="110"/>
                      </a:lnTo>
                      <a:lnTo>
                        <a:pt x="490" y="110"/>
                      </a:lnTo>
                      <a:lnTo>
                        <a:pt x="492" y="110"/>
                      </a:lnTo>
                      <a:lnTo>
                        <a:pt x="494" y="110"/>
                      </a:lnTo>
                      <a:lnTo>
                        <a:pt x="496" y="110"/>
                      </a:lnTo>
                      <a:lnTo>
                        <a:pt x="496" y="110"/>
                      </a:lnTo>
                      <a:lnTo>
                        <a:pt x="507" y="103"/>
                      </a:lnTo>
                      <a:lnTo>
                        <a:pt x="507" y="103"/>
                      </a:lnTo>
                      <a:lnTo>
                        <a:pt x="507" y="103"/>
                      </a:lnTo>
                      <a:lnTo>
                        <a:pt x="507" y="103"/>
                      </a:lnTo>
                      <a:lnTo>
                        <a:pt x="507" y="101"/>
                      </a:lnTo>
                      <a:lnTo>
                        <a:pt x="509" y="101"/>
                      </a:lnTo>
                      <a:lnTo>
                        <a:pt x="509" y="99"/>
                      </a:lnTo>
                      <a:lnTo>
                        <a:pt x="511" y="99"/>
                      </a:lnTo>
                      <a:lnTo>
                        <a:pt x="511" y="99"/>
                      </a:lnTo>
                      <a:lnTo>
                        <a:pt x="511" y="97"/>
                      </a:lnTo>
                      <a:lnTo>
                        <a:pt x="513" y="99"/>
                      </a:lnTo>
                      <a:lnTo>
                        <a:pt x="515" y="99"/>
                      </a:lnTo>
                      <a:lnTo>
                        <a:pt x="517" y="99"/>
                      </a:lnTo>
                      <a:lnTo>
                        <a:pt x="517" y="97"/>
                      </a:lnTo>
                      <a:lnTo>
                        <a:pt x="523" y="95"/>
                      </a:lnTo>
                      <a:lnTo>
                        <a:pt x="526" y="91"/>
                      </a:lnTo>
                      <a:lnTo>
                        <a:pt x="528" y="89"/>
                      </a:lnTo>
                      <a:lnTo>
                        <a:pt x="530" y="89"/>
                      </a:lnTo>
                      <a:lnTo>
                        <a:pt x="530" y="89"/>
                      </a:lnTo>
                      <a:lnTo>
                        <a:pt x="532" y="87"/>
                      </a:lnTo>
                      <a:lnTo>
                        <a:pt x="536" y="85"/>
                      </a:lnTo>
                      <a:lnTo>
                        <a:pt x="536" y="83"/>
                      </a:lnTo>
                      <a:lnTo>
                        <a:pt x="538" y="82"/>
                      </a:lnTo>
                      <a:lnTo>
                        <a:pt x="538" y="82"/>
                      </a:lnTo>
                      <a:lnTo>
                        <a:pt x="538" y="78"/>
                      </a:lnTo>
                      <a:lnTo>
                        <a:pt x="538" y="78"/>
                      </a:lnTo>
                      <a:lnTo>
                        <a:pt x="540" y="76"/>
                      </a:lnTo>
                      <a:lnTo>
                        <a:pt x="540" y="76"/>
                      </a:lnTo>
                      <a:lnTo>
                        <a:pt x="542" y="76"/>
                      </a:lnTo>
                      <a:lnTo>
                        <a:pt x="544" y="74"/>
                      </a:lnTo>
                      <a:lnTo>
                        <a:pt x="544" y="74"/>
                      </a:lnTo>
                      <a:lnTo>
                        <a:pt x="545" y="74"/>
                      </a:lnTo>
                      <a:lnTo>
                        <a:pt x="547" y="76"/>
                      </a:lnTo>
                      <a:lnTo>
                        <a:pt x="549" y="78"/>
                      </a:lnTo>
                      <a:lnTo>
                        <a:pt x="551" y="78"/>
                      </a:lnTo>
                      <a:lnTo>
                        <a:pt x="553" y="80"/>
                      </a:lnTo>
                      <a:lnTo>
                        <a:pt x="568" y="72"/>
                      </a:lnTo>
                      <a:lnTo>
                        <a:pt x="568" y="72"/>
                      </a:lnTo>
                      <a:lnTo>
                        <a:pt x="572" y="74"/>
                      </a:lnTo>
                      <a:lnTo>
                        <a:pt x="572" y="74"/>
                      </a:lnTo>
                      <a:lnTo>
                        <a:pt x="574" y="72"/>
                      </a:lnTo>
                      <a:lnTo>
                        <a:pt x="574" y="72"/>
                      </a:lnTo>
                      <a:lnTo>
                        <a:pt x="574" y="72"/>
                      </a:lnTo>
                      <a:lnTo>
                        <a:pt x="578" y="74"/>
                      </a:lnTo>
                      <a:lnTo>
                        <a:pt x="578" y="74"/>
                      </a:lnTo>
                      <a:lnTo>
                        <a:pt x="578" y="74"/>
                      </a:lnTo>
                      <a:lnTo>
                        <a:pt x="578" y="72"/>
                      </a:lnTo>
                      <a:lnTo>
                        <a:pt x="578" y="72"/>
                      </a:lnTo>
                      <a:lnTo>
                        <a:pt x="580" y="70"/>
                      </a:lnTo>
                      <a:lnTo>
                        <a:pt x="580" y="70"/>
                      </a:lnTo>
                      <a:lnTo>
                        <a:pt x="582" y="70"/>
                      </a:lnTo>
                      <a:lnTo>
                        <a:pt x="582" y="70"/>
                      </a:lnTo>
                      <a:lnTo>
                        <a:pt x="582" y="70"/>
                      </a:lnTo>
                      <a:lnTo>
                        <a:pt x="582" y="70"/>
                      </a:lnTo>
                      <a:lnTo>
                        <a:pt x="584" y="68"/>
                      </a:lnTo>
                      <a:lnTo>
                        <a:pt x="584" y="68"/>
                      </a:lnTo>
                      <a:lnTo>
                        <a:pt x="584" y="66"/>
                      </a:lnTo>
                      <a:lnTo>
                        <a:pt x="584" y="66"/>
                      </a:lnTo>
                      <a:lnTo>
                        <a:pt x="584" y="66"/>
                      </a:lnTo>
                      <a:lnTo>
                        <a:pt x="586" y="64"/>
                      </a:lnTo>
                      <a:lnTo>
                        <a:pt x="586" y="64"/>
                      </a:lnTo>
                      <a:lnTo>
                        <a:pt x="587" y="64"/>
                      </a:lnTo>
                      <a:lnTo>
                        <a:pt x="587" y="64"/>
                      </a:lnTo>
                      <a:lnTo>
                        <a:pt x="587" y="64"/>
                      </a:lnTo>
                      <a:lnTo>
                        <a:pt x="587" y="61"/>
                      </a:lnTo>
                      <a:lnTo>
                        <a:pt x="587" y="6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g142a8b75624_19_0"/>
                <p:cNvSpPr/>
                <p:nvPr/>
              </p:nvSpPr>
              <p:spPr>
                <a:xfrm>
                  <a:off x="7354888" y="2284413"/>
                  <a:ext cx="846138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284" extrusionOk="0">
                      <a:moveTo>
                        <a:pt x="533" y="141"/>
                      </a:moveTo>
                      <a:lnTo>
                        <a:pt x="529" y="137"/>
                      </a:lnTo>
                      <a:lnTo>
                        <a:pt x="528" y="133"/>
                      </a:lnTo>
                      <a:lnTo>
                        <a:pt x="528" y="130"/>
                      </a:lnTo>
                      <a:lnTo>
                        <a:pt x="531" y="124"/>
                      </a:lnTo>
                      <a:lnTo>
                        <a:pt x="529" y="120"/>
                      </a:lnTo>
                      <a:lnTo>
                        <a:pt x="528" y="118"/>
                      </a:lnTo>
                      <a:lnTo>
                        <a:pt x="522" y="114"/>
                      </a:lnTo>
                      <a:lnTo>
                        <a:pt x="520" y="114"/>
                      </a:lnTo>
                      <a:lnTo>
                        <a:pt x="520" y="111"/>
                      </a:lnTo>
                      <a:lnTo>
                        <a:pt x="520" y="111"/>
                      </a:lnTo>
                      <a:lnTo>
                        <a:pt x="518" y="111"/>
                      </a:lnTo>
                      <a:lnTo>
                        <a:pt x="518" y="111"/>
                      </a:lnTo>
                      <a:lnTo>
                        <a:pt x="510" y="105"/>
                      </a:lnTo>
                      <a:lnTo>
                        <a:pt x="508" y="105"/>
                      </a:lnTo>
                      <a:lnTo>
                        <a:pt x="503" y="107"/>
                      </a:lnTo>
                      <a:lnTo>
                        <a:pt x="501" y="109"/>
                      </a:lnTo>
                      <a:lnTo>
                        <a:pt x="497" y="109"/>
                      </a:lnTo>
                      <a:lnTo>
                        <a:pt x="495" y="109"/>
                      </a:lnTo>
                      <a:lnTo>
                        <a:pt x="491" y="107"/>
                      </a:lnTo>
                      <a:lnTo>
                        <a:pt x="489" y="99"/>
                      </a:lnTo>
                      <a:lnTo>
                        <a:pt x="486" y="93"/>
                      </a:lnTo>
                      <a:lnTo>
                        <a:pt x="480" y="90"/>
                      </a:lnTo>
                      <a:lnTo>
                        <a:pt x="472" y="82"/>
                      </a:lnTo>
                      <a:lnTo>
                        <a:pt x="465" y="80"/>
                      </a:lnTo>
                      <a:lnTo>
                        <a:pt x="459" y="82"/>
                      </a:lnTo>
                      <a:lnTo>
                        <a:pt x="457" y="88"/>
                      </a:lnTo>
                      <a:lnTo>
                        <a:pt x="455" y="93"/>
                      </a:lnTo>
                      <a:lnTo>
                        <a:pt x="455" y="99"/>
                      </a:lnTo>
                      <a:lnTo>
                        <a:pt x="453" y="99"/>
                      </a:lnTo>
                      <a:lnTo>
                        <a:pt x="451" y="93"/>
                      </a:lnTo>
                      <a:lnTo>
                        <a:pt x="448" y="90"/>
                      </a:lnTo>
                      <a:lnTo>
                        <a:pt x="451" y="84"/>
                      </a:lnTo>
                      <a:lnTo>
                        <a:pt x="448" y="80"/>
                      </a:lnTo>
                      <a:lnTo>
                        <a:pt x="455" y="76"/>
                      </a:lnTo>
                      <a:lnTo>
                        <a:pt x="463" y="69"/>
                      </a:lnTo>
                      <a:lnTo>
                        <a:pt x="463" y="65"/>
                      </a:lnTo>
                      <a:lnTo>
                        <a:pt x="461" y="59"/>
                      </a:lnTo>
                      <a:lnTo>
                        <a:pt x="457" y="54"/>
                      </a:lnTo>
                      <a:lnTo>
                        <a:pt x="455" y="52"/>
                      </a:lnTo>
                      <a:lnTo>
                        <a:pt x="455" y="46"/>
                      </a:lnTo>
                      <a:lnTo>
                        <a:pt x="453" y="44"/>
                      </a:lnTo>
                      <a:lnTo>
                        <a:pt x="451" y="42"/>
                      </a:lnTo>
                      <a:lnTo>
                        <a:pt x="451" y="42"/>
                      </a:lnTo>
                      <a:lnTo>
                        <a:pt x="449" y="42"/>
                      </a:lnTo>
                      <a:lnTo>
                        <a:pt x="449" y="40"/>
                      </a:lnTo>
                      <a:lnTo>
                        <a:pt x="449" y="40"/>
                      </a:lnTo>
                      <a:lnTo>
                        <a:pt x="442" y="34"/>
                      </a:lnTo>
                      <a:lnTo>
                        <a:pt x="440" y="29"/>
                      </a:lnTo>
                      <a:lnTo>
                        <a:pt x="434" y="31"/>
                      </a:lnTo>
                      <a:lnTo>
                        <a:pt x="427" y="36"/>
                      </a:lnTo>
                      <a:lnTo>
                        <a:pt x="425" y="27"/>
                      </a:lnTo>
                      <a:lnTo>
                        <a:pt x="425" y="25"/>
                      </a:lnTo>
                      <a:lnTo>
                        <a:pt x="427" y="25"/>
                      </a:lnTo>
                      <a:lnTo>
                        <a:pt x="427" y="23"/>
                      </a:lnTo>
                      <a:lnTo>
                        <a:pt x="438" y="21"/>
                      </a:lnTo>
                      <a:lnTo>
                        <a:pt x="438" y="19"/>
                      </a:lnTo>
                      <a:lnTo>
                        <a:pt x="440" y="17"/>
                      </a:lnTo>
                      <a:lnTo>
                        <a:pt x="442" y="14"/>
                      </a:lnTo>
                      <a:lnTo>
                        <a:pt x="442" y="12"/>
                      </a:lnTo>
                      <a:lnTo>
                        <a:pt x="440" y="10"/>
                      </a:lnTo>
                      <a:lnTo>
                        <a:pt x="440" y="10"/>
                      </a:lnTo>
                      <a:lnTo>
                        <a:pt x="438" y="10"/>
                      </a:lnTo>
                      <a:lnTo>
                        <a:pt x="436" y="12"/>
                      </a:lnTo>
                      <a:lnTo>
                        <a:pt x="432" y="14"/>
                      </a:lnTo>
                      <a:lnTo>
                        <a:pt x="430" y="14"/>
                      </a:lnTo>
                      <a:lnTo>
                        <a:pt x="427" y="12"/>
                      </a:lnTo>
                      <a:lnTo>
                        <a:pt x="425" y="8"/>
                      </a:lnTo>
                      <a:lnTo>
                        <a:pt x="423" y="6"/>
                      </a:lnTo>
                      <a:lnTo>
                        <a:pt x="423" y="2"/>
                      </a:lnTo>
                      <a:lnTo>
                        <a:pt x="421" y="0"/>
                      </a:lnTo>
                      <a:lnTo>
                        <a:pt x="415" y="0"/>
                      </a:lnTo>
                      <a:lnTo>
                        <a:pt x="409" y="0"/>
                      </a:lnTo>
                      <a:lnTo>
                        <a:pt x="404" y="0"/>
                      </a:lnTo>
                      <a:lnTo>
                        <a:pt x="396" y="4"/>
                      </a:lnTo>
                      <a:lnTo>
                        <a:pt x="388" y="2"/>
                      </a:lnTo>
                      <a:lnTo>
                        <a:pt x="387" y="2"/>
                      </a:lnTo>
                      <a:lnTo>
                        <a:pt x="385" y="2"/>
                      </a:lnTo>
                      <a:lnTo>
                        <a:pt x="385" y="10"/>
                      </a:lnTo>
                      <a:lnTo>
                        <a:pt x="383" y="15"/>
                      </a:lnTo>
                      <a:lnTo>
                        <a:pt x="375" y="15"/>
                      </a:lnTo>
                      <a:lnTo>
                        <a:pt x="371" y="12"/>
                      </a:lnTo>
                      <a:lnTo>
                        <a:pt x="369" y="14"/>
                      </a:lnTo>
                      <a:lnTo>
                        <a:pt x="369" y="14"/>
                      </a:lnTo>
                      <a:lnTo>
                        <a:pt x="367" y="14"/>
                      </a:lnTo>
                      <a:lnTo>
                        <a:pt x="367" y="14"/>
                      </a:lnTo>
                      <a:lnTo>
                        <a:pt x="366" y="15"/>
                      </a:lnTo>
                      <a:lnTo>
                        <a:pt x="367" y="15"/>
                      </a:lnTo>
                      <a:lnTo>
                        <a:pt x="366" y="17"/>
                      </a:lnTo>
                      <a:lnTo>
                        <a:pt x="364" y="17"/>
                      </a:lnTo>
                      <a:lnTo>
                        <a:pt x="364" y="17"/>
                      </a:lnTo>
                      <a:lnTo>
                        <a:pt x="364" y="21"/>
                      </a:lnTo>
                      <a:lnTo>
                        <a:pt x="364" y="25"/>
                      </a:lnTo>
                      <a:lnTo>
                        <a:pt x="364" y="25"/>
                      </a:lnTo>
                      <a:lnTo>
                        <a:pt x="360" y="25"/>
                      </a:lnTo>
                      <a:lnTo>
                        <a:pt x="358" y="25"/>
                      </a:lnTo>
                      <a:lnTo>
                        <a:pt x="358" y="23"/>
                      </a:lnTo>
                      <a:lnTo>
                        <a:pt x="356" y="19"/>
                      </a:lnTo>
                      <a:lnTo>
                        <a:pt x="354" y="19"/>
                      </a:lnTo>
                      <a:lnTo>
                        <a:pt x="354" y="25"/>
                      </a:lnTo>
                      <a:lnTo>
                        <a:pt x="350" y="25"/>
                      </a:lnTo>
                      <a:lnTo>
                        <a:pt x="345" y="25"/>
                      </a:lnTo>
                      <a:lnTo>
                        <a:pt x="341" y="27"/>
                      </a:lnTo>
                      <a:lnTo>
                        <a:pt x="341" y="33"/>
                      </a:lnTo>
                      <a:lnTo>
                        <a:pt x="337" y="33"/>
                      </a:lnTo>
                      <a:lnTo>
                        <a:pt x="335" y="33"/>
                      </a:lnTo>
                      <a:lnTo>
                        <a:pt x="335" y="31"/>
                      </a:lnTo>
                      <a:lnTo>
                        <a:pt x="335" y="31"/>
                      </a:lnTo>
                      <a:lnTo>
                        <a:pt x="335" y="29"/>
                      </a:lnTo>
                      <a:lnTo>
                        <a:pt x="333" y="29"/>
                      </a:lnTo>
                      <a:lnTo>
                        <a:pt x="333" y="29"/>
                      </a:lnTo>
                      <a:lnTo>
                        <a:pt x="326" y="27"/>
                      </a:lnTo>
                      <a:lnTo>
                        <a:pt x="326" y="27"/>
                      </a:lnTo>
                      <a:lnTo>
                        <a:pt x="320" y="23"/>
                      </a:lnTo>
                      <a:lnTo>
                        <a:pt x="314" y="23"/>
                      </a:lnTo>
                      <a:lnTo>
                        <a:pt x="312" y="21"/>
                      </a:lnTo>
                      <a:lnTo>
                        <a:pt x="312" y="21"/>
                      </a:lnTo>
                      <a:lnTo>
                        <a:pt x="312" y="23"/>
                      </a:lnTo>
                      <a:lnTo>
                        <a:pt x="314" y="25"/>
                      </a:lnTo>
                      <a:lnTo>
                        <a:pt x="314" y="25"/>
                      </a:lnTo>
                      <a:lnTo>
                        <a:pt x="312" y="25"/>
                      </a:lnTo>
                      <a:lnTo>
                        <a:pt x="307" y="21"/>
                      </a:lnTo>
                      <a:lnTo>
                        <a:pt x="303" y="21"/>
                      </a:lnTo>
                      <a:lnTo>
                        <a:pt x="299" y="21"/>
                      </a:lnTo>
                      <a:lnTo>
                        <a:pt x="297" y="21"/>
                      </a:lnTo>
                      <a:lnTo>
                        <a:pt x="295" y="21"/>
                      </a:lnTo>
                      <a:lnTo>
                        <a:pt x="293" y="21"/>
                      </a:lnTo>
                      <a:lnTo>
                        <a:pt x="295" y="15"/>
                      </a:lnTo>
                      <a:lnTo>
                        <a:pt x="293" y="15"/>
                      </a:lnTo>
                      <a:lnTo>
                        <a:pt x="287" y="8"/>
                      </a:lnTo>
                      <a:lnTo>
                        <a:pt x="286" y="6"/>
                      </a:lnTo>
                      <a:lnTo>
                        <a:pt x="282" y="6"/>
                      </a:lnTo>
                      <a:lnTo>
                        <a:pt x="278" y="6"/>
                      </a:lnTo>
                      <a:lnTo>
                        <a:pt x="278" y="6"/>
                      </a:lnTo>
                      <a:lnTo>
                        <a:pt x="272" y="14"/>
                      </a:lnTo>
                      <a:lnTo>
                        <a:pt x="270" y="15"/>
                      </a:lnTo>
                      <a:lnTo>
                        <a:pt x="270" y="15"/>
                      </a:lnTo>
                      <a:lnTo>
                        <a:pt x="266" y="17"/>
                      </a:lnTo>
                      <a:lnTo>
                        <a:pt x="263" y="17"/>
                      </a:lnTo>
                      <a:lnTo>
                        <a:pt x="261" y="17"/>
                      </a:lnTo>
                      <a:lnTo>
                        <a:pt x="257" y="17"/>
                      </a:lnTo>
                      <a:lnTo>
                        <a:pt x="257" y="19"/>
                      </a:lnTo>
                      <a:lnTo>
                        <a:pt x="255" y="21"/>
                      </a:lnTo>
                      <a:lnTo>
                        <a:pt x="255" y="23"/>
                      </a:lnTo>
                      <a:lnTo>
                        <a:pt x="253" y="23"/>
                      </a:lnTo>
                      <a:lnTo>
                        <a:pt x="249" y="23"/>
                      </a:lnTo>
                      <a:lnTo>
                        <a:pt x="247" y="29"/>
                      </a:lnTo>
                      <a:lnTo>
                        <a:pt x="251" y="33"/>
                      </a:lnTo>
                      <a:lnTo>
                        <a:pt x="255" y="36"/>
                      </a:lnTo>
                      <a:lnTo>
                        <a:pt x="249" y="42"/>
                      </a:lnTo>
                      <a:lnTo>
                        <a:pt x="246" y="46"/>
                      </a:lnTo>
                      <a:lnTo>
                        <a:pt x="240" y="46"/>
                      </a:lnTo>
                      <a:lnTo>
                        <a:pt x="236" y="50"/>
                      </a:lnTo>
                      <a:lnTo>
                        <a:pt x="230" y="52"/>
                      </a:lnTo>
                      <a:lnTo>
                        <a:pt x="226" y="54"/>
                      </a:lnTo>
                      <a:lnTo>
                        <a:pt x="225" y="54"/>
                      </a:lnTo>
                      <a:lnTo>
                        <a:pt x="223" y="55"/>
                      </a:lnTo>
                      <a:lnTo>
                        <a:pt x="221" y="55"/>
                      </a:lnTo>
                      <a:lnTo>
                        <a:pt x="219" y="55"/>
                      </a:lnTo>
                      <a:lnTo>
                        <a:pt x="217" y="55"/>
                      </a:lnTo>
                      <a:lnTo>
                        <a:pt x="215" y="57"/>
                      </a:lnTo>
                      <a:lnTo>
                        <a:pt x="215" y="57"/>
                      </a:lnTo>
                      <a:lnTo>
                        <a:pt x="215" y="57"/>
                      </a:lnTo>
                      <a:lnTo>
                        <a:pt x="215" y="59"/>
                      </a:lnTo>
                      <a:lnTo>
                        <a:pt x="215" y="59"/>
                      </a:lnTo>
                      <a:lnTo>
                        <a:pt x="215" y="59"/>
                      </a:lnTo>
                      <a:lnTo>
                        <a:pt x="215" y="61"/>
                      </a:lnTo>
                      <a:lnTo>
                        <a:pt x="213" y="61"/>
                      </a:lnTo>
                      <a:lnTo>
                        <a:pt x="211" y="61"/>
                      </a:lnTo>
                      <a:lnTo>
                        <a:pt x="211" y="61"/>
                      </a:lnTo>
                      <a:lnTo>
                        <a:pt x="211" y="63"/>
                      </a:lnTo>
                      <a:lnTo>
                        <a:pt x="206" y="65"/>
                      </a:lnTo>
                      <a:lnTo>
                        <a:pt x="204" y="65"/>
                      </a:lnTo>
                      <a:lnTo>
                        <a:pt x="198" y="71"/>
                      </a:lnTo>
                      <a:lnTo>
                        <a:pt x="196" y="71"/>
                      </a:lnTo>
                      <a:lnTo>
                        <a:pt x="194" y="71"/>
                      </a:lnTo>
                      <a:lnTo>
                        <a:pt x="194" y="71"/>
                      </a:lnTo>
                      <a:lnTo>
                        <a:pt x="192" y="71"/>
                      </a:lnTo>
                      <a:lnTo>
                        <a:pt x="190" y="73"/>
                      </a:lnTo>
                      <a:lnTo>
                        <a:pt x="188" y="73"/>
                      </a:lnTo>
                      <a:lnTo>
                        <a:pt x="186" y="73"/>
                      </a:lnTo>
                      <a:lnTo>
                        <a:pt x="183" y="73"/>
                      </a:lnTo>
                      <a:lnTo>
                        <a:pt x="173" y="73"/>
                      </a:lnTo>
                      <a:lnTo>
                        <a:pt x="164" y="78"/>
                      </a:lnTo>
                      <a:lnTo>
                        <a:pt x="160" y="80"/>
                      </a:lnTo>
                      <a:lnTo>
                        <a:pt x="156" y="84"/>
                      </a:lnTo>
                      <a:lnTo>
                        <a:pt x="152" y="88"/>
                      </a:lnTo>
                      <a:lnTo>
                        <a:pt x="148" y="90"/>
                      </a:lnTo>
                      <a:lnTo>
                        <a:pt x="145" y="92"/>
                      </a:lnTo>
                      <a:lnTo>
                        <a:pt x="145" y="95"/>
                      </a:lnTo>
                      <a:lnTo>
                        <a:pt x="145" y="99"/>
                      </a:lnTo>
                      <a:lnTo>
                        <a:pt x="143" y="103"/>
                      </a:lnTo>
                      <a:lnTo>
                        <a:pt x="139" y="105"/>
                      </a:lnTo>
                      <a:lnTo>
                        <a:pt x="131" y="111"/>
                      </a:lnTo>
                      <a:lnTo>
                        <a:pt x="129" y="114"/>
                      </a:lnTo>
                      <a:lnTo>
                        <a:pt x="127" y="116"/>
                      </a:lnTo>
                      <a:lnTo>
                        <a:pt x="124" y="116"/>
                      </a:lnTo>
                      <a:lnTo>
                        <a:pt x="122" y="118"/>
                      </a:lnTo>
                      <a:lnTo>
                        <a:pt x="122" y="118"/>
                      </a:lnTo>
                      <a:lnTo>
                        <a:pt x="118" y="122"/>
                      </a:lnTo>
                      <a:lnTo>
                        <a:pt x="118" y="124"/>
                      </a:lnTo>
                      <a:lnTo>
                        <a:pt x="116" y="124"/>
                      </a:lnTo>
                      <a:lnTo>
                        <a:pt x="114" y="126"/>
                      </a:lnTo>
                      <a:lnTo>
                        <a:pt x="112" y="126"/>
                      </a:lnTo>
                      <a:lnTo>
                        <a:pt x="112" y="126"/>
                      </a:lnTo>
                      <a:lnTo>
                        <a:pt x="112" y="124"/>
                      </a:lnTo>
                      <a:lnTo>
                        <a:pt x="110" y="124"/>
                      </a:lnTo>
                      <a:lnTo>
                        <a:pt x="110" y="124"/>
                      </a:lnTo>
                      <a:lnTo>
                        <a:pt x="110" y="124"/>
                      </a:lnTo>
                      <a:lnTo>
                        <a:pt x="105" y="128"/>
                      </a:lnTo>
                      <a:lnTo>
                        <a:pt x="101" y="130"/>
                      </a:lnTo>
                      <a:lnTo>
                        <a:pt x="99" y="133"/>
                      </a:lnTo>
                      <a:lnTo>
                        <a:pt x="97" y="135"/>
                      </a:lnTo>
                      <a:lnTo>
                        <a:pt x="97" y="137"/>
                      </a:lnTo>
                      <a:lnTo>
                        <a:pt x="99" y="139"/>
                      </a:lnTo>
                      <a:lnTo>
                        <a:pt x="103" y="139"/>
                      </a:lnTo>
                      <a:lnTo>
                        <a:pt x="103" y="139"/>
                      </a:lnTo>
                      <a:lnTo>
                        <a:pt x="103" y="141"/>
                      </a:lnTo>
                      <a:lnTo>
                        <a:pt x="103" y="145"/>
                      </a:lnTo>
                      <a:lnTo>
                        <a:pt x="103" y="145"/>
                      </a:lnTo>
                      <a:lnTo>
                        <a:pt x="103" y="145"/>
                      </a:lnTo>
                      <a:lnTo>
                        <a:pt x="103" y="147"/>
                      </a:lnTo>
                      <a:lnTo>
                        <a:pt x="101" y="151"/>
                      </a:lnTo>
                      <a:lnTo>
                        <a:pt x="97" y="152"/>
                      </a:lnTo>
                      <a:lnTo>
                        <a:pt x="95" y="154"/>
                      </a:lnTo>
                      <a:lnTo>
                        <a:pt x="91" y="154"/>
                      </a:lnTo>
                      <a:lnTo>
                        <a:pt x="91" y="154"/>
                      </a:lnTo>
                      <a:lnTo>
                        <a:pt x="89" y="158"/>
                      </a:lnTo>
                      <a:lnTo>
                        <a:pt x="87" y="158"/>
                      </a:lnTo>
                      <a:lnTo>
                        <a:pt x="82" y="160"/>
                      </a:lnTo>
                      <a:lnTo>
                        <a:pt x="80" y="162"/>
                      </a:lnTo>
                      <a:lnTo>
                        <a:pt x="78" y="162"/>
                      </a:lnTo>
                      <a:lnTo>
                        <a:pt x="78" y="162"/>
                      </a:lnTo>
                      <a:lnTo>
                        <a:pt x="76" y="158"/>
                      </a:lnTo>
                      <a:lnTo>
                        <a:pt x="76" y="158"/>
                      </a:lnTo>
                      <a:lnTo>
                        <a:pt x="74" y="160"/>
                      </a:lnTo>
                      <a:lnTo>
                        <a:pt x="74" y="162"/>
                      </a:lnTo>
                      <a:lnTo>
                        <a:pt x="72" y="164"/>
                      </a:lnTo>
                      <a:lnTo>
                        <a:pt x="70" y="164"/>
                      </a:lnTo>
                      <a:lnTo>
                        <a:pt x="70" y="164"/>
                      </a:lnTo>
                      <a:lnTo>
                        <a:pt x="70" y="162"/>
                      </a:lnTo>
                      <a:lnTo>
                        <a:pt x="68" y="162"/>
                      </a:lnTo>
                      <a:lnTo>
                        <a:pt x="68" y="164"/>
                      </a:lnTo>
                      <a:lnTo>
                        <a:pt x="66" y="166"/>
                      </a:lnTo>
                      <a:lnTo>
                        <a:pt x="65" y="166"/>
                      </a:lnTo>
                      <a:lnTo>
                        <a:pt x="65" y="164"/>
                      </a:lnTo>
                      <a:lnTo>
                        <a:pt x="63" y="160"/>
                      </a:lnTo>
                      <a:lnTo>
                        <a:pt x="63" y="158"/>
                      </a:lnTo>
                      <a:lnTo>
                        <a:pt x="61" y="158"/>
                      </a:lnTo>
                      <a:lnTo>
                        <a:pt x="61" y="160"/>
                      </a:lnTo>
                      <a:lnTo>
                        <a:pt x="61" y="160"/>
                      </a:lnTo>
                      <a:lnTo>
                        <a:pt x="61" y="162"/>
                      </a:lnTo>
                      <a:lnTo>
                        <a:pt x="61" y="162"/>
                      </a:lnTo>
                      <a:lnTo>
                        <a:pt x="61" y="164"/>
                      </a:lnTo>
                      <a:lnTo>
                        <a:pt x="59" y="164"/>
                      </a:lnTo>
                      <a:lnTo>
                        <a:pt x="59" y="164"/>
                      </a:lnTo>
                      <a:lnTo>
                        <a:pt x="51" y="164"/>
                      </a:lnTo>
                      <a:lnTo>
                        <a:pt x="49" y="164"/>
                      </a:lnTo>
                      <a:lnTo>
                        <a:pt x="45" y="166"/>
                      </a:lnTo>
                      <a:lnTo>
                        <a:pt x="40" y="171"/>
                      </a:lnTo>
                      <a:lnTo>
                        <a:pt x="36" y="171"/>
                      </a:lnTo>
                      <a:lnTo>
                        <a:pt x="34" y="171"/>
                      </a:lnTo>
                      <a:lnTo>
                        <a:pt x="30" y="171"/>
                      </a:lnTo>
                      <a:lnTo>
                        <a:pt x="26" y="171"/>
                      </a:lnTo>
                      <a:lnTo>
                        <a:pt x="24" y="171"/>
                      </a:lnTo>
                      <a:lnTo>
                        <a:pt x="21" y="170"/>
                      </a:lnTo>
                      <a:lnTo>
                        <a:pt x="19" y="168"/>
                      </a:lnTo>
                      <a:lnTo>
                        <a:pt x="5" y="170"/>
                      </a:lnTo>
                      <a:lnTo>
                        <a:pt x="4" y="173"/>
                      </a:lnTo>
                      <a:lnTo>
                        <a:pt x="0" y="179"/>
                      </a:lnTo>
                      <a:lnTo>
                        <a:pt x="0" y="183"/>
                      </a:lnTo>
                      <a:lnTo>
                        <a:pt x="2" y="190"/>
                      </a:lnTo>
                      <a:lnTo>
                        <a:pt x="2" y="192"/>
                      </a:lnTo>
                      <a:lnTo>
                        <a:pt x="5" y="194"/>
                      </a:lnTo>
                      <a:lnTo>
                        <a:pt x="5" y="196"/>
                      </a:lnTo>
                      <a:lnTo>
                        <a:pt x="7" y="198"/>
                      </a:lnTo>
                      <a:lnTo>
                        <a:pt x="9" y="198"/>
                      </a:lnTo>
                      <a:lnTo>
                        <a:pt x="11" y="198"/>
                      </a:lnTo>
                      <a:lnTo>
                        <a:pt x="13" y="200"/>
                      </a:lnTo>
                      <a:lnTo>
                        <a:pt x="13" y="200"/>
                      </a:lnTo>
                      <a:lnTo>
                        <a:pt x="15" y="202"/>
                      </a:lnTo>
                      <a:lnTo>
                        <a:pt x="15" y="204"/>
                      </a:lnTo>
                      <a:lnTo>
                        <a:pt x="15" y="204"/>
                      </a:lnTo>
                      <a:lnTo>
                        <a:pt x="19" y="204"/>
                      </a:lnTo>
                      <a:lnTo>
                        <a:pt x="26" y="202"/>
                      </a:lnTo>
                      <a:lnTo>
                        <a:pt x="28" y="202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36" y="198"/>
                      </a:lnTo>
                      <a:lnTo>
                        <a:pt x="36" y="198"/>
                      </a:lnTo>
                      <a:lnTo>
                        <a:pt x="38" y="202"/>
                      </a:lnTo>
                      <a:lnTo>
                        <a:pt x="47" y="215"/>
                      </a:lnTo>
                      <a:lnTo>
                        <a:pt x="47" y="217"/>
                      </a:lnTo>
                      <a:lnTo>
                        <a:pt x="45" y="219"/>
                      </a:lnTo>
                      <a:lnTo>
                        <a:pt x="44" y="221"/>
                      </a:lnTo>
                      <a:lnTo>
                        <a:pt x="42" y="223"/>
                      </a:lnTo>
                      <a:lnTo>
                        <a:pt x="42" y="225"/>
                      </a:lnTo>
                      <a:lnTo>
                        <a:pt x="42" y="227"/>
                      </a:lnTo>
                      <a:lnTo>
                        <a:pt x="42" y="227"/>
                      </a:lnTo>
                      <a:lnTo>
                        <a:pt x="42" y="228"/>
                      </a:lnTo>
                      <a:lnTo>
                        <a:pt x="40" y="228"/>
                      </a:lnTo>
                      <a:lnTo>
                        <a:pt x="40" y="228"/>
                      </a:lnTo>
                      <a:lnTo>
                        <a:pt x="40" y="230"/>
                      </a:lnTo>
                      <a:lnTo>
                        <a:pt x="38" y="230"/>
                      </a:lnTo>
                      <a:lnTo>
                        <a:pt x="38" y="232"/>
                      </a:lnTo>
                      <a:lnTo>
                        <a:pt x="38" y="234"/>
                      </a:lnTo>
                      <a:lnTo>
                        <a:pt x="38" y="236"/>
                      </a:lnTo>
                      <a:lnTo>
                        <a:pt x="38" y="240"/>
                      </a:lnTo>
                      <a:lnTo>
                        <a:pt x="44" y="246"/>
                      </a:lnTo>
                      <a:lnTo>
                        <a:pt x="45" y="248"/>
                      </a:lnTo>
                      <a:lnTo>
                        <a:pt x="45" y="248"/>
                      </a:lnTo>
                      <a:lnTo>
                        <a:pt x="47" y="253"/>
                      </a:lnTo>
                      <a:lnTo>
                        <a:pt x="45" y="255"/>
                      </a:lnTo>
                      <a:lnTo>
                        <a:pt x="49" y="255"/>
                      </a:lnTo>
                      <a:lnTo>
                        <a:pt x="59" y="257"/>
                      </a:lnTo>
                      <a:lnTo>
                        <a:pt x="63" y="255"/>
                      </a:lnTo>
                      <a:lnTo>
                        <a:pt x="65" y="255"/>
                      </a:lnTo>
                      <a:lnTo>
                        <a:pt x="68" y="255"/>
                      </a:lnTo>
                      <a:lnTo>
                        <a:pt x="68" y="255"/>
                      </a:lnTo>
                      <a:lnTo>
                        <a:pt x="72" y="253"/>
                      </a:lnTo>
                      <a:lnTo>
                        <a:pt x="84" y="249"/>
                      </a:lnTo>
                      <a:lnTo>
                        <a:pt x="89" y="248"/>
                      </a:lnTo>
                      <a:lnTo>
                        <a:pt x="95" y="248"/>
                      </a:lnTo>
                      <a:lnTo>
                        <a:pt x="97" y="246"/>
                      </a:lnTo>
                      <a:lnTo>
                        <a:pt x="99" y="244"/>
                      </a:lnTo>
                      <a:lnTo>
                        <a:pt x="99" y="244"/>
                      </a:lnTo>
                      <a:lnTo>
                        <a:pt x="101" y="242"/>
                      </a:lnTo>
                      <a:lnTo>
                        <a:pt x="103" y="240"/>
                      </a:lnTo>
                      <a:lnTo>
                        <a:pt x="106" y="242"/>
                      </a:lnTo>
                      <a:lnTo>
                        <a:pt x="114" y="242"/>
                      </a:lnTo>
                      <a:lnTo>
                        <a:pt x="122" y="246"/>
                      </a:lnTo>
                      <a:lnTo>
                        <a:pt x="125" y="248"/>
                      </a:lnTo>
                      <a:lnTo>
                        <a:pt x="125" y="248"/>
                      </a:lnTo>
                      <a:lnTo>
                        <a:pt x="125" y="248"/>
                      </a:lnTo>
                      <a:lnTo>
                        <a:pt x="125" y="249"/>
                      </a:lnTo>
                      <a:lnTo>
                        <a:pt x="125" y="249"/>
                      </a:lnTo>
                      <a:lnTo>
                        <a:pt x="127" y="251"/>
                      </a:lnTo>
                      <a:lnTo>
                        <a:pt x="129" y="251"/>
                      </a:lnTo>
                      <a:lnTo>
                        <a:pt x="133" y="253"/>
                      </a:lnTo>
                      <a:lnTo>
                        <a:pt x="165" y="249"/>
                      </a:lnTo>
                      <a:lnTo>
                        <a:pt x="167" y="249"/>
                      </a:lnTo>
                      <a:lnTo>
                        <a:pt x="169" y="249"/>
                      </a:lnTo>
                      <a:lnTo>
                        <a:pt x="171" y="251"/>
                      </a:lnTo>
                      <a:lnTo>
                        <a:pt x="173" y="253"/>
                      </a:lnTo>
                      <a:lnTo>
                        <a:pt x="175" y="253"/>
                      </a:lnTo>
                      <a:lnTo>
                        <a:pt x="179" y="251"/>
                      </a:lnTo>
                      <a:lnTo>
                        <a:pt x="181" y="251"/>
                      </a:lnTo>
                      <a:lnTo>
                        <a:pt x="186" y="249"/>
                      </a:lnTo>
                      <a:lnTo>
                        <a:pt x="190" y="249"/>
                      </a:lnTo>
                      <a:lnTo>
                        <a:pt x="196" y="248"/>
                      </a:lnTo>
                      <a:lnTo>
                        <a:pt x="198" y="246"/>
                      </a:lnTo>
                      <a:lnTo>
                        <a:pt x="200" y="244"/>
                      </a:lnTo>
                      <a:lnTo>
                        <a:pt x="202" y="242"/>
                      </a:lnTo>
                      <a:lnTo>
                        <a:pt x="202" y="242"/>
                      </a:lnTo>
                      <a:lnTo>
                        <a:pt x="206" y="240"/>
                      </a:lnTo>
                      <a:lnTo>
                        <a:pt x="207" y="238"/>
                      </a:lnTo>
                      <a:lnTo>
                        <a:pt x="207" y="236"/>
                      </a:lnTo>
                      <a:lnTo>
                        <a:pt x="207" y="236"/>
                      </a:lnTo>
                      <a:lnTo>
                        <a:pt x="207" y="232"/>
                      </a:lnTo>
                      <a:lnTo>
                        <a:pt x="207" y="230"/>
                      </a:lnTo>
                      <a:lnTo>
                        <a:pt x="207" y="228"/>
                      </a:lnTo>
                      <a:lnTo>
                        <a:pt x="209" y="227"/>
                      </a:lnTo>
                      <a:lnTo>
                        <a:pt x="209" y="227"/>
                      </a:lnTo>
                      <a:lnTo>
                        <a:pt x="219" y="215"/>
                      </a:lnTo>
                      <a:lnTo>
                        <a:pt x="223" y="213"/>
                      </a:lnTo>
                      <a:lnTo>
                        <a:pt x="223" y="213"/>
                      </a:lnTo>
                      <a:lnTo>
                        <a:pt x="226" y="209"/>
                      </a:lnTo>
                      <a:lnTo>
                        <a:pt x="230" y="208"/>
                      </a:lnTo>
                      <a:lnTo>
                        <a:pt x="234" y="204"/>
                      </a:lnTo>
                      <a:lnTo>
                        <a:pt x="246" y="192"/>
                      </a:lnTo>
                      <a:lnTo>
                        <a:pt x="246" y="192"/>
                      </a:lnTo>
                      <a:lnTo>
                        <a:pt x="247" y="190"/>
                      </a:lnTo>
                      <a:lnTo>
                        <a:pt x="247" y="190"/>
                      </a:lnTo>
                      <a:lnTo>
                        <a:pt x="246" y="189"/>
                      </a:lnTo>
                      <a:lnTo>
                        <a:pt x="246" y="189"/>
                      </a:lnTo>
                      <a:lnTo>
                        <a:pt x="244" y="187"/>
                      </a:lnTo>
                      <a:lnTo>
                        <a:pt x="244" y="185"/>
                      </a:lnTo>
                      <a:lnTo>
                        <a:pt x="244" y="185"/>
                      </a:lnTo>
                      <a:lnTo>
                        <a:pt x="244" y="183"/>
                      </a:lnTo>
                      <a:lnTo>
                        <a:pt x="246" y="181"/>
                      </a:lnTo>
                      <a:lnTo>
                        <a:pt x="247" y="181"/>
                      </a:lnTo>
                      <a:lnTo>
                        <a:pt x="247" y="181"/>
                      </a:lnTo>
                      <a:lnTo>
                        <a:pt x="247" y="181"/>
                      </a:lnTo>
                      <a:lnTo>
                        <a:pt x="249" y="181"/>
                      </a:lnTo>
                      <a:lnTo>
                        <a:pt x="249" y="183"/>
                      </a:lnTo>
                      <a:lnTo>
                        <a:pt x="249" y="183"/>
                      </a:lnTo>
                      <a:lnTo>
                        <a:pt x="251" y="185"/>
                      </a:lnTo>
                      <a:lnTo>
                        <a:pt x="253" y="185"/>
                      </a:lnTo>
                      <a:lnTo>
                        <a:pt x="255" y="187"/>
                      </a:lnTo>
                      <a:lnTo>
                        <a:pt x="265" y="183"/>
                      </a:lnTo>
                      <a:lnTo>
                        <a:pt x="266" y="187"/>
                      </a:lnTo>
                      <a:lnTo>
                        <a:pt x="270" y="185"/>
                      </a:lnTo>
                      <a:lnTo>
                        <a:pt x="270" y="185"/>
                      </a:lnTo>
                      <a:lnTo>
                        <a:pt x="272" y="185"/>
                      </a:lnTo>
                      <a:lnTo>
                        <a:pt x="274" y="185"/>
                      </a:lnTo>
                      <a:lnTo>
                        <a:pt x="276" y="183"/>
                      </a:lnTo>
                      <a:lnTo>
                        <a:pt x="280" y="181"/>
                      </a:lnTo>
                      <a:lnTo>
                        <a:pt x="284" y="179"/>
                      </a:lnTo>
                      <a:lnTo>
                        <a:pt x="289" y="177"/>
                      </a:lnTo>
                      <a:lnTo>
                        <a:pt x="297" y="175"/>
                      </a:lnTo>
                      <a:lnTo>
                        <a:pt x="297" y="175"/>
                      </a:lnTo>
                      <a:lnTo>
                        <a:pt x="299" y="173"/>
                      </a:lnTo>
                      <a:lnTo>
                        <a:pt x="307" y="170"/>
                      </a:lnTo>
                      <a:lnTo>
                        <a:pt x="310" y="168"/>
                      </a:lnTo>
                      <a:lnTo>
                        <a:pt x="339" y="158"/>
                      </a:lnTo>
                      <a:lnTo>
                        <a:pt x="343" y="154"/>
                      </a:lnTo>
                      <a:lnTo>
                        <a:pt x="345" y="154"/>
                      </a:lnTo>
                      <a:lnTo>
                        <a:pt x="345" y="154"/>
                      </a:lnTo>
                      <a:lnTo>
                        <a:pt x="347" y="156"/>
                      </a:lnTo>
                      <a:lnTo>
                        <a:pt x="348" y="156"/>
                      </a:lnTo>
                      <a:lnTo>
                        <a:pt x="350" y="156"/>
                      </a:lnTo>
                      <a:lnTo>
                        <a:pt x="350" y="158"/>
                      </a:lnTo>
                      <a:lnTo>
                        <a:pt x="354" y="158"/>
                      </a:lnTo>
                      <a:lnTo>
                        <a:pt x="362" y="156"/>
                      </a:lnTo>
                      <a:lnTo>
                        <a:pt x="366" y="154"/>
                      </a:lnTo>
                      <a:lnTo>
                        <a:pt x="367" y="152"/>
                      </a:lnTo>
                      <a:lnTo>
                        <a:pt x="369" y="151"/>
                      </a:lnTo>
                      <a:lnTo>
                        <a:pt x="377" y="147"/>
                      </a:lnTo>
                      <a:lnTo>
                        <a:pt x="383" y="145"/>
                      </a:lnTo>
                      <a:lnTo>
                        <a:pt x="406" y="145"/>
                      </a:lnTo>
                      <a:lnTo>
                        <a:pt x="406" y="145"/>
                      </a:lnTo>
                      <a:lnTo>
                        <a:pt x="406" y="145"/>
                      </a:lnTo>
                      <a:lnTo>
                        <a:pt x="406" y="147"/>
                      </a:lnTo>
                      <a:lnTo>
                        <a:pt x="404" y="149"/>
                      </a:lnTo>
                      <a:lnTo>
                        <a:pt x="402" y="152"/>
                      </a:lnTo>
                      <a:lnTo>
                        <a:pt x="398" y="158"/>
                      </a:lnTo>
                      <a:lnTo>
                        <a:pt x="390" y="168"/>
                      </a:lnTo>
                      <a:lnTo>
                        <a:pt x="388" y="171"/>
                      </a:lnTo>
                      <a:lnTo>
                        <a:pt x="387" y="173"/>
                      </a:lnTo>
                      <a:lnTo>
                        <a:pt x="388" y="175"/>
                      </a:lnTo>
                      <a:lnTo>
                        <a:pt x="388" y="175"/>
                      </a:lnTo>
                      <a:lnTo>
                        <a:pt x="388" y="181"/>
                      </a:lnTo>
                      <a:lnTo>
                        <a:pt x="390" y="183"/>
                      </a:lnTo>
                      <a:lnTo>
                        <a:pt x="390" y="183"/>
                      </a:lnTo>
                      <a:lnTo>
                        <a:pt x="390" y="185"/>
                      </a:lnTo>
                      <a:lnTo>
                        <a:pt x="392" y="185"/>
                      </a:lnTo>
                      <a:lnTo>
                        <a:pt x="392" y="185"/>
                      </a:lnTo>
                      <a:lnTo>
                        <a:pt x="392" y="187"/>
                      </a:lnTo>
                      <a:lnTo>
                        <a:pt x="394" y="187"/>
                      </a:lnTo>
                      <a:lnTo>
                        <a:pt x="396" y="189"/>
                      </a:lnTo>
                      <a:lnTo>
                        <a:pt x="396" y="189"/>
                      </a:lnTo>
                      <a:lnTo>
                        <a:pt x="398" y="190"/>
                      </a:lnTo>
                      <a:lnTo>
                        <a:pt x="398" y="194"/>
                      </a:lnTo>
                      <a:lnTo>
                        <a:pt x="398" y="196"/>
                      </a:lnTo>
                      <a:lnTo>
                        <a:pt x="396" y="200"/>
                      </a:lnTo>
                      <a:lnTo>
                        <a:pt x="396" y="200"/>
                      </a:lnTo>
                      <a:lnTo>
                        <a:pt x="396" y="200"/>
                      </a:lnTo>
                      <a:lnTo>
                        <a:pt x="398" y="202"/>
                      </a:lnTo>
                      <a:lnTo>
                        <a:pt x="398" y="202"/>
                      </a:lnTo>
                      <a:lnTo>
                        <a:pt x="398" y="204"/>
                      </a:lnTo>
                      <a:lnTo>
                        <a:pt x="398" y="206"/>
                      </a:lnTo>
                      <a:lnTo>
                        <a:pt x="398" y="206"/>
                      </a:lnTo>
                      <a:lnTo>
                        <a:pt x="398" y="206"/>
                      </a:lnTo>
                      <a:lnTo>
                        <a:pt x="398" y="206"/>
                      </a:lnTo>
                      <a:lnTo>
                        <a:pt x="402" y="202"/>
                      </a:lnTo>
                      <a:lnTo>
                        <a:pt x="402" y="202"/>
                      </a:lnTo>
                      <a:lnTo>
                        <a:pt x="402" y="202"/>
                      </a:lnTo>
                      <a:lnTo>
                        <a:pt x="404" y="202"/>
                      </a:lnTo>
                      <a:lnTo>
                        <a:pt x="404" y="202"/>
                      </a:lnTo>
                      <a:lnTo>
                        <a:pt x="404" y="200"/>
                      </a:lnTo>
                      <a:lnTo>
                        <a:pt x="406" y="200"/>
                      </a:lnTo>
                      <a:lnTo>
                        <a:pt x="406" y="202"/>
                      </a:lnTo>
                      <a:lnTo>
                        <a:pt x="408" y="202"/>
                      </a:lnTo>
                      <a:lnTo>
                        <a:pt x="408" y="204"/>
                      </a:lnTo>
                      <a:lnTo>
                        <a:pt x="409" y="206"/>
                      </a:lnTo>
                      <a:lnTo>
                        <a:pt x="409" y="206"/>
                      </a:lnTo>
                      <a:lnTo>
                        <a:pt x="409" y="209"/>
                      </a:lnTo>
                      <a:lnTo>
                        <a:pt x="409" y="209"/>
                      </a:lnTo>
                      <a:lnTo>
                        <a:pt x="409" y="209"/>
                      </a:lnTo>
                      <a:lnTo>
                        <a:pt x="408" y="209"/>
                      </a:lnTo>
                      <a:lnTo>
                        <a:pt x="408" y="209"/>
                      </a:lnTo>
                      <a:lnTo>
                        <a:pt x="406" y="211"/>
                      </a:lnTo>
                      <a:lnTo>
                        <a:pt x="406" y="211"/>
                      </a:lnTo>
                      <a:lnTo>
                        <a:pt x="406" y="211"/>
                      </a:lnTo>
                      <a:lnTo>
                        <a:pt x="406" y="213"/>
                      </a:lnTo>
                      <a:lnTo>
                        <a:pt x="406" y="213"/>
                      </a:lnTo>
                      <a:lnTo>
                        <a:pt x="404" y="215"/>
                      </a:lnTo>
                      <a:lnTo>
                        <a:pt x="404" y="215"/>
                      </a:lnTo>
                      <a:lnTo>
                        <a:pt x="404" y="215"/>
                      </a:lnTo>
                      <a:lnTo>
                        <a:pt x="404" y="215"/>
                      </a:lnTo>
                      <a:lnTo>
                        <a:pt x="402" y="215"/>
                      </a:lnTo>
                      <a:lnTo>
                        <a:pt x="402" y="215"/>
                      </a:lnTo>
                      <a:lnTo>
                        <a:pt x="400" y="217"/>
                      </a:lnTo>
                      <a:lnTo>
                        <a:pt x="400" y="217"/>
                      </a:lnTo>
                      <a:lnTo>
                        <a:pt x="400" y="219"/>
                      </a:lnTo>
                      <a:lnTo>
                        <a:pt x="400" y="219"/>
                      </a:lnTo>
                      <a:lnTo>
                        <a:pt x="400" y="219"/>
                      </a:lnTo>
                      <a:lnTo>
                        <a:pt x="396" y="217"/>
                      </a:lnTo>
                      <a:lnTo>
                        <a:pt x="396" y="217"/>
                      </a:lnTo>
                      <a:lnTo>
                        <a:pt x="396" y="217"/>
                      </a:lnTo>
                      <a:lnTo>
                        <a:pt x="394" y="219"/>
                      </a:lnTo>
                      <a:lnTo>
                        <a:pt x="394" y="219"/>
                      </a:lnTo>
                      <a:lnTo>
                        <a:pt x="390" y="217"/>
                      </a:lnTo>
                      <a:lnTo>
                        <a:pt x="390" y="217"/>
                      </a:lnTo>
                      <a:lnTo>
                        <a:pt x="375" y="225"/>
                      </a:lnTo>
                      <a:lnTo>
                        <a:pt x="373" y="223"/>
                      </a:lnTo>
                      <a:lnTo>
                        <a:pt x="371" y="223"/>
                      </a:lnTo>
                      <a:lnTo>
                        <a:pt x="369" y="221"/>
                      </a:lnTo>
                      <a:lnTo>
                        <a:pt x="367" y="219"/>
                      </a:lnTo>
                      <a:lnTo>
                        <a:pt x="366" y="219"/>
                      </a:lnTo>
                      <a:lnTo>
                        <a:pt x="366" y="219"/>
                      </a:lnTo>
                      <a:lnTo>
                        <a:pt x="364" y="221"/>
                      </a:lnTo>
                      <a:lnTo>
                        <a:pt x="362" y="221"/>
                      </a:lnTo>
                      <a:lnTo>
                        <a:pt x="362" y="221"/>
                      </a:lnTo>
                      <a:lnTo>
                        <a:pt x="360" y="223"/>
                      </a:lnTo>
                      <a:lnTo>
                        <a:pt x="360" y="223"/>
                      </a:lnTo>
                      <a:lnTo>
                        <a:pt x="360" y="227"/>
                      </a:lnTo>
                      <a:lnTo>
                        <a:pt x="360" y="227"/>
                      </a:lnTo>
                      <a:lnTo>
                        <a:pt x="358" y="228"/>
                      </a:lnTo>
                      <a:lnTo>
                        <a:pt x="358" y="230"/>
                      </a:lnTo>
                      <a:lnTo>
                        <a:pt x="354" y="232"/>
                      </a:lnTo>
                      <a:lnTo>
                        <a:pt x="352" y="234"/>
                      </a:lnTo>
                      <a:lnTo>
                        <a:pt x="352" y="234"/>
                      </a:lnTo>
                      <a:lnTo>
                        <a:pt x="350" y="234"/>
                      </a:lnTo>
                      <a:lnTo>
                        <a:pt x="348" y="236"/>
                      </a:lnTo>
                      <a:lnTo>
                        <a:pt x="345" y="240"/>
                      </a:lnTo>
                      <a:lnTo>
                        <a:pt x="339" y="242"/>
                      </a:lnTo>
                      <a:lnTo>
                        <a:pt x="339" y="244"/>
                      </a:lnTo>
                      <a:lnTo>
                        <a:pt x="337" y="244"/>
                      </a:lnTo>
                      <a:lnTo>
                        <a:pt x="335" y="244"/>
                      </a:lnTo>
                      <a:lnTo>
                        <a:pt x="333" y="242"/>
                      </a:lnTo>
                      <a:lnTo>
                        <a:pt x="333" y="244"/>
                      </a:lnTo>
                      <a:lnTo>
                        <a:pt x="333" y="244"/>
                      </a:lnTo>
                      <a:lnTo>
                        <a:pt x="331" y="244"/>
                      </a:lnTo>
                      <a:lnTo>
                        <a:pt x="333" y="248"/>
                      </a:lnTo>
                      <a:lnTo>
                        <a:pt x="333" y="248"/>
                      </a:lnTo>
                      <a:lnTo>
                        <a:pt x="333" y="248"/>
                      </a:lnTo>
                      <a:lnTo>
                        <a:pt x="335" y="249"/>
                      </a:lnTo>
                      <a:lnTo>
                        <a:pt x="337" y="249"/>
                      </a:lnTo>
                      <a:lnTo>
                        <a:pt x="337" y="251"/>
                      </a:lnTo>
                      <a:lnTo>
                        <a:pt x="337" y="253"/>
                      </a:lnTo>
                      <a:lnTo>
                        <a:pt x="337" y="257"/>
                      </a:lnTo>
                      <a:lnTo>
                        <a:pt x="337" y="259"/>
                      </a:lnTo>
                      <a:lnTo>
                        <a:pt x="337" y="259"/>
                      </a:lnTo>
                      <a:lnTo>
                        <a:pt x="335" y="259"/>
                      </a:lnTo>
                      <a:lnTo>
                        <a:pt x="335" y="261"/>
                      </a:lnTo>
                      <a:lnTo>
                        <a:pt x="335" y="261"/>
                      </a:lnTo>
                      <a:lnTo>
                        <a:pt x="335" y="261"/>
                      </a:lnTo>
                      <a:lnTo>
                        <a:pt x="333" y="263"/>
                      </a:lnTo>
                      <a:lnTo>
                        <a:pt x="333" y="265"/>
                      </a:lnTo>
                      <a:lnTo>
                        <a:pt x="335" y="265"/>
                      </a:lnTo>
                      <a:lnTo>
                        <a:pt x="335" y="267"/>
                      </a:lnTo>
                      <a:lnTo>
                        <a:pt x="337" y="268"/>
                      </a:lnTo>
                      <a:lnTo>
                        <a:pt x="337" y="268"/>
                      </a:lnTo>
                      <a:lnTo>
                        <a:pt x="337" y="268"/>
                      </a:lnTo>
                      <a:lnTo>
                        <a:pt x="337" y="272"/>
                      </a:lnTo>
                      <a:lnTo>
                        <a:pt x="337" y="274"/>
                      </a:lnTo>
                      <a:lnTo>
                        <a:pt x="337" y="276"/>
                      </a:lnTo>
                      <a:lnTo>
                        <a:pt x="337" y="276"/>
                      </a:lnTo>
                      <a:lnTo>
                        <a:pt x="339" y="280"/>
                      </a:lnTo>
                      <a:lnTo>
                        <a:pt x="339" y="284"/>
                      </a:lnTo>
                      <a:lnTo>
                        <a:pt x="339" y="284"/>
                      </a:lnTo>
                      <a:lnTo>
                        <a:pt x="339" y="284"/>
                      </a:lnTo>
                      <a:lnTo>
                        <a:pt x="341" y="284"/>
                      </a:lnTo>
                      <a:lnTo>
                        <a:pt x="345" y="282"/>
                      </a:lnTo>
                      <a:lnTo>
                        <a:pt x="352" y="280"/>
                      </a:lnTo>
                      <a:lnTo>
                        <a:pt x="354" y="278"/>
                      </a:lnTo>
                      <a:lnTo>
                        <a:pt x="356" y="274"/>
                      </a:lnTo>
                      <a:lnTo>
                        <a:pt x="358" y="270"/>
                      </a:lnTo>
                      <a:lnTo>
                        <a:pt x="362" y="267"/>
                      </a:lnTo>
                      <a:lnTo>
                        <a:pt x="366" y="267"/>
                      </a:lnTo>
                      <a:lnTo>
                        <a:pt x="367" y="267"/>
                      </a:lnTo>
                      <a:lnTo>
                        <a:pt x="369" y="267"/>
                      </a:lnTo>
                      <a:lnTo>
                        <a:pt x="369" y="267"/>
                      </a:lnTo>
                      <a:lnTo>
                        <a:pt x="371" y="265"/>
                      </a:lnTo>
                      <a:lnTo>
                        <a:pt x="373" y="261"/>
                      </a:lnTo>
                      <a:lnTo>
                        <a:pt x="373" y="261"/>
                      </a:lnTo>
                      <a:lnTo>
                        <a:pt x="375" y="259"/>
                      </a:lnTo>
                      <a:lnTo>
                        <a:pt x="379" y="259"/>
                      </a:lnTo>
                      <a:lnTo>
                        <a:pt x="381" y="259"/>
                      </a:lnTo>
                      <a:lnTo>
                        <a:pt x="381" y="257"/>
                      </a:lnTo>
                      <a:lnTo>
                        <a:pt x="383" y="253"/>
                      </a:lnTo>
                      <a:lnTo>
                        <a:pt x="388" y="248"/>
                      </a:lnTo>
                      <a:lnTo>
                        <a:pt x="390" y="248"/>
                      </a:lnTo>
                      <a:lnTo>
                        <a:pt x="396" y="246"/>
                      </a:lnTo>
                      <a:lnTo>
                        <a:pt x="398" y="246"/>
                      </a:lnTo>
                      <a:lnTo>
                        <a:pt x="400" y="242"/>
                      </a:lnTo>
                      <a:lnTo>
                        <a:pt x="402" y="240"/>
                      </a:lnTo>
                      <a:lnTo>
                        <a:pt x="406" y="232"/>
                      </a:lnTo>
                      <a:lnTo>
                        <a:pt x="409" y="228"/>
                      </a:lnTo>
                      <a:lnTo>
                        <a:pt x="415" y="225"/>
                      </a:lnTo>
                      <a:lnTo>
                        <a:pt x="421" y="221"/>
                      </a:lnTo>
                      <a:lnTo>
                        <a:pt x="446" y="217"/>
                      </a:lnTo>
                      <a:lnTo>
                        <a:pt x="451" y="217"/>
                      </a:lnTo>
                      <a:lnTo>
                        <a:pt x="453" y="217"/>
                      </a:lnTo>
                      <a:lnTo>
                        <a:pt x="455" y="217"/>
                      </a:lnTo>
                      <a:lnTo>
                        <a:pt x="457" y="217"/>
                      </a:lnTo>
                      <a:lnTo>
                        <a:pt x="459" y="215"/>
                      </a:lnTo>
                      <a:lnTo>
                        <a:pt x="461" y="213"/>
                      </a:lnTo>
                      <a:lnTo>
                        <a:pt x="461" y="211"/>
                      </a:lnTo>
                      <a:lnTo>
                        <a:pt x="463" y="211"/>
                      </a:lnTo>
                      <a:lnTo>
                        <a:pt x="465" y="211"/>
                      </a:lnTo>
                      <a:lnTo>
                        <a:pt x="465" y="211"/>
                      </a:lnTo>
                      <a:lnTo>
                        <a:pt x="467" y="213"/>
                      </a:lnTo>
                      <a:lnTo>
                        <a:pt x="467" y="213"/>
                      </a:lnTo>
                      <a:lnTo>
                        <a:pt x="468" y="213"/>
                      </a:lnTo>
                      <a:lnTo>
                        <a:pt x="468" y="211"/>
                      </a:lnTo>
                      <a:lnTo>
                        <a:pt x="470" y="211"/>
                      </a:lnTo>
                      <a:lnTo>
                        <a:pt x="472" y="209"/>
                      </a:lnTo>
                      <a:lnTo>
                        <a:pt x="472" y="209"/>
                      </a:lnTo>
                      <a:lnTo>
                        <a:pt x="474" y="211"/>
                      </a:lnTo>
                      <a:lnTo>
                        <a:pt x="478" y="211"/>
                      </a:lnTo>
                      <a:lnTo>
                        <a:pt x="480" y="213"/>
                      </a:lnTo>
                      <a:lnTo>
                        <a:pt x="480" y="215"/>
                      </a:lnTo>
                      <a:lnTo>
                        <a:pt x="484" y="217"/>
                      </a:lnTo>
                      <a:lnTo>
                        <a:pt x="484" y="219"/>
                      </a:lnTo>
                      <a:lnTo>
                        <a:pt x="488" y="221"/>
                      </a:lnTo>
                      <a:lnTo>
                        <a:pt x="488" y="223"/>
                      </a:lnTo>
                      <a:lnTo>
                        <a:pt x="488" y="225"/>
                      </a:lnTo>
                      <a:lnTo>
                        <a:pt x="486" y="227"/>
                      </a:lnTo>
                      <a:lnTo>
                        <a:pt x="486" y="228"/>
                      </a:lnTo>
                      <a:lnTo>
                        <a:pt x="488" y="230"/>
                      </a:lnTo>
                      <a:lnTo>
                        <a:pt x="501" y="236"/>
                      </a:lnTo>
                      <a:lnTo>
                        <a:pt x="501" y="236"/>
                      </a:lnTo>
                      <a:lnTo>
                        <a:pt x="503" y="238"/>
                      </a:lnTo>
                      <a:lnTo>
                        <a:pt x="503" y="238"/>
                      </a:lnTo>
                      <a:lnTo>
                        <a:pt x="505" y="238"/>
                      </a:lnTo>
                      <a:lnTo>
                        <a:pt x="505" y="238"/>
                      </a:lnTo>
                      <a:lnTo>
                        <a:pt x="507" y="238"/>
                      </a:lnTo>
                      <a:lnTo>
                        <a:pt x="507" y="238"/>
                      </a:lnTo>
                      <a:lnTo>
                        <a:pt x="507" y="238"/>
                      </a:lnTo>
                      <a:lnTo>
                        <a:pt x="508" y="238"/>
                      </a:lnTo>
                      <a:lnTo>
                        <a:pt x="508" y="238"/>
                      </a:lnTo>
                      <a:lnTo>
                        <a:pt x="510" y="240"/>
                      </a:lnTo>
                      <a:lnTo>
                        <a:pt x="510" y="238"/>
                      </a:lnTo>
                      <a:lnTo>
                        <a:pt x="512" y="238"/>
                      </a:lnTo>
                      <a:lnTo>
                        <a:pt x="512" y="236"/>
                      </a:lnTo>
                      <a:lnTo>
                        <a:pt x="512" y="234"/>
                      </a:lnTo>
                      <a:lnTo>
                        <a:pt x="512" y="234"/>
                      </a:lnTo>
                      <a:lnTo>
                        <a:pt x="512" y="232"/>
                      </a:lnTo>
                      <a:lnTo>
                        <a:pt x="510" y="232"/>
                      </a:lnTo>
                      <a:lnTo>
                        <a:pt x="510" y="232"/>
                      </a:lnTo>
                      <a:lnTo>
                        <a:pt x="510" y="230"/>
                      </a:lnTo>
                      <a:lnTo>
                        <a:pt x="510" y="228"/>
                      </a:lnTo>
                      <a:lnTo>
                        <a:pt x="508" y="228"/>
                      </a:lnTo>
                      <a:lnTo>
                        <a:pt x="507" y="225"/>
                      </a:lnTo>
                      <a:lnTo>
                        <a:pt x="491" y="206"/>
                      </a:lnTo>
                      <a:lnTo>
                        <a:pt x="489" y="202"/>
                      </a:lnTo>
                      <a:lnTo>
                        <a:pt x="489" y="200"/>
                      </a:lnTo>
                      <a:lnTo>
                        <a:pt x="489" y="196"/>
                      </a:lnTo>
                      <a:lnTo>
                        <a:pt x="489" y="194"/>
                      </a:lnTo>
                      <a:lnTo>
                        <a:pt x="489" y="194"/>
                      </a:lnTo>
                      <a:lnTo>
                        <a:pt x="489" y="192"/>
                      </a:lnTo>
                      <a:lnTo>
                        <a:pt x="489" y="190"/>
                      </a:lnTo>
                      <a:lnTo>
                        <a:pt x="489" y="190"/>
                      </a:lnTo>
                      <a:lnTo>
                        <a:pt x="488" y="189"/>
                      </a:lnTo>
                      <a:lnTo>
                        <a:pt x="488" y="189"/>
                      </a:lnTo>
                      <a:lnTo>
                        <a:pt x="488" y="185"/>
                      </a:lnTo>
                      <a:lnTo>
                        <a:pt x="488" y="183"/>
                      </a:lnTo>
                      <a:lnTo>
                        <a:pt x="489" y="181"/>
                      </a:lnTo>
                      <a:lnTo>
                        <a:pt x="491" y="181"/>
                      </a:lnTo>
                      <a:lnTo>
                        <a:pt x="495" y="177"/>
                      </a:lnTo>
                      <a:lnTo>
                        <a:pt x="497" y="177"/>
                      </a:lnTo>
                      <a:lnTo>
                        <a:pt x="499" y="171"/>
                      </a:lnTo>
                      <a:lnTo>
                        <a:pt x="501" y="171"/>
                      </a:lnTo>
                      <a:lnTo>
                        <a:pt x="503" y="171"/>
                      </a:lnTo>
                      <a:lnTo>
                        <a:pt x="505" y="170"/>
                      </a:lnTo>
                      <a:lnTo>
                        <a:pt x="505" y="170"/>
                      </a:lnTo>
                      <a:lnTo>
                        <a:pt x="507" y="170"/>
                      </a:lnTo>
                      <a:lnTo>
                        <a:pt x="507" y="168"/>
                      </a:lnTo>
                      <a:lnTo>
                        <a:pt x="507" y="168"/>
                      </a:lnTo>
                      <a:lnTo>
                        <a:pt x="507" y="168"/>
                      </a:lnTo>
                      <a:lnTo>
                        <a:pt x="508" y="166"/>
                      </a:lnTo>
                      <a:lnTo>
                        <a:pt x="508" y="166"/>
                      </a:lnTo>
                      <a:lnTo>
                        <a:pt x="510" y="164"/>
                      </a:lnTo>
                      <a:lnTo>
                        <a:pt x="510" y="164"/>
                      </a:lnTo>
                      <a:lnTo>
                        <a:pt x="512" y="164"/>
                      </a:lnTo>
                      <a:lnTo>
                        <a:pt x="512" y="162"/>
                      </a:lnTo>
                      <a:lnTo>
                        <a:pt x="518" y="158"/>
                      </a:lnTo>
                      <a:lnTo>
                        <a:pt x="518" y="156"/>
                      </a:lnTo>
                      <a:lnTo>
                        <a:pt x="520" y="154"/>
                      </a:lnTo>
                      <a:lnTo>
                        <a:pt x="522" y="154"/>
                      </a:lnTo>
                      <a:lnTo>
                        <a:pt x="522" y="152"/>
                      </a:lnTo>
                      <a:lnTo>
                        <a:pt x="524" y="152"/>
                      </a:lnTo>
                      <a:lnTo>
                        <a:pt x="526" y="152"/>
                      </a:lnTo>
                      <a:lnTo>
                        <a:pt x="528" y="154"/>
                      </a:lnTo>
                      <a:lnTo>
                        <a:pt x="528" y="156"/>
                      </a:lnTo>
                      <a:lnTo>
                        <a:pt x="528" y="156"/>
                      </a:lnTo>
                      <a:lnTo>
                        <a:pt x="529" y="156"/>
                      </a:lnTo>
                      <a:lnTo>
                        <a:pt x="531" y="154"/>
                      </a:lnTo>
                      <a:lnTo>
                        <a:pt x="531" y="154"/>
                      </a:lnTo>
                      <a:lnTo>
                        <a:pt x="531" y="152"/>
                      </a:lnTo>
                      <a:lnTo>
                        <a:pt x="531" y="151"/>
                      </a:lnTo>
                      <a:lnTo>
                        <a:pt x="531" y="149"/>
                      </a:lnTo>
                      <a:lnTo>
                        <a:pt x="533" y="145"/>
                      </a:lnTo>
                      <a:lnTo>
                        <a:pt x="533" y="145"/>
                      </a:lnTo>
                      <a:lnTo>
                        <a:pt x="533" y="1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g142a8b75624_19_0"/>
                <p:cNvSpPr/>
                <p:nvPr/>
              </p:nvSpPr>
              <p:spPr>
                <a:xfrm>
                  <a:off x="7354888" y="2284413"/>
                  <a:ext cx="846138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284" extrusionOk="0">
                      <a:moveTo>
                        <a:pt x="533" y="141"/>
                      </a:moveTo>
                      <a:lnTo>
                        <a:pt x="529" y="137"/>
                      </a:lnTo>
                      <a:lnTo>
                        <a:pt x="528" y="133"/>
                      </a:lnTo>
                      <a:lnTo>
                        <a:pt x="528" y="130"/>
                      </a:lnTo>
                      <a:lnTo>
                        <a:pt x="531" y="124"/>
                      </a:lnTo>
                      <a:lnTo>
                        <a:pt x="529" y="120"/>
                      </a:lnTo>
                      <a:lnTo>
                        <a:pt x="528" y="118"/>
                      </a:lnTo>
                      <a:lnTo>
                        <a:pt x="522" y="114"/>
                      </a:lnTo>
                      <a:lnTo>
                        <a:pt x="520" y="114"/>
                      </a:lnTo>
                      <a:lnTo>
                        <a:pt x="520" y="111"/>
                      </a:lnTo>
                      <a:lnTo>
                        <a:pt x="520" y="111"/>
                      </a:lnTo>
                      <a:lnTo>
                        <a:pt x="518" y="111"/>
                      </a:lnTo>
                      <a:lnTo>
                        <a:pt x="518" y="111"/>
                      </a:lnTo>
                      <a:lnTo>
                        <a:pt x="510" y="105"/>
                      </a:lnTo>
                      <a:lnTo>
                        <a:pt x="508" y="105"/>
                      </a:lnTo>
                      <a:lnTo>
                        <a:pt x="503" y="107"/>
                      </a:lnTo>
                      <a:lnTo>
                        <a:pt x="501" y="109"/>
                      </a:lnTo>
                      <a:lnTo>
                        <a:pt x="497" y="109"/>
                      </a:lnTo>
                      <a:lnTo>
                        <a:pt x="495" y="109"/>
                      </a:lnTo>
                      <a:lnTo>
                        <a:pt x="491" y="107"/>
                      </a:lnTo>
                      <a:lnTo>
                        <a:pt x="489" y="99"/>
                      </a:lnTo>
                      <a:lnTo>
                        <a:pt x="486" y="93"/>
                      </a:lnTo>
                      <a:lnTo>
                        <a:pt x="480" y="90"/>
                      </a:lnTo>
                      <a:lnTo>
                        <a:pt x="472" y="82"/>
                      </a:lnTo>
                      <a:lnTo>
                        <a:pt x="465" y="80"/>
                      </a:lnTo>
                      <a:lnTo>
                        <a:pt x="459" y="82"/>
                      </a:lnTo>
                      <a:lnTo>
                        <a:pt x="457" y="88"/>
                      </a:lnTo>
                      <a:lnTo>
                        <a:pt x="455" y="93"/>
                      </a:lnTo>
                      <a:lnTo>
                        <a:pt x="455" y="99"/>
                      </a:lnTo>
                      <a:lnTo>
                        <a:pt x="453" y="99"/>
                      </a:lnTo>
                      <a:lnTo>
                        <a:pt x="451" y="93"/>
                      </a:lnTo>
                      <a:lnTo>
                        <a:pt x="448" y="90"/>
                      </a:lnTo>
                      <a:lnTo>
                        <a:pt x="451" y="84"/>
                      </a:lnTo>
                      <a:lnTo>
                        <a:pt x="448" y="80"/>
                      </a:lnTo>
                      <a:lnTo>
                        <a:pt x="455" y="76"/>
                      </a:lnTo>
                      <a:lnTo>
                        <a:pt x="463" y="69"/>
                      </a:lnTo>
                      <a:lnTo>
                        <a:pt x="463" y="65"/>
                      </a:lnTo>
                      <a:lnTo>
                        <a:pt x="461" y="59"/>
                      </a:lnTo>
                      <a:lnTo>
                        <a:pt x="457" y="54"/>
                      </a:lnTo>
                      <a:lnTo>
                        <a:pt x="455" y="52"/>
                      </a:lnTo>
                      <a:lnTo>
                        <a:pt x="455" y="46"/>
                      </a:lnTo>
                      <a:lnTo>
                        <a:pt x="453" y="44"/>
                      </a:lnTo>
                      <a:lnTo>
                        <a:pt x="451" y="42"/>
                      </a:lnTo>
                      <a:lnTo>
                        <a:pt x="451" y="42"/>
                      </a:lnTo>
                      <a:lnTo>
                        <a:pt x="449" y="42"/>
                      </a:lnTo>
                      <a:lnTo>
                        <a:pt x="449" y="40"/>
                      </a:lnTo>
                      <a:lnTo>
                        <a:pt x="449" y="40"/>
                      </a:lnTo>
                      <a:lnTo>
                        <a:pt x="442" y="34"/>
                      </a:lnTo>
                      <a:lnTo>
                        <a:pt x="440" y="29"/>
                      </a:lnTo>
                      <a:lnTo>
                        <a:pt x="434" y="31"/>
                      </a:lnTo>
                      <a:lnTo>
                        <a:pt x="427" y="36"/>
                      </a:lnTo>
                      <a:lnTo>
                        <a:pt x="425" y="27"/>
                      </a:lnTo>
                      <a:lnTo>
                        <a:pt x="425" y="25"/>
                      </a:lnTo>
                      <a:lnTo>
                        <a:pt x="427" y="25"/>
                      </a:lnTo>
                      <a:lnTo>
                        <a:pt x="427" y="23"/>
                      </a:lnTo>
                      <a:lnTo>
                        <a:pt x="438" y="21"/>
                      </a:lnTo>
                      <a:lnTo>
                        <a:pt x="438" y="19"/>
                      </a:lnTo>
                      <a:lnTo>
                        <a:pt x="440" y="17"/>
                      </a:lnTo>
                      <a:lnTo>
                        <a:pt x="442" y="14"/>
                      </a:lnTo>
                      <a:lnTo>
                        <a:pt x="442" y="12"/>
                      </a:lnTo>
                      <a:lnTo>
                        <a:pt x="440" y="10"/>
                      </a:lnTo>
                      <a:lnTo>
                        <a:pt x="440" y="10"/>
                      </a:lnTo>
                      <a:lnTo>
                        <a:pt x="438" y="10"/>
                      </a:lnTo>
                      <a:lnTo>
                        <a:pt x="436" y="12"/>
                      </a:lnTo>
                      <a:lnTo>
                        <a:pt x="432" y="14"/>
                      </a:lnTo>
                      <a:lnTo>
                        <a:pt x="430" y="14"/>
                      </a:lnTo>
                      <a:lnTo>
                        <a:pt x="427" y="12"/>
                      </a:lnTo>
                      <a:lnTo>
                        <a:pt x="425" y="8"/>
                      </a:lnTo>
                      <a:lnTo>
                        <a:pt x="423" y="6"/>
                      </a:lnTo>
                      <a:lnTo>
                        <a:pt x="423" y="2"/>
                      </a:lnTo>
                      <a:lnTo>
                        <a:pt x="421" y="0"/>
                      </a:lnTo>
                      <a:lnTo>
                        <a:pt x="415" y="0"/>
                      </a:lnTo>
                      <a:lnTo>
                        <a:pt x="409" y="0"/>
                      </a:lnTo>
                      <a:lnTo>
                        <a:pt x="404" y="0"/>
                      </a:lnTo>
                      <a:lnTo>
                        <a:pt x="396" y="4"/>
                      </a:lnTo>
                      <a:lnTo>
                        <a:pt x="388" y="2"/>
                      </a:lnTo>
                      <a:lnTo>
                        <a:pt x="387" y="2"/>
                      </a:lnTo>
                      <a:lnTo>
                        <a:pt x="385" y="2"/>
                      </a:lnTo>
                      <a:lnTo>
                        <a:pt x="385" y="10"/>
                      </a:lnTo>
                      <a:lnTo>
                        <a:pt x="383" y="15"/>
                      </a:lnTo>
                      <a:lnTo>
                        <a:pt x="375" y="15"/>
                      </a:lnTo>
                      <a:lnTo>
                        <a:pt x="371" y="12"/>
                      </a:lnTo>
                      <a:lnTo>
                        <a:pt x="369" y="14"/>
                      </a:lnTo>
                      <a:lnTo>
                        <a:pt x="369" y="14"/>
                      </a:lnTo>
                      <a:lnTo>
                        <a:pt x="367" y="14"/>
                      </a:lnTo>
                      <a:lnTo>
                        <a:pt x="367" y="14"/>
                      </a:lnTo>
                      <a:lnTo>
                        <a:pt x="366" y="15"/>
                      </a:lnTo>
                      <a:lnTo>
                        <a:pt x="367" y="15"/>
                      </a:lnTo>
                      <a:lnTo>
                        <a:pt x="366" y="17"/>
                      </a:lnTo>
                      <a:lnTo>
                        <a:pt x="364" y="17"/>
                      </a:lnTo>
                      <a:lnTo>
                        <a:pt x="364" y="17"/>
                      </a:lnTo>
                      <a:lnTo>
                        <a:pt x="364" y="21"/>
                      </a:lnTo>
                      <a:lnTo>
                        <a:pt x="364" y="25"/>
                      </a:lnTo>
                      <a:lnTo>
                        <a:pt x="364" y="25"/>
                      </a:lnTo>
                      <a:lnTo>
                        <a:pt x="360" y="25"/>
                      </a:lnTo>
                      <a:lnTo>
                        <a:pt x="358" y="25"/>
                      </a:lnTo>
                      <a:lnTo>
                        <a:pt x="358" y="23"/>
                      </a:lnTo>
                      <a:lnTo>
                        <a:pt x="356" y="19"/>
                      </a:lnTo>
                      <a:lnTo>
                        <a:pt x="354" y="19"/>
                      </a:lnTo>
                      <a:lnTo>
                        <a:pt x="354" y="25"/>
                      </a:lnTo>
                      <a:lnTo>
                        <a:pt x="350" y="25"/>
                      </a:lnTo>
                      <a:lnTo>
                        <a:pt x="345" y="25"/>
                      </a:lnTo>
                      <a:lnTo>
                        <a:pt x="341" y="27"/>
                      </a:lnTo>
                      <a:lnTo>
                        <a:pt x="341" y="33"/>
                      </a:lnTo>
                      <a:lnTo>
                        <a:pt x="337" y="33"/>
                      </a:lnTo>
                      <a:lnTo>
                        <a:pt x="335" y="33"/>
                      </a:lnTo>
                      <a:lnTo>
                        <a:pt x="335" y="31"/>
                      </a:lnTo>
                      <a:lnTo>
                        <a:pt x="335" y="31"/>
                      </a:lnTo>
                      <a:lnTo>
                        <a:pt x="335" y="29"/>
                      </a:lnTo>
                      <a:lnTo>
                        <a:pt x="333" y="29"/>
                      </a:lnTo>
                      <a:lnTo>
                        <a:pt x="333" y="29"/>
                      </a:lnTo>
                      <a:lnTo>
                        <a:pt x="326" y="27"/>
                      </a:lnTo>
                      <a:lnTo>
                        <a:pt x="326" y="27"/>
                      </a:lnTo>
                      <a:lnTo>
                        <a:pt x="320" y="23"/>
                      </a:lnTo>
                      <a:lnTo>
                        <a:pt x="314" y="23"/>
                      </a:lnTo>
                      <a:lnTo>
                        <a:pt x="312" y="21"/>
                      </a:lnTo>
                      <a:lnTo>
                        <a:pt x="312" y="21"/>
                      </a:lnTo>
                      <a:lnTo>
                        <a:pt x="312" y="23"/>
                      </a:lnTo>
                      <a:lnTo>
                        <a:pt x="314" y="25"/>
                      </a:lnTo>
                      <a:lnTo>
                        <a:pt x="314" y="25"/>
                      </a:lnTo>
                      <a:lnTo>
                        <a:pt x="312" y="25"/>
                      </a:lnTo>
                      <a:lnTo>
                        <a:pt x="307" y="21"/>
                      </a:lnTo>
                      <a:lnTo>
                        <a:pt x="303" y="21"/>
                      </a:lnTo>
                      <a:lnTo>
                        <a:pt x="299" y="21"/>
                      </a:lnTo>
                      <a:lnTo>
                        <a:pt x="297" y="21"/>
                      </a:lnTo>
                      <a:lnTo>
                        <a:pt x="295" y="21"/>
                      </a:lnTo>
                      <a:lnTo>
                        <a:pt x="293" y="21"/>
                      </a:lnTo>
                      <a:lnTo>
                        <a:pt x="295" y="15"/>
                      </a:lnTo>
                      <a:lnTo>
                        <a:pt x="293" y="15"/>
                      </a:lnTo>
                      <a:lnTo>
                        <a:pt x="287" y="8"/>
                      </a:lnTo>
                      <a:lnTo>
                        <a:pt x="286" y="6"/>
                      </a:lnTo>
                      <a:lnTo>
                        <a:pt x="282" y="6"/>
                      </a:lnTo>
                      <a:lnTo>
                        <a:pt x="278" y="6"/>
                      </a:lnTo>
                      <a:lnTo>
                        <a:pt x="278" y="6"/>
                      </a:lnTo>
                      <a:lnTo>
                        <a:pt x="272" y="14"/>
                      </a:lnTo>
                      <a:lnTo>
                        <a:pt x="270" y="15"/>
                      </a:lnTo>
                      <a:lnTo>
                        <a:pt x="270" y="15"/>
                      </a:lnTo>
                      <a:lnTo>
                        <a:pt x="266" y="17"/>
                      </a:lnTo>
                      <a:lnTo>
                        <a:pt x="263" y="17"/>
                      </a:lnTo>
                      <a:lnTo>
                        <a:pt x="261" y="17"/>
                      </a:lnTo>
                      <a:lnTo>
                        <a:pt x="257" y="17"/>
                      </a:lnTo>
                      <a:lnTo>
                        <a:pt x="257" y="19"/>
                      </a:lnTo>
                      <a:lnTo>
                        <a:pt x="255" y="21"/>
                      </a:lnTo>
                      <a:lnTo>
                        <a:pt x="255" y="23"/>
                      </a:lnTo>
                      <a:lnTo>
                        <a:pt x="253" y="23"/>
                      </a:lnTo>
                      <a:lnTo>
                        <a:pt x="249" y="23"/>
                      </a:lnTo>
                      <a:lnTo>
                        <a:pt x="247" y="29"/>
                      </a:lnTo>
                      <a:lnTo>
                        <a:pt x="251" y="33"/>
                      </a:lnTo>
                      <a:lnTo>
                        <a:pt x="255" y="36"/>
                      </a:lnTo>
                      <a:lnTo>
                        <a:pt x="249" y="42"/>
                      </a:lnTo>
                      <a:lnTo>
                        <a:pt x="246" y="46"/>
                      </a:lnTo>
                      <a:lnTo>
                        <a:pt x="240" y="46"/>
                      </a:lnTo>
                      <a:lnTo>
                        <a:pt x="236" y="50"/>
                      </a:lnTo>
                      <a:lnTo>
                        <a:pt x="230" y="52"/>
                      </a:lnTo>
                      <a:lnTo>
                        <a:pt x="226" y="54"/>
                      </a:lnTo>
                      <a:lnTo>
                        <a:pt x="225" y="54"/>
                      </a:lnTo>
                      <a:lnTo>
                        <a:pt x="223" y="55"/>
                      </a:lnTo>
                      <a:lnTo>
                        <a:pt x="221" y="55"/>
                      </a:lnTo>
                      <a:lnTo>
                        <a:pt x="219" y="55"/>
                      </a:lnTo>
                      <a:lnTo>
                        <a:pt x="217" y="55"/>
                      </a:lnTo>
                      <a:lnTo>
                        <a:pt x="215" y="57"/>
                      </a:lnTo>
                      <a:lnTo>
                        <a:pt x="215" y="57"/>
                      </a:lnTo>
                      <a:lnTo>
                        <a:pt x="215" y="57"/>
                      </a:lnTo>
                      <a:lnTo>
                        <a:pt x="215" y="59"/>
                      </a:lnTo>
                      <a:lnTo>
                        <a:pt x="215" y="59"/>
                      </a:lnTo>
                      <a:lnTo>
                        <a:pt x="215" y="59"/>
                      </a:lnTo>
                      <a:lnTo>
                        <a:pt x="215" y="61"/>
                      </a:lnTo>
                      <a:lnTo>
                        <a:pt x="213" y="61"/>
                      </a:lnTo>
                      <a:lnTo>
                        <a:pt x="211" y="61"/>
                      </a:lnTo>
                      <a:lnTo>
                        <a:pt x="211" y="61"/>
                      </a:lnTo>
                      <a:lnTo>
                        <a:pt x="211" y="63"/>
                      </a:lnTo>
                      <a:lnTo>
                        <a:pt x="206" y="65"/>
                      </a:lnTo>
                      <a:lnTo>
                        <a:pt x="204" y="65"/>
                      </a:lnTo>
                      <a:lnTo>
                        <a:pt x="198" y="71"/>
                      </a:lnTo>
                      <a:lnTo>
                        <a:pt x="196" y="71"/>
                      </a:lnTo>
                      <a:lnTo>
                        <a:pt x="194" y="71"/>
                      </a:lnTo>
                      <a:lnTo>
                        <a:pt x="194" y="71"/>
                      </a:lnTo>
                      <a:lnTo>
                        <a:pt x="192" y="71"/>
                      </a:lnTo>
                      <a:lnTo>
                        <a:pt x="190" y="73"/>
                      </a:lnTo>
                      <a:lnTo>
                        <a:pt x="188" y="73"/>
                      </a:lnTo>
                      <a:lnTo>
                        <a:pt x="186" y="73"/>
                      </a:lnTo>
                      <a:lnTo>
                        <a:pt x="183" y="73"/>
                      </a:lnTo>
                      <a:lnTo>
                        <a:pt x="173" y="73"/>
                      </a:lnTo>
                      <a:lnTo>
                        <a:pt x="164" y="78"/>
                      </a:lnTo>
                      <a:lnTo>
                        <a:pt x="160" y="80"/>
                      </a:lnTo>
                      <a:lnTo>
                        <a:pt x="156" y="84"/>
                      </a:lnTo>
                      <a:lnTo>
                        <a:pt x="152" y="88"/>
                      </a:lnTo>
                      <a:lnTo>
                        <a:pt x="148" y="90"/>
                      </a:lnTo>
                      <a:lnTo>
                        <a:pt x="145" y="92"/>
                      </a:lnTo>
                      <a:lnTo>
                        <a:pt x="145" y="95"/>
                      </a:lnTo>
                      <a:lnTo>
                        <a:pt x="145" y="99"/>
                      </a:lnTo>
                      <a:lnTo>
                        <a:pt x="143" y="103"/>
                      </a:lnTo>
                      <a:lnTo>
                        <a:pt x="139" y="105"/>
                      </a:lnTo>
                      <a:lnTo>
                        <a:pt x="131" y="111"/>
                      </a:lnTo>
                      <a:lnTo>
                        <a:pt x="129" y="114"/>
                      </a:lnTo>
                      <a:lnTo>
                        <a:pt x="127" y="116"/>
                      </a:lnTo>
                      <a:lnTo>
                        <a:pt x="124" y="116"/>
                      </a:lnTo>
                      <a:lnTo>
                        <a:pt x="122" y="118"/>
                      </a:lnTo>
                      <a:lnTo>
                        <a:pt x="122" y="118"/>
                      </a:lnTo>
                      <a:lnTo>
                        <a:pt x="118" y="122"/>
                      </a:lnTo>
                      <a:lnTo>
                        <a:pt x="118" y="124"/>
                      </a:lnTo>
                      <a:lnTo>
                        <a:pt x="116" y="124"/>
                      </a:lnTo>
                      <a:lnTo>
                        <a:pt x="114" y="126"/>
                      </a:lnTo>
                      <a:lnTo>
                        <a:pt x="112" y="126"/>
                      </a:lnTo>
                      <a:lnTo>
                        <a:pt x="112" y="126"/>
                      </a:lnTo>
                      <a:lnTo>
                        <a:pt x="112" y="124"/>
                      </a:lnTo>
                      <a:lnTo>
                        <a:pt x="110" y="124"/>
                      </a:lnTo>
                      <a:lnTo>
                        <a:pt x="110" y="124"/>
                      </a:lnTo>
                      <a:lnTo>
                        <a:pt x="110" y="124"/>
                      </a:lnTo>
                      <a:lnTo>
                        <a:pt x="105" y="128"/>
                      </a:lnTo>
                      <a:lnTo>
                        <a:pt x="101" y="130"/>
                      </a:lnTo>
                      <a:lnTo>
                        <a:pt x="99" y="133"/>
                      </a:lnTo>
                      <a:lnTo>
                        <a:pt x="97" y="135"/>
                      </a:lnTo>
                      <a:lnTo>
                        <a:pt x="97" y="137"/>
                      </a:lnTo>
                      <a:lnTo>
                        <a:pt x="99" y="139"/>
                      </a:lnTo>
                      <a:lnTo>
                        <a:pt x="103" y="139"/>
                      </a:lnTo>
                      <a:lnTo>
                        <a:pt x="103" y="139"/>
                      </a:lnTo>
                      <a:lnTo>
                        <a:pt x="103" y="141"/>
                      </a:lnTo>
                      <a:lnTo>
                        <a:pt x="103" y="145"/>
                      </a:lnTo>
                      <a:lnTo>
                        <a:pt x="103" y="145"/>
                      </a:lnTo>
                      <a:lnTo>
                        <a:pt x="103" y="145"/>
                      </a:lnTo>
                      <a:lnTo>
                        <a:pt x="103" y="147"/>
                      </a:lnTo>
                      <a:lnTo>
                        <a:pt x="101" y="151"/>
                      </a:lnTo>
                      <a:lnTo>
                        <a:pt x="97" y="152"/>
                      </a:lnTo>
                      <a:lnTo>
                        <a:pt x="95" y="154"/>
                      </a:lnTo>
                      <a:lnTo>
                        <a:pt x="91" y="154"/>
                      </a:lnTo>
                      <a:lnTo>
                        <a:pt x="91" y="154"/>
                      </a:lnTo>
                      <a:lnTo>
                        <a:pt x="89" y="158"/>
                      </a:lnTo>
                      <a:lnTo>
                        <a:pt x="87" y="158"/>
                      </a:lnTo>
                      <a:lnTo>
                        <a:pt x="82" y="160"/>
                      </a:lnTo>
                      <a:lnTo>
                        <a:pt x="80" y="162"/>
                      </a:lnTo>
                      <a:lnTo>
                        <a:pt x="78" y="162"/>
                      </a:lnTo>
                      <a:lnTo>
                        <a:pt x="78" y="162"/>
                      </a:lnTo>
                      <a:lnTo>
                        <a:pt x="76" y="158"/>
                      </a:lnTo>
                      <a:lnTo>
                        <a:pt x="76" y="158"/>
                      </a:lnTo>
                      <a:lnTo>
                        <a:pt x="74" y="160"/>
                      </a:lnTo>
                      <a:lnTo>
                        <a:pt x="74" y="162"/>
                      </a:lnTo>
                      <a:lnTo>
                        <a:pt x="72" y="164"/>
                      </a:lnTo>
                      <a:lnTo>
                        <a:pt x="70" y="164"/>
                      </a:lnTo>
                      <a:lnTo>
                        <a:pt x="70" y="164"/>
                      </a:lnTo>
                      <a:lnTo>
                        <a:pt x="70" y="162"/>
                      </a:lnTo>
                      <a:lnTo>
                        <a:pt x="68" y="162"/>
                      </a:lnTo>
                      <a:lnTo>
                        <a:pt x="68" y="164"/>
                      </a:lnTo>
                      <a:lnTo>
                        <a:pt x="66" y="166"/>
                      </a:lnTo>
                      <a:lnTo>
                        <a:pt x="65" y="166"/>
                      </a:lnTo>
                      <a:lnTo>
                        <a:pt x="65" y="164"/>
                      </a:lnTo>
                      <a:lnTo>
                        <a:pt x="63" y="160"/>
                      </a:lnTo>
                      <a:lnTo>
                        <a:pt x="63" y="158"/>
                      </a:lnTo>
                      <a:lnTo>
                        <a:pt x="61" y="158"/>
                      </a:lnTo>
                      <a:lnTo>
                        <a:pt x="61" y="160"/>
                      </a:lnTo>
                      <a:lnTo>
                        <a:pt x="61" y="160"/>
                      </a:lnTo>
                      <a:lnTo>
                        <a:pt x="61" y="162"/>
                      </a:lnTo>
                      <a:lnTo>
                        <a:pt x="61" y="162"/>
                      </a:lnTo>
                      <a:lnTo>
                        <a:pt x="61" y="164"/>
                      </a:lnTo>
                      <a:lnTo>
                        <a:pt x="59" y="164"/>
                      </a:lnTo>
                      <a:lnTo>
                        <a:pt x="59" y="164"/>
                      </a:lnTo>
                      <a:lnTo>
                        <a:pt x="51" y="164"/>
                      </a:lnTo>
                      <a:lnTo>
                        <a:pt x="49" y="164"/>
                      </a:lnTo>
                      <a:lnTo>
                        <a:pt x="45" y="166"/>
                      </a:lnTo>
                      <a:lnTo>
                        <a:pt x="40" y="171"/>
                      </a:lnTo>
                      <a:lnTo>
                        <a:pt x="36" y="171"/>
                      </a:lnTo>
                      <a:lnTo>
                        <a:pt x="34" y="171"/>
                      </a:lnTo>
                      <a:lnTo>
                        <a:pt x="30" y="171"/>
                      </a:lnTo>
                      <a:lnTo>
                        <a:pt x="26" y="171"/>
                      </a:lnTo>
                      <a:lnTo>
                        <a:pt x="24" y="171"/>
                      </a:lnTo>
                      <a:lnTo>
                        <a:pt x="21" y="170"/>
                      </a:lnTo>
                      <a:lnTo>
                        <a:pt x="19" y="168"/>
                      </a:lnTo>
                      <a:lnTo>
                        <a:pt x="5" y="170"/>
                      </a:lnTo>
                      <a:lnTo>
                        <a:pt x="4" y="173"/>
                      </a:lnTo>
                      <a:lnTo>
                        <a:pt x="0" y="179"/>
                      </a:lnTo>
                      <a:lnTo>
                        <a:pt x="0" y="183"/>
                      </a:lnTo>
                      <a:lnTo>
                        <a:pt x="2" y="190"/>
                      </a:lnTo>
                      <a:lnTo>
                        <a:pt x="2" y="192"/>
                      </a:lnTo>
                      <a:lnTo>
                        <a:pt x="5" y="194"/>
                      </a:lnTo>
                      <a:lnTo>
                        <a:pt x="5" y="196"/>
                      </a:lnTo>
                      <a:lnTo>
                        <a:pt x="7" y="198"/>
                      </a:lnTo>
                      <a:lnTo>
                        <a:pt x="9" y="198"/>
                      </a:lnTo>
                      <a:lnTo>
                        <a:pt x="11" y="198"/>
                      </a:lnTo>
                      <a:lnTo>
                        <a:pt x="13" y="200"/>
                      </a:lnTo>
                      <a:lnTo>
                        <a:pt x="13" y="200"/>
                      </a:lnTo>
                      <a:lnTo>
                        <a:pt x="15" y="202"/>
                      </a:lnTo>
                      <a:lnTo>
                        <a:pt x="15" y="204"/>
                      </a:lnTo>
                      <a:lnTo>
                        <a:pt x="15" y="204"/>
                      </a:lnTo>
                      <a:lnTo>
                        <a:pt x="19" y="204"/>
                      </a:lnTo>
                      <a:lnTo>
                        <a:pt x="26" y="202"/>
                      </a:lnTo>
                      <a:lnTo>
                        <a:pt x="28" y="202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36" y="198"/>
                      </a:lnTo>
                      <a:lnTo>
                        <a:pt x="36" y="198"/>
                      </a:lnTo>
                      <a:lnTo>
                        <a:pt x="38" y="202"/>
                      </a:lnTo>
                      <a:lnTo>
                        <a:pt x="47" y="215"/>
                      </a:lnTo>
                      <a:lnTo>
                        <a:pt x="47" y="217"/>
                      </a:lnTo>
                      <a:lnTo>
                        <a:pt x="45" y="219"/>
                      </a:lnTo>
                      <a:lnTo>
                        <a:pt x="44" y="221"/>
                      </a:lnTo>
                      <a:lnTo>
                        <a:pt x="42" y="223"/>
                      </a:lnTo>
                      <a:lnTo>
                        <a:pt x="42" y="225"/>
                      </a:lnTo>
                      <a:lnTo>
                        <a:pt x="42" y="227"/>
                      </a:lnTo>
                      <a:lnTo>
                        <a:pt x="42" y="227"/>
                      </a:lnTo>
                      <a:lnTo>
                        <a:pt x="42" y="228"/>
                      </a:lnTo>
                      <a:lnTo>
                        <a:pt x="40" y="228"/>
                      </a:lnTo>
                      <a:lnTo>
                        <a:pt x="40" y="228"/>
                      </a:lnTo>
                      <a:lnTo>
                        <a:pt x="40" y="230"/>
                      </a:lnTo>
                      <a:lnTo>
                        <a:pt x="38" y="230"/>
                      </a:lnTo>
                      <a:lnTo>
                        <a:pt x="38" y="232"/>
                      </a:lnTo>
                      <a:lnTo>
                        <a:pt x="38" y="234"/>
                      </a:lnTo>
                      <a:lnTo>
                        <a:pt x="38" y="236"/>
                      </a:lnTo>
                      <a:lnTo>
                        <a:pt x="38" y="240"/>
                      </a:lnTo>
                      <a:lnTo>
                        <a:pt x="44" y="246"/>
                      </a:lnTo>
                      <a:lnTo>
                        <a:pt x="45" y="248"/>
                      </a:lnTo>
                      <a:lnTo>
                        <a:pt x="45" y="248"/>
                      </a:lnTo>
                      <a:lnTo>
                        <a:pt x="47" y="253"/>
                      </a:lnTo>
                      <a:lnTo>
                        <a:pt x="45" y="255"/>
                      </a:lnTo>
                      <a:lnTo>
                        <a:pt x="49" y="255"/>
                      </a:lnTo>
                      <a:lnTo>
                        <a:pt x="59" y="257"/>
                      </a:lnTo>
                      <a:lnTo>
                        <a:pt x="63" y="255"/>
                      </a:lnTo>
                      <a:lnTo>
                        <a:pt x="65" y="255"/>
                      </a:lnTo>
                      <a:lnTo>
                        <a:pt x="68" y="255"/>
                      </a:lnTo>
                      <a:lnTo>
                        <a:pt x="68" y="255"/>
                      </a:lnTo>
                      <a:lnTo>
                        <a:pt x="72" y="253"/>
                      </a:lnTo>
                      <a:lnTo>
                        <a:pt x="84" y="249"/>
                      </a:lnTo>
                      <a:lnTo>
                        <a:pt x="89" y="248"/>
                      </a:lnTo>
                      <a:lnTo>
                        <a:pt x="95" y="248"/>
                      </a:lnTo>
                      <a:lnTo>
                        <a:pt x="97" y="246"/>
                      </a:lnTo>
                      <a:lnTo>
                        <a:pt x="99" y="244"/>
                      </a:lnTo>
                      <a:lnTo>
                        <a:pt x="99" y="244"/>
                      </a:lnTo>
                      <a:lnTo>
                        <a:pt x="101" y="242"/>
                      </a:lnTo>
                      <a:lnTo>
                        <a:pt x="103" y="240"/>
                      </a:lnTo>
                      <a:lnTo>
                        <a:pt x="106" y="242"/>
                      </a:lnTo>
                      <a:lnTo>
                        <a:pt x="114" y="242"/>
                      </a:lnTo>
                      <a:lnTo>
                        <a:pt x="122" y="246"/>
                      </a:lnTo>
                      <a:lnTo>
                        <a:pt x="125" y="248"/>
                      </a:lnTo>
                      <a:lnTo>
                        <a:pt x="125" y="248"/>
                      </a:lnTo>
                      <a:lnTo>
                        <a:pt x="125" y="248"/>
                      </a:lnTo>
                      <a:lnTo>
                        <a:pt x="125" y="249"/>
                      </a:lnTo>
                      <a:lnTo>
                        <a:pt x="125" y="249"/>
                      </a:lnTo>
                      <a:lnTo>
                        <a:pt x="127" y="251"/>
                      </a:lnTo>
                      <a:lnTo>
                        <a:pt x="129" y="251"/>
                      </a:lnTo>
                      <a:lnTo>
                        <a:pt x="133" y="253"/>
                      </a:lnTo>
                      <a:lnTo>
                        <a:pt x="165" y="249"/>
                      </a:lnTo>
                      <a:lnTo>
                        <a:pt x="167" y="249"/>
                      </a:lnTo>
                      <a:lnTo>
                        <a:pt x="169" y="249"/>
                      </a:lnTo>
                      <a:lnTo>
                        <a:pt x="171" y="251"/>
                      </a:lnTo>
                      <a:lnTo>
                        <a:pt x="173" y="253"/>
                      </a:lnTo>
                      <a:lnTo>
                        <a:pt x="175" y="253"/>
                      </a:lnTo>
                      <a:lnTo>
                        <a:pt x="179" y="251"/>
                      </a:lnTo>
                      <a:lnTo>
                        <a:pt x="181" y="251"/>
                      </a:lnTo>
                      <a:lnTo>
                        <a:pt x="186" y="249"/>
                      </a:lnTo>
                      <a:lnTo>
                        <a:pt x="190" y="249"/>
                      </a:lnTo>
                      <a:lnTo>
                        <a:pt x="196" y="248"/>
                      </a:lnTo>
                      <a:lnTo>
                        <a:pt x="198" y="246"/>
                      </a:lnTo>
                      <a:lnTo>
                        <a:pt x="200" y="244"/>
                      </a:lnTo>
                      <a:lnTo>
                        <a:pt x="202" y="242"/>
                      </a:lnTo>
                      <a:lnTo>
                        <a:pt x="202" y="242"/>
                      </a:lnTo>
                      <a:lnTo>
                        <a:pt x="206" y="240"/>
                      </a:lnTo>
                      <a:lnTo>
                        <a:pt x="207" y="238"/>
                      </a:lnTo>
                      <a:lnTo>
                        <a:pt x="207" y="236"/>
                      </a:lnTo>
                      <a:lnTo>
                        <a:pt x="207" y="236"/>
                      </a:lnTo>
                      <a:lnTo>
                        <a:pt x="207" y="232"/>
                      </a:lnTo>
                      <a:lnTo>
                        <a:pt x="207" y="230"/>
                      </a:lnTo>
                      <a:lnTo>
                        <a:pt x="207" y="228"/>
                      </a:lnTo>
                      <a:lnTo>
                        <a:pt x="209" y="227"/>
                      </a:lnTo>
                      <a:lnTo>
                        <a:pt x="209" y="227"/>
                      </a:lnTo>
                      <a:lnTo>
                        <a:pt x="219" y="215"/>
                      </a:lnTo>
                      <a:lnTo>
                        <a:pt x="223" y="213"/>
                      </a:lnTo>
                      <a:lnTo>
                        <a:pt x="223" y="213"/>
                      </a:lnTo>
                      <a:lnTo>
                        <a:pt x="226" y="209"/>
                      </a:lnTo>
                      <a:lnTo>
                        <a:pt x="230" y="208"/>
                      </a:lnTo>
                      <a:lnTo>
                        <a:pt x="234" y="204"/>
                      </a:lnTo>
                      <a:lnTo>
                        <a:pt x="246" y="192"/>
                      </a:lnTo>
                      <a:lnTo>
                        <a:pt x="246" y="192"/>
                      </a:lnTo>
                      <a:lnTo>
                        <a:pt x="247" y="190"/>
                      </a:lnTo>
                      <a:lnTo>
                        <a:pt x="247" y="190"/>
                      </a:lnTo>
                      <a:lnTo>
                        <a:pt x="246" y="189"/>
                      </a:lnTo>
                      <a:lnTo>
                        <a:pt x="246" y="189"/>
                      </a:lnTo>
                      <a:lnTo>
                        <a:pt x="244" y="187"/>
                      </a:lnTo>
                      <a:lnTo>
                        <a:pt x="244" y="185"/>
                      </a:lnTo>
                      <a:lnTo>
                        <a:pt x="244" y="185"/>
                      </a:lnTo>
                      <a:lnTo>
                        <a:pt x="244" y="183"/>
                      </a:lnTo>
                      <a:lnTo>
                        <a:pt x="246" y="181"/>
                      </a:lnTo>
                      <a:lnTo>
                        <a:pt x="247" y="181"/>
                      </a:lnTo>
                      <a:lnTo>
                        <a:pt x="247" y="181"/>
                      </a:lnTo>
                      <a:lnTo>
                        <a:pt x="247" y="181"/>
                      </a:lnTo>
                      <a:lnTo>
                        <a:pt x="249" y="181"/>
                      </a:lnTo>
                      <a:lnTo>
                        <a:pt x="249" y="183"/>
                      </a:lnTo>
                      <a:lnTo>
                        <a:pt x="249" y="183"/>
                      </a:lnTo>
                      <a:lnTo>
                        <a:pt x="251" y="185"/>
                      </a:lnTo>
                      <a:lnTo>
                        <a:pt x="253" y="185"/>
                      </a:lnTo>
                      <a:lnTo>
                        <a:pt x="255" y="187"/>
                      </a:lnTo>
                      <a:lnTo>
                        <a:pt x="265" y="183"/>
                      </a:lnTo>
                      <a:lnTo>
                        <a:pt x="266" y="187"/>
                      </a:lnTo>
                      <a:lnTo>
                        <a:pt x="270" y="185"/>
                      </a:lnTo>
                      <a:lnTo>
                        <a:pt x="270" y="185"/>
                      </a:lnTo>
                      <a:lnTo>
                        <a:pt x="272" y="185"/>
                      </a:lnTo>
                      <a:lnTo>
                        <a:pt x="274" y="185"/>
                      </a:lnTo>
                      <a:lnTo>
                        <a:pt x="276" y="183"/>
                      </a:lnTo>
                      <a:lnTo>
                        <a:pt x="280" y="181"/>
                      </a:lnTo>
                      <a:lnTo>
                        <a:pt x="284" y="179"/>
                      </a:lnTo>
                      <a:lnTo>
                        <a:pt x="289" y="177"/>
                      </a:lnTo>
                      <a:lnTo>
                        <a:pt x="297" y="175"/>
                      </a:lnTo>
                      <a:lnTo>
                        <a:pt x="297" y="175"/>
                      </a:lnTo>
                      <a:lnTo>
                        <a:pt x="299" y="173"/>
                      </a:lnTo>
                      <a:lnTo>
                        <a:pt x="307" y="170"/>
                      </a:lnTo>
                      <a:lnTo>
                        <a:pt x="310" y="168"/>
                      </a:lnTo>
                      <a:lnTo>
                        <a:pt x="339" y="158"/>
                      </a:lnTo>
                      <a:lnTo>
                        <a:pt x="343" y="154"/>
                      </a:lnTo>
                      <a:lnTo>
                        <a:pt x="345" y="154"/>
                      </a:lnTo>
                      <a:lnTo>
                        <a:pt x="345" y="154"/>
                      </a:lnTo>
                      <a:lnTo>
                        <a:pt x="347" y="156"/>
                      </a:lnTo>
                      <a:lnTo>
                        <a:pt x="348" y="156"/>
                      </a:lnTo>
                      <a:lnTo>
                        <a:pt x="350" y="156"/>
                      </a:lnTo>
                      <a:lnTo>
                        <a:pt x="350" y="158"/>
                      </a:lnTo>
                      <a:lnTo>
                        <a:pt x="354" y="158"/>
                      </a:lnTo>
                      <a:lnTo>
                        <a:pt x="362" y="156"/>
                      </a:lnTo>
                      <a:lnTo>
                        <a:pt x="366" y="154"/>
                      </a:lnTo>
                      <a:lnTo>
                        <a:pt x="367" y="152"/>
                      </a:lnTo>
                      <a:lnTo>
                        <a:pt x="369" y="151"/>
                      </a:lnTo>
                      <a:lnTo>
                        <a:pt x="377" y="147"/>
                      </a:lnTo>
                      <a:lnTo>
                        <a:pt x="383" y="145"/>
                      </a:lnTo>
                      <a:lnTo>
                        <a:pt x="406" y="145"/>
                      </a:lnTo>
                      <a:lnTo>
                        <a:pt x="406" y="145"/>
                      </a:lnTo>
                      <a:lnTo>
                        <a:pt x="406" y="145"/>
                      </a:lnTo>
                      <a:lnTo>
                        <a:pt x="406" y="147"/>
                      </a:lnTo>
                      <a:lnTo>
                        <a:pt x="404" y="149"/>
                      </a:lnTo>
                      <a:lnTo>
                        <a:pt x="402" y="152"/>
                      </a:lnTo>
                      <a:lnTo>
                        <a:pt x="398" y="158"/>
                      </a:lnTo>
                      <a:lnTo>
                        <a:pt x="390" y="168"/>
                      </a:lnTo>
                      <a:lnTo>
                        <a:pt x="388" y="171"/>
                      </a:lnTo>
                      <a:lnTo>
                        <a:pt x="387" y="173"/>
                      </a:lnTo>
                      <a:lnTo>
                        <a:pt x="388" y="175"/>
                      </a:lnTo>
                      <a:lnTo>
                        <a:pt x="388" y="175"/>
                      </a:lnTo>
                      <a:lnTo>
                        <a:pt x="388" y="181"/>
                      </a:lnTo>
                      <a:lnTo>
                        <a:pt x="390" y="183"/>
                      </a:lnTo>
                      <a:lnTo>
                        <a:pt x="390" y="183"/>
                      </a:lnTo>
                      <a:lnTo>
                        <a:pt x="390" y="185"/>
                      </a:lnTo>
                      <a:lnTo>
                        <a:pt x="392" y="185"/>
                      </a:lnTo>
                      <a:lnTo>
                        <a:pt x="392" y="185"/>
                      </a:lnTo>
                      <a:lnTo>
                        <a:pt x="392" y="187"/>
                      </a:lnTo>
                      <a:lnTo>
                        <a:pt x="394" y="187"/>
                      </a:lnTo>
                      <a:lnTo>
                        <a:pt x="396" y="189"/>
                      </a:lnTo>
                      <a:lnTo>
                        <a:pt x="396" y="189"/>
                      </a:lnTo>
                      <a:lnTo>
                        <a:pt x="398" y="190"/>
                      </a:lnTo>
                      <a:lnTo>
                        <a:pt x="398" y="194"/>
                      </a:lnTo>
                      <a:lnTo>
                        <a:pt x="398" y="196"/>
                      </a:lnTo>
                      <a:lnTo>
                        <a:pt x="396" y="200"/>
                      </a:lnTo>
                      <a:lnTo>
                        <a:pt x="396" y="200"/>
                      </a:lnTo>
                      <a:lnTo>
                        <a:pt x="396" y="200"/>
                      </a:lnTo>
                      <a:lnTo>
                        <a:pt x="398" y="202"/>
                      </a:lnTo>
                      <a:lnTo>
                        <a:pt x="398" y="202"/>
                      </a:lnTo>
                      <a:lnTo>
                        <a:pt x="398" y="204"/>
                      </a:lnTo>
                      <a:lnTo>
                        <a:pt x="398" y="206"/>
                      </a:lnTo>
                      <a:lnTo>
                        <a:pt x="398" y="206"/>
                      </a:lnTo>
                      <a:lnTo>
                        <a:pt x="398" y="206"/>
                      </a:lnTo>
                      <a:lnTo>
                        <a:pt x="398" y="206"/>
                      </a:lnTo>
                      <a:lnTo>
                        <a:pt x="402" y="202"/>
                      </a:lnTo>
                      <a:lnTo>
                        <a:pt x="402" y="202"/>
                      </a:lnTo>
                      <a:lnTo>
                        <a:pt x="402" y="202"/>
                      </a:lnTo>
                      <a:lnTo>
                        <a:pt x="404" y="202"/>
                      </a:lnTo>
                      <a:lnTo>
                        <a:pt x="404" y="202"/>
                      </a:lnTo>
                      <a:lnTo>
                        <a:pt x="404" y="200"/>
                      </a:lnTo>
                      <a:lnTo>
                        <a:pt x="406" y="200"/>
                      </a:lnTo>
                      <a:lnTo>
                        <a:pt x="406" y="202"/>
                      </a:lnTo>
                      <a:lnTo>
                        <a:pt x="408" y="202"/>
                      </a:lnTo>
                      <a:lnTo>
                        <a:pt x="408" y="204"/>
                      </a:lnTo>
                      <a:lnTo>
                        <a:pt x="409" y="206"/>
                      </a:lnTo>
                      <a:lnTo>
                        <a:pt x="409" y="206"/>
                      </a:lnTo>
                      <a:lnTo>
                        <a:pt x="409" y="209"/>
                      </a:lnTo>
                      <a:lnTo>
                        <a:pt x="409" y="209"/>
                      </a:lnTo>
                      <a:lnTo>
                        <a:pt x="409" y="209"/>
                      </a:lnTo>
                      <a:lnTo>
                        <a:pt x="408" y="209"/>
                      </a:lnTo>
                      <a:lnTo>
                        <a:pt x="408" y="209"/>
                      </a:lnTo>
                      <a:lnTo>
                        <a:pt x="406" y="211"/>
                      </a:lnTo>
                      <a:lnTo>
                        <a:pt x="406" y="211"/>
                      </a:lnTo>
                      <a:lnTo>
                        <a:pt x="406" y="211"/>
                      </a:lnTo>
                      <a:lnTo>
                        <a:pt x="406" y="213"/>
                      </a:lnTo>
                      <a:lnTo>
                        <a:pt x="406" y="213"/>
                      </a:lnTo>
                      <a:lnTo>
                        <a:pt x="404" y="215"/>
                      </a:lnTo>
                      <a:lnTo>
                        <a:pt x="404" y="215"/>
                      </a:lnTo>
                      <a:lnTo>
                        <a:pt x="404" y="215"/>
                      </a:lnTo>
                      <a:lnTo>
                        <a:pt x="404" y="215"/>
                      </a:lnTo>
                      <a:lnTo>
                        <a:pt x="402" y="215"/>
                      </a:lnTo>
                      <a:lnTo>
                        <a:pt x="402" y="215"/>
                      </a:lnTo>
                      <a:lnTo>
                        <a:pt x="400" y="217"/>
                      </a:lnTo>
                      <a:lnTo>
                        <a:pt x="400" y="217"/>
                      </a:lnTo>
                      <a:lnTo>
                        <a:pt x="400" y="219"/>
                      </a:lnTo>
                      <a:lnTo>
                        <a:pt x="400" y="219"/>
                      </a:lnTo>
                      <a:lnTo>
                        <a:pt x="400" y="219"/>
                      </a:lnTo>
                      <a:lnTo>
                        <a:pt x="396" y="217"/>
                      </a:lnTo>
                      <a:lnTo>
                        <a:pt x="396" y="217"/>
                      </a:lnTo>
                      <a:lnTo>
                        <a:pt x="396" y="217"/>
                      </a:lnTo>
                      <a:lnTo>
                        <a:pt x="394" y="219"/>
                      </a:lnTo>
                      <a:lnTo>
                        <a:pt x="394" y="219"/>
                      </a:lnTo>
                      <a:lnTo>
                        <a:pt x="390" y="217"/>
                      </a:lnTo>
                      <a:lnTo>
                        <a:pt x="390" y="217"/>
                      </a:lnTo>
                      <a:lnTo>
                        <a:pt x="375" y="225"/>
                      </a:lnTo>
                      <a:lnTo>
                        <a:pt x="373" y="223"/>
                      </a:lnTo>
                      <a:lnTo>
                        <a:pt x="371" y="223"/>
                      </a:lnTo>
                      <a:lnTo>
                        <a:pt x="369" y="221"/>
                      </a:lnTo>
                      <a:lnTo>
                        <a:pt x="367" y="219"/>
                      </a:lnTo>
                      <a:lnTo>
                        <a:pt x="366" y="219"/>
                      </a:lnTo>
                      <a:lnTo>
                        <a:pt x="366" y="219"/>
                      </a:lnTo>
                      <a:lnTo>
                        <a:pt x="364" y="221"/>
                      </a:lnTo>
                      <a:lnTo>
                        <a:pt x="362" y="221"/>
                      </a:lnTo>
                      <a:lnTo>
                        <a:pt x="362" y="221"/>
                      </a:lnTo>
                      <a:lnTo>
                        <a:pt x="360" y="223"/>
                      </a:lnTo>
                      <a:lnTo>
                        <a:pt x="360" y="223"/>
                      </a:lnTo>
                      <a:lnTo>
                        <a:pt x="360" y="227"/>
                      </a:lnTo>
                      <a:lnTo>
                        <a:pt x="360" y="227"/>
                      </a:lnTo>
                      <a:lnTo>
                        <a:pt x="358" y="228"/>
                      </a:lnTo>
                      <a:lnTo>
                        <a:pt x="358" y="230"/>
                      </a:lnTo>
                      <a:lnTo>
                        <a:pt x="354" y="232"/>
                      </a:lnTo>
                      <a:lnTo>
                        <a:pt x="352" y="234"/>
                      </a:lnTo>
                      <a:lnTo>
                        <a:pt x="352" y="234"/>
                      </a:lnTo>
                      <a:lnTo>
                        <a:pt x="350" y="234"/>
                      </a:lnTo>
                      <a:lnTo>
                        <a:pt x="348" y="236"/>
                      </a:lnTo>
                      <a:lnTo>
                        <a:pt x="345" y="240"/>
                      </a:lnTo>
                      <a:lnTo>
                        <a:pt x="339" y="242"/>
                      </a:lnTo>
                      <a:lnTo>
                        <a:pt x="339" y="244"/>
                      </a:lnTo>
                      <a:lnTo>
                        <a:pt x="337" y="244"/>
                      </a:lnTo>
                      <a:lnTo>
                        <a:pt x="335" y="244"/>
                      </a:lnTo>
                      <a:lnTo>
                        <a:pt x="333" y="242"/>
                      </a:lnTo>
                      <a:lnTo>
                        <a:pt x="333" y="244"/>
                      </a:lnTo>
                      <a:lnTo>
                        <a:pt x="333" y="244"/>
                      </a:lnTo>
                      <a:lnTo>
                        <a:pt x="331" y="244"/>
                      </a:lnTo>
                      <a:lnTo>
                        <a:pt x="333" y="248"/>
                      </a:lnTo>
                      <a:lnTo>
                        <a:pt x="333" y="248"/>
                      </a:lnTo>
                      <a:lnTo>
                        <a:pt x="333" y="248"/>
                      </a:lnTo>
                      <a:lnTo>
                        <a:pt x="335" y="249"/>
                      </a:lnTo>
                      <a:lnTo>
                        <a:pt x="337" y="249"/>
                      </a:lnTo>
                      <a:lnTo>
                        <a:pt x="337" y="251"/>
                      </a:lnTo>
                      <a:lnTo>
                        <a:pt x="337" y="253"/>
                      </a:lnTo>
                      <a:lnTo>
                        <a:pt x="337" y="257"/>
                      </a:lnTo>
                      <a:lnTo>
                        <a:pt x="337" y="259"/>
                      </a:lnTo>
                      <a:lnTo>
                        <a:pt x="337" y="259"/>
                      </a:lnTo>
                      <a:lnTo>
                        <a:pt x="335" y="259"/>
                      </a:lnTo>
                      <a:lnTo>
                        <a:pt x="335" y="261"/>
                      </a:lnTo>
                      <a:lnTo>
                        <a:pt x="335" y="261"/>
                      </a:lnTo>
                      <a:lnTo>
                        <a:pt x="335" y="261"/>
                      </a:lnTo>
                      <a:lnTo>
                        <a:pt x="333" y="263"/>
                      </a:lnTo>
                      <a:lnTo>
                        <a:pt x="333" y="265"/>
                      </a:lnTo>
                      <a:lnTo>
                        <a:pt x="335" y="265"/>
                      </a:lnTo>
                      <a:lnTo>
                        <a:pt x="335" y="267"/>
                      </a:lnTo>
                      <a:lnTo>
                        <a:pt x="337" y="268"/>
                      </a:lnTo>
                      <a:lnTo>
                        <a:pt x="337" y="268"/>
                      </a:lnTo>
                      <a:lnTo>
                        <a:pt x="337" y="268"/>
                      </a:lnTo>
                      <a:lnTo>
                        <a:pt x="337" y="272"/>
                      </a:lnTo>
                      <a:lnTo>
                        <a:pt x="337" y="274"/>
                      </a:lnTo>
                      <a:lnTo>
                        <a:pt x="337" y="276"/>
                      </a:lnTo>
                      <a:lnTo>
                        <a:pt x="337" y="276"/>
                      </a:lnTo>
                      <a:lnTo>
                        <a:pt x="339" y="280"/>
                      </a:lnTo>
                      <a:lnTo>
                        <a:pt x="339" y="284"/>
                      </a:lnTo>
                      <a:lnTo>
                        <a:pt x="339" y="284"/>
                      </a:lnTo>
                      <a:lnTo>
                        <a:pt x="339" y="284"/>
                      </a:lnTo>
                      <a:lnTo>
                        <a:pt x="341" y="284"/>
                      </a:lnTo>
                      <a:lnTo>
                        <a:pt x="345" y="282"/>
                      </a:lnTo>
                      <a:lnTo>
                        <a:pt x="352" y="280"/>
                      </a:lnTo>
                      <a:lnTo>
                        <a:pt x="354" y="278"/>
                      </a:lnTo>
                      <a:lnTo>
                        <a:pt x="356" y="274"/>
                      </a:lnTo>
                      <a:lnTo>
                        <a:pt x="358" y="270"/>
                      </a:lnTo>
                      <a:lnTo>
                        <a:pt x="362" y="267"/>
                      </a:lnTo>
                      <a:lnTo>
                        <a:pt x="366" y="267"/>
                      </a:lnTo>
                      <a:lnTo>
                        <a:pt x="367" y="267"/>
                      </a:lnTo>
                      <a:lnTo>
                        <a:pt x="369" y="267"/>
                      </a:lnTo>
                      <a:lnTo>
                        <a:pt x="369" y="267"/>
                      </a:lnTo>
                      <a:lnTo>
                        <a:pt x="371" y="265"/>
                      </a:lnTo>
                      <a:lnTo>
                        <a:pt x="373" y="261"/>
                      </a:lnTo>
                      <a:lnTo>
                        <a:pt x="373" y="261"/>
                      </a:lnTo>
                      <a:lnTo>
                        <a:pt x="375" y="259"/>
                      </a:lnTo>
                      <a:lnTo>
                        <a:pt x="379" y="259"/>
                      </a:lnTo>
                      <a:lnTo>
                        <a:pt x="381" y="259"/>
                      </a:lnTo>
                      <a:lnTo>
                        <a:pt x="381" y="257"/>
                      </a:lnTo>
                      <a:lnTo>
                        <a:pt x="383" y="253"/>
                      </a:lnTo>
                      <a:lnTo>
                        <a:pt x="388" y="248"/>
                      </a:lnTo>
                      <a:lnTo>
                        <a:pt x="390" y="248"/>
                      </a:lnTo>
                      <a:lnTo>
                        <a:pt x="396" y="246"/>
                      </a:lnTo>
                      <a:lnTo>
                        <a:pt x="398" y="246"/>
                      </a:lnTo>
                      <a:lnTo>
                        <a:pt x="400" y="242"/>
                      </a:lnTo>
                      <a:lnTo>
                        <a:pt x="402" y="240"/>
                      </a:lnTo>
                      <a:lnTo>
                        <a:pt x="406" y="232"/>
                      </a:lnTo>
                      <a:lnTo>
                        <a:pt x="409" y="228"/>
                      </a:lnTo>
                      <a:lnTo>
                        <a:pt x="415" y="225"/>
                      </a:lnTo>
                      <a:lnTo>
                        <a:pt x="421" y="221"/>
                      </a:lnTo>
                      <a:lnTo>
                        <a:pt x="446" y="217"/>
                      </a:lnTo>
                      <a:lnTo>
                        <a:pt x="451" y="217"/>
                      </a:lnTo>
                      <a:lnTo>
                        <a:pt x="453" y="217"/>
                      </a:lnTo>
                      <a:lnTo>
                        <a:pt x="455" y="217"/>
                      </a:lnTo>
                      <a:lnTo>
                        <a:pt x="457" y="217"/>
                      </a:lnTo>
                      <a:lnTo>
                        <a:pt x="459" y="215"/>
                      </a:lnTo>
                      <a:lnTo>
                        <a:pt x="461" y="213"/>
                      </a:lnTo>
                      <a:lnTo>
                        <a:pt x="461" y="211"/>
                      </a:lnTo>
                      <a:lnTo>
                        <a:pt x="463" y="211"/>
                      </a:lnTo>
                      <a:lnTo>
                        <a:pt x="465" y="211"/>
                      </a:lnTo>
                      <a:lnTo>
                        <a:pt x="465" y="211"/>
                      </a:lnTo>
                      <a:lnTo>
                        <a:pt x="467" y="213"/>
                      </a:lnTo>
                      <a:lnTo>
                        <a:pt x="467" y="213"/>
                      </a:lnTo>
                      <a:lnTo>
                        <a:pt x="468" y="213"/>
                      </a:lnTo>
                      <a:lnTo>
                        <a:pt x="468" y="211"/>
                      </a:lnTo>
                      <a:lnTo>
                        <a:pt x="470" y="211"/>
                      </a:lnTo>
                      <a:lnTo>
                        <a:pt x="472" y="209"/>
                      </a:lnTo>
                      <a:lnTo>
                        <a:pt x="472" y="209"/>
                      </a:lnTo>
                      <a:lnTo>
                        <a:pt x="474" y="211"/>
                      </a:lnTo>
                      <a:lnTo>
                        <a:pt x="478" y="211"/>
                      </a:lnTo>
                      <a:lnTo>
                        <a:pt x="480" y="213"/>
                      </a:lnTo>
                      <a:lnTo>
                        <a:pt x="480" y="215"/>
                      </a:lnTo>
                      <a:lnTo>
                        <a:pt x="484" y="217"/>
                      </a:lnTo>
                      <a:lnTo>
                        <a:pt x="484" y="219"/>
                      </a:lnTo>
                      <a:lnTo>
                        <a:pt x="488" y="221"/>
                      </a:lnTo>
                      <a:lnTo>
                        <a:pt x="488" y="223"/>
                      </a:lnTo>
                      <a:lnTo>
                        <a:pt x="488" y="225"/>
                      </a:lnTo>
                      <a:lnTo>
                        <a:pt x="486" y="227"/>
                      </a:lnTo>
                      <a:lnTo>
                        <a:pt x="486" y="228"/>
                      </a:lnTo>
                      <a:lnTo>
                        <a:pt x="488" y="230"/>
                      </a:lnTo>
                      <a:lnTo>
                        <a:pt x="501" y="236"/>
                      </a:lnTo>
                      <a:lnTo>
                        <a:pt x="501" y="236"/>
                      </a:lnTo>
                      <a:lnTo>
                        <a:pt x="503" y="238"/>
                      </a:lnTo>
                      <a:lnTo>
                        <a:pt x="503" y="238"/>
                      </a:lnTo>
                      <a:lnTo>
                        <a:pt x="505" y="238"/>
                      </a:lnTo>
                      <a:lnTo>
                        <a:pt x="505" y="238"/>
                      </a:lnTo>
                      <a:lnTo>
                        <a:pt x="507" y="238"/>
                      </a:lnTo>
                      <a:lnTo>
                        <a:pt x="507" y="238"/>
                      </a:lnTo>
                      <a:lnTo>
                        <a:pt x="507" y="238"/>
                      </a:lnTo>
                      <a:lnTo>
                        <a:pt x="508" y="238"/>
                      </a:lnTo>
                      <a:lnTo>
                        <a:pt x="508" y="238"/>
                      </a:lnTo>
                      <a:lnTo>
                        <a:pt x="510" y="240"/>
                      </a:lnTo>
                      <a:lnTo>
                        <a:pt x="510" y="238"/>
                      </a:lnTo>
                      <a:lnTo>
                        <a:pt x="512" y="238"/>
                      </a:lnTo>
                      <a:lnTo>
                        <a:pt x="512" y="236"/>
                      </a:lnTo>
                      <a:lnTo>
                        <a:pt x="512" y="234"/>
                      </a:lnTo>
                      <a:lnTo>
                        <a:pt x="512" y="234"/>
                      </a:lnTo>
                      <a:lnTo>
                        <a:pt x="512" y="232"/>
                      </a:lnTo>
                      <a:lnTo>
                        <a:pt x="510" y="232"/>
                      </a:lnTo>
                      <a:lnTo>
                        <a:pt x="510" y="232"/>
                      </a:lnTo>
                      <a:lnTo>
                        <a:pt x="510" y="230"/>
                      </a:lnTo>
                      <a:lnTo>
                        <a:pt x="510" y="228"/>
                      </a:lnTo>
                      <a:lnTo>
                        <a:pt x="508" y="228"/>
                      </a:lnTo>
                      <a:lnTo>
                        <a:pt x="507" y="225"/>
                      </a:lnTo>
                      <a:lnTo>
                        <a:pt x="491" y="206"/>
                      </a:lnTo>
                      <a:lnTo>
                        <a:pt x="489" y="202"/>
                      </a:lnTo>
                      <a:lnTo>
                        <a:pt x="489" y="200"/>
                      </a:lnTo>
                      <a:lnTo>
                        <a:pt x="489" y="196"/>
                      </a:lnTo>
                      <a:lnTo>
                        <a:pt x="489" y="194"/>
                      </a:lnTo>
                      <a:lnTo>
                        <a:pt x="489" y="194"/>
                      </a:lnTo>
                      <a:lnTo>
                        <a:pt x="489" y="192"/>
                      </a:lnTo>
                      <a:lnTo>
                        <a:pt x="489" y="190"/>
                      </a:lnTo>
                      <a:lnTo>
                        <a:pt x="489" y="190"/>
                      </a:lnTo>
                      <a:lnTo>
                        <a:pt x="488" y="189"/>
                      </a:lnTo>
                      <a:lnTo>
                        <a:pt x="488" y="189"/>
                      </a:lnTo>
                      <a:lnTo>
                        <a:pt x="488" y="185"/>
                      </a:lnTo>
                      <a:lnTo>
                        <a:pt x="488" y="183"/>
                      </a:lnTo>
                      <a:lnTo>
                        <a:pt x="489" y="181"/>
                      </a:lnTo>
                      <a:lnTo>
                        <a:pt x="491" y="181"/>
                      </a:lnTo>
                      <a:lnTo>
                        <a:pt x="495" y="177"/>
                      </a:lnTo>
                      <a:lnTo>
                        <a:pt x="497" y="177"/>
                      </a:lnTo>
                      <a:lnTo>
                        <a:pt x="499" y="171"/>
                      </a:lnTo>
                      <a:lnTo>
                        <a:pt x="501" y="171"/>
                      </a:lnTo>
                      <a:lnTo>
                        <a:pt x="503" y="171"/>
                      </a:lnTo>
                      <a:lnTo>
                        <a:pt x="505" y="170"/>
                      </a:lnTo>
                      <a:lnTo>
                        <a:pt x="505" y="170"/>
                      </a:lnTo>
                      <a:lnTo>
                        <a:pt x="507" y="170"/>
                      </a:lnTo>
                      <a:lnTo>
                        <a:pt x="507" y="168"/>
                      </a:lnTo>
                      <a:lnTo>
                        <a:pt x="507" y="168"/>
                      </a:lnTo>
                      <a:lnTo>
                        <a:pt x="507" y="168"/>
                      </a:lnTo>
                      <a:lnTo>
                        <a:pt x="508" y="166"/>
                      </a:lnTo>
                      <a:lnTo>
                        <a:pt x="508" y="166"/>
                      </a:lnTo>
                      <a:lnTo>
                        <a:pt x="510" y="164"/>
                      </a:lnTo>
                      <a:lnTo>
                        <a:pt x="510" y="164"/>
                      </a:lnTo>
                      <a:lnTo>
                        <a:pt x="512" y="164"/>
                      </a:lnTo>
                      <a:lnTo>
                        <a:pt x="512" y="162"/>
                      </a:lnTo>
                      <a:lnTo>
                        <a:pt x="518" y="158"/>
                      </a:lnTo>
                      <a:lnTo>
                        <a:pt x="518" y="156"/>
                      </a:lnTo>
                      <a:lnTo>
                        <a:pt x="520" y="154"/>
                      </a:lnTo>
                      <a:lnTo>
                        <a:pt x="522" y="154"/>
                      </a:lnTo>
                      <a:lnTo>
                        <a:pt x="522" y="152"/>
                      </a:lnTo>
                      <a:lnTo>
                        <a:pt x="524" y="152"/>
                      </a:lnTo>
                      <a:lnTo>
                        <a:pt x="526" y="152"/>
                      </a:lnTo>
                      <a:lnTo>
                        <a:pt x="528" y="154"/>
                      </a:lnTo>
                      <a:lnTo>
                        <a:pt x="528" y="156"/>
                      </a:lnTo>
                      <a:lnTo>
                        <a:pt x="528" y="156"/>
                      </a:lnTo>
                      <a:lnTo>
                        <a:pt x="529" y="156"/>
                      </a:lnTo>
                      <a:lnTo>
                        <a:pt x="531" y="154"/>
                      </a:lnTo>
                      <a:lnTo>
                        <a:pt x="531" y="154"/>
                      </a:lnTo>
                      <a:lnTo>
                        <a:pt x="531" y="152"/>
                      </a:lnTo>
                      <a:lnTo>
                        <a:pt x="531" y="151"/>
                      </a:lnTo>
                      <a:lnTo>
                        <a:pt x="531" y="149"/>
                      </a:lnTo>
                      <a:lnTo>
                        <a:pt x="533" y="145"/>
                      </a:lnTo>
                      <a:lnTo>
                        <a:pt x="533" y="145"/>
                      </a:lnTo>
                      <a:lnTo>
                        <a:pt x="533" y="1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g142a8b75624_19_0"/>
                <p:cNvSpPr/>
                <p:nvPr/>
              </p:nvSpPr>
              <p:spPr>
                <a:xfrm>
                  <a:off x="5176838" y="3924300"/>
                  <a:ext cx="1182688" cy="9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6" extrusionOk="0">
                      <a:moveTo>
                        <a:pt x="743" y="6"/>
                      </a:moveTo>
                      <a:lnTo>
                        <a:pt x="743" y="6"/>
                      </a:lnTo>
                      <a:lnTo>
                        <a:pt x="743" y="6"/>
                      </a:lnTo>
                      <a:lnTo>
                        <a:pt x="743" y="8"/>
                      </a:lnTo>
                      <a:lnTo>
                        <a:pt x="741" y="9"/>
                      </a:lnTo>
                      <a:lnTo>
                        <a:pt x="739" y="8"/>
                      </a:lnTo>
                      <a:lnTo>
                        <a:pt x="739" y="8"/>
                      </a:lnTo>
                      <a:lnTo>
                        <a:pt x="739" y="6"/>
                      </a:lnTo>
                      <a:lnTo>
                        <a:pt x="739" y="6"/>
                      </a:lnTo>
                      <a:lnTo>
                        <a:pt x="739" y="4"/>
                      </a:lnTo>
                      <a:lnTo>
                        <a:pt x="739" y="2"/>
                      </a:lnTo>
                      <a:lnTo>
                        <a:pt x="741" y="2"/>
                      </a:lnTo>
                      <a:lnTo>
                        <a:pt x="741" y="2"/>
                      </a:lnTo>
                      <a:lnTo>
                        <a:pt x="743" y="4"/>
                      </a:lnTo>
                      <a:lnTo>
                        <a:pt x="743" y="6"/>
                      </a:lnTo>
                      <a:lnTo>
                        <a:pt x="745" y="6"/>
                      </a:lnTo>
                      <a:lnTo>
                        <a:pt x="743" y="2"/>
                      </a:lnTo>
                      <a:lnTo>
                        <a:pt x="743" y="2"/>
                      </a:lnTo>
                      <a:lnTo>
                        <a:pt x="743" y="2"/>
                      </a:lnTo>
                      <a:lnTo>
                        <a:pt x="741" y="0"/>
                      </a:lnTo>
                      <a:lnTo>
                        <a:pt x="741" y="0"/>
                      </a:lnTo>
                      <a:lnTo>
                        <a:pt x="737" y="0"/>
                      </a:lnTo>
                      <a:lnTo>
                        <a:pt x="737" y="0"/>
                      </a:lnTo>
                      <a:lnTo>
                        <a:pt x="735" y="0"/>
                      </a:lnTo>
                      <a:lnTo>
                        <a:pt x="735" y="2"/>
                      </a:lnTo>
                      <a:lnTo>
                        <a:pt x="735" y="2"/>
                      </a:lnTo>
                      <a:lnTo>
                        <a:pt x="735" y="2"/>
                      </a:lnTo>
                      <a:lnTo>
                        <a:pt x="735" y="4"/>
                      </a:lnTo>
                      <a:lnTo>
                        <a:pt x="735" y="4"/>
                      </a:lnTo>
                      <a:lnTo>
                        <a:pt x="735" y="6"/>
                      </a:lnTo>
                      <a:lnTo>
                        <a:pt x="735" y="6"/>
                      </a:lnTo>
                      <a:lnTo>
                        <a:pt x="733" y="8"/>
                      </a:lnTo>
                      <a:lnTo>
                        <a:pt x="733" y="8"/>
                      </a:lnTo>
                      <a:lnTo>
                        <a:pt x="733" y="8"/>
                      </a:lnTo>
                      <a:lnTo>
                        <a:pt x="731" y="8"/>
                      </a:lnTo>
                      <a:lnTo>
                        <a:pt x="731" y="6"/>
                      </a:lnTo>
                      <a:lnTo>
                        <a:pt x="724" y="9"/>
                      </a:lnTo>
                      <a:lnTo>
                        <a:pt x="724" y="11"/>
                      </a:lnTo>
                      <a:lnTo>
                        <a:pt x="720" y="13"/>
                      </a:lnTo>
                      <a:lnTo>
                        <a:pt x="720" y="13"/>
                      </a:lnTo>
                      <a:lnTo>
                        <a:pt x="718" y="13"/>
                      </a:lnTo>
                      <a:lnTo>
                        <a:pt x="718" y="13"/>
                      </a:lnTo>
                      <a:lnTo>
                        <a:pt x="716" y="13"/>
                      </a:lnTo>
                      <a:lnTo>
                        <a:pt x="716" y="13"/>
                      </a:lnTo>
                      <a:lnTo>
                        <a:pt x="716" y="13"/>
                      </a:lnTo>
                      <a:lnTo>
                        <a:pt x="716" y="15"/>
                      </a:lnTo>
                      <a:lnTo>
                        <a:pt x="716" y="15"/>
                      </a:lnTo>
                      <a:lnTo>
                        <a:pt x="716" y="17"/>
                      </a:lnTo>
                      <a:lnTo>
                        <a:pt x="716" y="17"/>
                      </a:lnTo>
                      <a:lnTo>
                        <a:pt x="714" y="17"/>
                      </a:lnTo>
                      <a:lnTo>
                        <a:pt x="714" y="19"/>
                      </a:lnTo>
                      <a:lnTo>
                        <a:pt x="714" y="19"/>
                      </a:lnTo>
                      <a:lnTo>
                        <a:pt x="714" y="19"/>
                      </a:lnTo>
                      <a:lnTo>
                        <a:pt x="714" y="19"/>
                      </a:lnTo>
                      <a:lnTo>
                        <a:pt x="716" y="21"/>
                      </a:lnTo>
                      <a:lnTo>
                        <a:pt x="716" y="21"/>
                      </a:lnTo>
                      <a:lnTo>
                        <a:pt x="714" y="21"/>
                      </a:lnTo>
                      <a:lnTo>
                        <a:pt x="712" y="25"/>
                      </a:lnTo>
                      <a:lnTo>
                        <a:pt x="710" y="27"/>
                      </a:lnTo>
                      <a:lnTo>
                        <a:pt x="710" y="27"/>
                      </a:lnTo>
                      <a:lnTo>
                        <a:pt x="709" y="27"/>
                      </a:lnTo>
                      <a:lnTo>
                        <a:pt x="709" y="27"/>
                      </a:lnTo>
                      <a:lnTo>
                        <a:pt x="709" y="27"/>
                      </a:lnTo>
                      <a:lnTo>
                        <a:pt x="707" y="28"/>
                      </a:lnTo>
                      <a:lnTo>
                        <a:pt x="707" y="30"/>
                      </a:lnTo>
                      <a:lnTo>
                        <a:pt x="705" y="32"/>
                      </a:lnTo>
                      <a:lnTo>
                        <a:pt x="703" y="34"/>
                      </a:lnTo>
                      <a:lnTo>
                        <a:pt x="701" y="34"/>
                      </a:lnTo>
                      <a:lnTo>
                        <a:pt x="695" y="36"/>
                      </a:lnTo>
                      <a:lnTo>
                        <a:pt x="690" y="36"/>
                      </a:lnTo>
                      <a:lnTo>
                        <a:pt x="688" y="38"/>
                      </a:lnTo>
                      <a:lnTo>
                        <a:pt x="686" y="36"/>
                      </a:lnTo>
                      <a:lnTo>
                        <a:pt x="686" y="36"/>
                      </a:lnTo>
                      <a:lnTo>
                        <a:pt x="684" y="36"/>
                      </a:lnTo>
                      <a:lnTo>
                        <a:pt x="682" y="36"/>
                      </a:lnTo>
                      <a:lnTo>
                        <a:pt x="680" y="36"/>
                      </a:lnTo>
                      <a:lnTo>
                        <a:pt x="680" y="34"/>
                      </a:lnTo>
                      <a:lnTo>
                        <a:pt x="678" y="34"/>
                      </a:lnTo>
                      <a:lnTo>
                        <a:pt x="678" y="34"/>
                      </a:lnTo>
                      <a:lnTo>
                        <a:pt x="672" y="34"/>
                      </a:lnTo>
                      <a:lnTo>
                        <a:pt x="667" y="34"/>
                      </a:lnTo>
                      <a:lnTo>
                        <a:pt x="663" y="36"/>
                      </a:lnTo>
                      <a:lnTo>
                        <a:pt x="663" y="34"/>
                      </a:lnTo>
                      <a:lnTo>
                        <a:pt x="663" y="34"/>
                      </a:lnTo>
                      <a:lnTo>
                        <a:pt x="661" y="34"/>
                      </a:lnTo>
                      <a:lnTo>
                        <a:pt x="661" y="34"/>
                      </a:lnTo>
                      <a:lnTo>
                        <a:pt x="661" y="34"/>
                      </a:lnTo>
                      <a:lnTo>
                        <a:pt x="661" y="32"/>
                      </a:lnTo>
                      <a:lnTo>
                        <a:pt x="659" y="32"/>
                      </a:lnTo>
                      <a:lnTo>
                        <a:pt x="659" y="30"/>
                      </a:lnTo>
                      <a:lnTo>
                        <a:pt x="659" y="30"/>
                      </a:lnTo>
                      <a:lnTo>
                        <a:pt x="659" y="30"/>
                      </a:lnTo>
                      <a:lnTo>
                        <a:pt x="659" y="28"/>
                      </a:lnTo>
                      <a:lnTo>
                        <a:pt x="657" y="27"/>
                      </a:lnTo>
                      <a:lnTo>
                        <a:pt x="657" y="25"/>
                      </a:lnTo>
                      <a:lnTo>
                        <a:pt x="655" y="25"/>
                      </a:lnTo>
                      <a:lnTo>
                        <a:pt x="655" y="21"/>
                      </a:lnTo>
                      <a:lnTo>
                        <a:pt x="653" y="17"/>
                      </a:lnTo>
                      <a:lnTo>
                        <a:pt x="651" y="15"/>
                      </a:lnTo>
                      <a:lnTo>
                        <a:pt x="651" y="15"/>
                      </a:lnTo>
                      <a:lnTo>
                        <a:pt x="650" y="15"/>
                      </a:lnTo>
                      <a:lnTo>
                        <a:pt x="650" y="15"/>
                      </a:lnTo>
                      <a:lnTo>
                        <a:pt x="650" y="17"/>
                      </a:lnTo>
                      <a:lnTo>
                        <a:pt x="650" y="17"/>
                      </a:lnTo>
                      <a:lnTo>
                        <a:pt x="650" y="17"/>
                      </a:lnTo>
                      <a:lnTo>
                        <a:pt x="650" y="17"/>
                      </a:lnTo>
                      <a:lnTo>
                        <a:pt x="650" y="19"/>
                      </a:lnTo>
                      <a:lnTo>
                        <a:pt x="650" y="19"/>
                      </a:lnTo>
                      <a:lnTo>
                        <a:pt x="650" y="19"/>
                      </a:lnTo>
                      <a:lnTo>
                        <a:pt x="650" y="21"/>
                      </a:lnTo>
                      <a:lnTo>
                        <a:pt x="650" y="21"/>
                      </a:lnTo>
                      <a:lnTo>
                        <a:pt x="650" y="23"/>
                      </a:lnTo>
                      <a:lnTo>
                        <a:pt x="648" y="23"/>
                      </a:lnTo>
                      <a:lnTo>
                        <a:pt x="648" y="23"/>
                      </a:lnTo>
                      <a:lnTo>
                        <a:pt x="648" y="23"/>
                      </a:lnTo>
                      <a:lnTo>
                        <a:pt x="648" y="21"/>
                      </a:lnTo>
                      <a:lnTo>
                        <a:pt x="646" y="15"/>
                      </a:lnTo>
                      <a:lnTo>
                        <a:pt x="644" y="15"/>
                      </a:lnTo>
                      <a:lnTo>
                        <a:pt x="644" y="13"/>
                      </a:lnTo>
                      <a:lnTo>
                        <a:pt x="640" y="9"/>
                      </a:lnTo>
                      <a:lnTo>
                        <a:pt x="638" y="8"/>
                      </a:lnTo>
                      <a:lnTo>
                        <a:pt x="638" y="6"/>
                      </a:lnTo>
                      <a:lnTo>
                        <a:pt x="636" y="4"/>
                      </a:lnTo>
                      <a:lnTo>
                        <a:pt x="636" y="4"/>
                      </a:lnTo>
                      <a:lnTo>
                        <a:pt x="634" y="4"/>
                      </a:lnTo>
                      <a:lnTo>
                        <a:pt x="634" y="6"/>
                      </a:lnTo>
                      <a:lnTo>
                        <a:pt x="634" y="6"/>
                      </a:lnTo>
                      <a:lnTo>
                        <a:pt x="634" y="8"/>
                      </a:lnTo>
                      <a:lnTo>
                        <a:pt x="634" y="8"/>
                      </a:lnTo>
                      <a:lnTo>
                        <a:pt x="632" y="9"/>
                      </a:lnTo>
                      <a:lnTo>
                        <a:pt x="630" y="9"/>
                      </a:lnTo>
                      <a:lnTo>
                        <a:pt x="630" y="11"/>
                      </a:lnTo>
                      <a:lnTo>
                        <a:pt x="630" y="11"/>
                      </a:lnTo>
                      <a:lnTo>
                        <a:pt x="629" y="13"/>
                      </a:lnTo>
                      <a:lnTo>
                        <a:pt x="629" y="15"/>
                      </a:lnTo>
                      <a:lnTo>
                        <a:pt x="629" y="15"/>
                      </a:lnTo>
                      <a:lnTo>
                        <a:pt x="627" y="15"/>
                      </a:lnTo>
                      <a:lnTo>
                        <a:pt x="627" y="15"/>
                      </a:lnTo>
                      <a:lnTo>
                        <a:pt x="627" y="15"/>
                      </a:lnTo>
                      <a:lnTo>
                        <a:pt x="625" y="13"/>
                      </a:lnTo>
                      <a:lnTo>
                        <a:pt x="625" y="11"/>
                      </a:lnTo>
                      <a:lnTo>
                        <a:pt x="625" y="9"/>
                      </a:lnTo>
                      <a:lnTo>
                        <a:pt x="623" y="9"/>
                      </a:lnTo>
                      <a:lnTo>
                        <a:pt x="623" y="9"/>
                      </a:lnTo>
                      <a:lnTo>
                        <a:pt x="623" y="9"/>
                      </a:lnTo>
                      <a:lnTo>
                        <a:pt x="623" y="9"/>
                      </a:lnTo>
                      <a:lnTo>
                        <a:pt x="623" y="13"/>
                      </a:lnTo>
                      <a:lnTo>
                        <a:pt x="623" y="15"/>
                      </a:lnTo>
                      <a:lnTo>
                        <a:pt x="623" y="15"/>
                      </a:lnTo>
                      <a:lnTo>
                        <a:pt x="621" y="15"/>
                      </a:lnTo>
                      <a:lnTo>
                        <a:pt x="621" y="15"/>
                      </a:lnTo>
                      <a:lnTo>
                        <a:pt x="621" y="17"/>
                      </a:lnTo>
                      <a:lnTo>
                        <a:pt x="621" y="17"/>
                      </a:lnTo>
                      <a:lnTo>
                        <a:pt x="621" y="17"/>
                      </a:lnTo>
                      <a:lnTo>
                        <a:pt x="621" y="17"/>
                      </a:lnTo>
                      <a:lnTo>
                        <a:pt x="621" y="19"/>
                      </a:lnTo>
                      <a:lnTo>
                        <a:pt x="621" y="19"/>
                      </a:lnTo>
                      <a:lnTo>
                        <a:pt x="621" y="21"/>
                      </a:lnTo>
                      <a:lnTo>
                        <a:pt x="619" y="19"/>
                      </a:lnTo>
                      <a:lnTo>
                        <a:pt x="617" y="19"/>
                      </a:lnTo>
                      <a:lnTo>
                        <a:pt x="615" y="17"/>
                      </a:lnTo>
                      <a:lnTo>
                        <a:pt x="613" y="17"/>
                      </a:lnTo>
                      <a:lnTo>
                        <a:pt x="613" y="17"/>
                      </a:lnTo>
                      <a:lnTo>
                        <a:pt x="613" y="17"/>
                      </a:lnTo>
                      <a:lnTo>
                        <a:pt x="611" y="15"/>
                      </a:lnTo>
                      <a:lnTo>
                        <a:pt x="609" y="15"/>
                      </a:lnTo>
                      <a:lnTo>
                        <a:pt x="609" y="15"/>
                      </a:lnTo>
                      <a:lnTo>
                        <a:pt x="609" y="17"/>
                      </a:lnTo>
                      <a:lnTo>
                        <a:pt x="608" y="17"/>
                      </a:lnTo>
                      <a:lnTo>
                        <a:pt x="608" y="17"/>
                      </a:lnTo>
                      <a:lnTo>
                        <a:pt x="608" y="19"/>
                      </a:lnTo>
                      <a:lnTo>
                        <a:pt x="608" y="19"/>
                      </a:lnTo>
                      <a:lnTo>
                        <a:pt x="608" y="19"/>
                      </a:lnTo>
                      <a:lnTo>
                        <a:pt x="609" y="21"/>
                      </a:lnTo>
                      <a:lnTo>
                        <a:pt x="609" y="21"/>
                      </a:lnTo>
                      <a:lnTo>
                        <a:pt x="609" y="23"/>
                      </a:lnTo>
                      <a:lnTo>
                        <a:pt x="609" y="23"/>
                      </a:lnTo>
                      <a:lnTo>
                        <a:pt x="611" y="25"/>
                      </a:lnTo>
                      <a:lnTo>
                        <a:pt x="611" y="27"/>
                      </a:lnTo>
                      <a:lnTo>
                        <a:pt x="613" y="27"/>
                      </a:lnTo>
                      <a:lnTo>
                        <a:pt x="613" y="27"/>
                      </a:lnTo>
                      <a:lnTo>
                        <a:pt x="613" y="27"/>
                      </a:lnTo>
                      <a:lnTo>
                        <a:pt x="613" y="27"/>
                      </a:lnTo>
                      <a:lnTo>
                        <a:pt x="615" y="27"/>
                      </a:lnTo>
                      <a:lnTo>
                        <a:pt x="615" y="28"/>
                      </a:lnTo>
                      <a:lnTo>
                        <a:pt x="615" y="28"/>
                      </a:lnTo>
                      <a:lnTo>
                        <a:pt x="615" y="28"/>
                      </a:lnTo>
                      <a:lnTo>
                        <a:pt x="615" y="28"/>
                      </a:lnTo>
                      <a:lnTo>
                        <a:pt x="617" y="28"/>
                      </a:lnTo>
                      <a:lnTo>
                        <a:pt x="617" y="30"/>
                      </a:lnTo>
                      <a:lnTo>
                        <a:pt x="615" y="30"/>
                      </a:lnTo>
                      <a:lnTo>
                        <a:pt x="615" y="32"/>
                      </a:lnTo>
                      <a:lnTo>
                        <a:pt x="613" y="32"/>
                      </a:lnTo>
                      <a:lnTo>
                        <a:pt x="611" y="32"/>
                      </a:lnTo>
                      <a:lnTo>
                        <a:pt x="609" y="34"/>
                      </a:lnTo>
                      <a:lnTo>
                        <a:pt x="608" y="36"/>
                      </a:lnTo>
                      <a:lnTo>
                        <a:pt x="606" y="38"/>
                      </a:lnTo>
                      <a:lnTo>
                        <a:pt x="604" y="40"/>
                      </a:lnTo>
                      <a:lnTo>
                        <a:pt x="598" y="42"/>
                      </a:lnTo>
                      <a:lnTo>
                        <a:pt x="598" y="42"/>
                      </a:lnTo>
                      <a:lnTo>
                        <a:pt x="596" y="40"/>
                      </a:lnTo>
                      <a:lnTo>
                        <a:pt x="596" y="40"/>
                      </a:lnTo>
                      <a:lnTo>
                        <a:pt x="594" y="40"/>
                      </a:lnTo>
                      <a:lnTo>
                        <a:pt x="594" y="40"/>
                      </a:lnTo>
                      <a:lnTo>
                        <a:pt x="592" y="40"/>
                      </a:lnTo>
                      <a:lnTo>
                        <a:pt x="592" y="40"/>
                      </a:lnTo>
                      <a:lnTo>
                        <a:pt x="590" y="42"/>
                      </a:lnTo>
                      <a:lnTo>
                        <a:pt x="589" y="44"/>
                      </a:lnTo>
                      <a:lnTo>
                        <a:pt x="587" y="46"/>
                      </a:lnTo>
                      <a:lnTo>
                        <a:pt x="587" y="48"/>
                      </a:lnTo>
                      <a:lnTo>
                        <a:pt x="585" y="49"/>
                      </a:lnTo>
                      <a:lnTo>
                        <a:pt x="583" y="51"/>
                      </a:lnTo>
                      <a:lnTo>
                        <a:pt x="583" y="51"/>
                      </a:lnTo>
                      <a:lnTo>
                        <a:pt x="583" y="53"/>
                      </a:lnTo>
                      <a:lnTo>
                        <a:pt x="583" y="53"/>
                      </a:lnTo>
                      <a:lnTo>
                        <a:pt x="583" y="53"/>
                      </a:lnTo>
                      <a:lnTo>
                        <a:pt x="581" y="55"/>
                      </a:lnTo>
                      <a:lnTo>
                        <a:pt x="581" y="55"/>
                      </a:lnTo>
                      <a:lnTo>
                        <a:pt x="581" y="57"/>
                      </a:lnTo>
                      <a:lnTo>
                        <a:pt x="583" y="59"/>
                      </a:lnTo>
                      <a:lnTo>
                        <a:pt x="585" y="61"/>
                      </a:lnTo>
                      <a:lnTo>
                        <a:pt x="585" y="61"/>
                      </a:lnTo>
                      <a:lnTo>
                        <a:pt x="585" y="61"/>
                      </a:lnTo>
                      <a:lnTo>
                        <a:pt x="587" y="61"/>
                      </a:lnTo>
                      <a:lnTo>
                        <a:pt x="587" y="61"/>
                      </a:lnTo>
                      <a:lnTo>
                        <a:pt x="587" y="61"/>
                      </a:lnTo>
                      <a:lnTo>
                        <a:pt x="587" y="61"/>
                      </a:lnTo>
                      <a:lnTo>
                        <a:pt x="587" y="63"/>
                      </a:lnTo>
                      <a:lnTo>
                        <a:pt x="583" y="68"/>
                      </a:lnTo>
                      <a:lnTo>
                        <a:pt x="583" y="68"/>
                      </a:lnTo>
                      <a:lnTo>
                        <a:pt x="583" y="70"/>
                      </a:lnTo>
                      <a:lnTo>
                        <a:pt x="583" y="70"/>
                      </a:lnTo>
                      <a:lnTo>
                        <a:pt x="583" y="70"/>
                      </a:lnTo>
                      <a:lnTo>
                        <a:pt x="583" y="72"/>
                      </a:lnTo>
                      <a:lnTo>
                        <a:pt x="585" y="72"/>
                      </a:lnTo>
                      <a:lnTo>
                        <a:pt x="583" y="76"/>
                      </a:lnTo>
                      <a:lnTo>
                        <a:pt x="583" y="76"/>
                      </a:lnTo>
                      <a:lnTo>
                        <a:pt x="581" y="76"/>
                      </a:lnTo>
                      <a:lnTo>
                        <a:pt x="581" y="76"/>
                      </a:lnTo>
                      <a:lnTo>
                        <a:pt x="579" y="76"/>
                      </a:lnTo>
                      <a:lnTo>
                        <a:pt x="579" y="78"/>
                      </a:lnTo>
                      <a:lnTo>
                        <a:pt x="575" y="78"/>
                      </a:lnTo>
                      <a:lnTo>
                        <a:pt x="575" y="78"/>
                      </a:lnTo>
                      <a:lnTo>
                        <a:pt x="571" y="80"/>
                      </a:lnTo>
                      <a:lnTo>
                        <a:pt x="569" y="78"/>
                      </a:lnTo>
                      <a:lnTo>
                        <a:pt x="569" y="78"/>
                      </a:lnTo>
                      <a:lnTo>
                        <a:pt x="569" y="78"/>
                      </a:lnTo>
                      <a:lnTo>
                        <a:pt x="569" y="76"/>
                      </a:lnTo>
                      <a:lnTo>
                        <a:pt x="569" y="74"/>
                      </a:lnTo>
                      <a:lnTo>
                        <a:pt x="569" y="74"/>
                      </a:lnTo>
                      <a:lnTo>
                        <a:pt x="569" y="74"/>
                      </a:lnTo>
                      <a:lnTo>
                        <a:pt x="568" y="74"/>
                      </a:lnTo>
                      <a:lnTo>
                        <a:pt x="566" y="74"/>
                      </a:lnTo>
                      <a:lnTo>
                        <a:pt x="566" y="72"/>
                      </a:lnTo>
                      <a:lnTo>
                        <a:pt x="564" y="72"/>
                      </a:lnTo>
                      <a:lnTo>
                        <a:pt x="564" y="72"/>
                      </a:lnTo>
                      <a:lnTo>
                        <a:pt x="562" y="72"/>
                      </a:lnTo>
                      <a:lnTo>
                        <a:pt x="560" y="72"/>
                      </a:lnTo>
                      <a:lnTo>
                        <a:pt x="560" y="72"/>
                      </a:lnTo>
                      <a:lnTo>
                        <a:pt x="560" y="74"/>
                      </a:lnTo>
                      <a:lnTo>
                        <a:pt x="560" y="76"/>
                      </a:lnTo>
                      <a:lnTo>
                        <a:pt x="560" y="78"/>
                      </a:lnTo>
                      <a:lnTo>
                        <a:pt x="560" y="78"/>
                      </a:lnTo>
                      <a:lnTo>
                        <a:pt x="558" y="80"/>
                      </a:lnTo>
                      <a:lnTo>
                        <a:pt x="558" y="80"/>
                      </a:lnTo>
                      <a:lnTo>
                        <a:pt x="554" y="82"/>
                      </a:lnTo>
                      <a:lnTo>
                        <a:pt x="552" y="84"/>
                      </a:lnTo>
                      <a:lnTo>
                        <a:pt x="550" y="86"/>
                      </a:lnTo>
                      <a:lnTo>
                        <a:pt x="549" y="86"/>
                      </a:lnTo>
                      <a:lnTo>
                        <a:pt x="549" y="86"/>
                      </a:lnTo>
                      <a:lnTo>
                        <a:pt x="549" y="87"/>
                      </a:lnTo>
                      <a:lnTo>
                        <a:pt x="549" y="89"/>
                      </a:lnTo>
                      <a:lnTo>
                        <a:pt x="549" y="89"/>
                      </a:lnTo>
                      <a:lnTo>
                        <a:pt x="547" y="91"/>
                      </a:lnTo>
                      <a:lnTo>
                        <a:pt x="547" y="91"/>
                      </a:lnTo>
                      <a:lnTo>
                        <a:pt x="545" y="91"/>
                      </a:lnTo>
                      <a:lnTo>
                        <a:pt x="545" y="91"/>
                      </a:lnTo>
                      <a:lnTo>
                        <a:pt x="543" y="91"/>
                      </a:lnTo>
                      <a:lnTo>
                        <a:pt x="543" y="89"/>
                      </a:lnTo>
                      <a:lnTo>
                        <a:pt x="541" y="89"/>
                      </a:lnTo>
                      <a:lnTo>
                        <a:pt x="541" y="89"/>
                      </a:lnTo>
                      <a:lnTo>
                        <a:pt x="541" y="87"/>
                      </a:lnTo>
                      <a:lnTo>
                        <a:pt x="541" y="87"/>
                      </a:lnTo>
                      <a:lnTo>
                        <a:pt x="541" y="86"/>
                      </a:lnTo>
                      <a:lnTo>
                        <a:pt x="543" y="84"/>
                      </a:lnTo>
                      <a:lnTo>
                        <a:pt x="543" y="82"/>
                      </a:lnTo>
                      <a:lnTo>
                        <a:pt x="543" y="82"/>
                      </a:lnTo>
                      <a:lnTo>
                        <a:pt x="543" y="82"/>
                      </a:lnTo>
                      <a:lnTo>
                        <a:pt x="543" y="80"/>
                      </a:lnTo>
                      <a:lnTo>
                        <a:pt x="541" y="80"/>
                      </a:lnTo>
                      <a:lnTo>
                        <a:pt x="541" y="80"/>
                      </a:lnTo>
                      <a:lnTo>
                        <a:pt x="537" y="74"/>
                      </a:lnTo>
                      <a:lnTo>
                        <a:pt x="535" y="74"/>
                      </a:lnTo>
                      <a:lnTo>
                        <a:pt x="535" y="72"/>
                      </a:lnTo>
                      <a:lnTo>
                        <a:pt x="535" y="72"/>
                      </a:lnTo>
                      <a:lnTo>
                        <a:pt x="535" y="70"/>
                      </a:lnTo>
                      <a:lnTo>
                        <a:pt x="535" y="68"/>
                      </a:lnTo>
                      <a:lnTo>
                        <a:pt x="535" y="68"/>
                      </a:lnTo>
                      <a:lnTo>
                        <a:pt x="535" y="67"/>
                      </a:lnTo>
                      <a:lnTo>
                        <a:pt x="535" y="67"/>
                      </a:lnTo>
                      <a:lnTo>
                        <a:pt x="535" y="67"/>
                      </a:lnTo>
                      <a:lnTo>
                        <a:pt x="535" y="65"/>
                      </a:lnTo>
                      <a:lnTo>
                        <a:pt x="535" y="65"/>
                      </a:lnTo>
                      <a:lnTo>
                        <a:pt x="533" y="65"/>
                      </a:lnTo>
                      <a:lnTo>
                        <a:pt x="533" y="65"/>
                      </a:lnTo>
                      <a:lnTo>
                        <a:pt x="533" y="65"/>
                      </a:lnTo>
                      <a:lnTo>
                        <a:pt x="531" y="65"/>
                      </a:lnTo>
                      <a:lnTo>
                        <a:pt x="531" y="63"/>
                      </a:lnTo>
                      <a:lnTo>
                        <a:pt x="529" y="63"/>
                      </a:lnTo>
                      <a:lnTo>
                        <a:pt x="528" y="63"/>
                      </a:lnTo>
                      <a:lnTo>
                        <a:pt x="528" y="65"/>
                      </a:lnTo>
                      <a:lnTo>
                        <a:pt x="526" y="67"/>
                      </a:lnTo>
                      <a:lnTo>
                        <a:pt x="526" y="68"/>
                      </a:lnTo>
                      <a:lnTo>
                        <a:pt x="522" y="72"/>
                      </a:lnTo>
                      <a:lnTo>
                        <a:pt x="522" y="72"/>
                      </a:lnTo>
                      <a:lnTo>
                        <a:pt x="522" y="74"/>
                      </a:lnTo>
                      <a:lnTo>
                        <a:pt x="522" y="74"/>
                      </a:lnTo>
                      <a:lnTo>
                        <a:pt x="522" y="76"/>
                      </a:lnTo>
                      <a:lnTo>
                        <a:pt x="522" y="78"/>
                      </a:lnTo>
                      <a:lnTo>
                        <a:pt x="520" y="82"/>
                      </a:lnTo>
                      <a:lnTo>
                        <a:pt x="520" y="82"/>
                      </a:lnTo>
                      <a:lnTo>
                        <a:pt x="520" y="82"/>
                      </a:lnTo>
                      <a:lnTo>
                        <a:pt x="520" y="84"/>
                      </a:lnTo>
                      <a:lnTo>
                        <a:pt x="520" y="86"/>
                      </a:lnTo>
                      <a:lnTo>
                        <a:pt x="520" y="86"/>
                      </a:lnTo>
                      <a:lnTo>
                        <a:pt x="520" y="87"/>
                      </a:lnTo>
                      <a:lnTo>
                        <a:pt x="516" y="93"/>
                      </a:lnTo>
                      <a:lnTo>
                        <a:pt x="516" y="93"/>
                      </a:lnTo>
                      <a:lnTo>
                        <a:pt x="516" y="95"/>
                      </a:lnTo>
                      <a:lnTo>
                        <a:pt x="516" y="95"/>
                      </a:lnTo>
                      <a:lnTo>
                        <a:pt x="518" y="97"/>
                      </a:lnTo>
                      <a:lnTo>
                        <a:pt x="520" y="99"/>
                      </a:lnTo>
                      <a:lnTo>
                        <a:pt x="520" y="99"/>
                      </a:lnTo>
                      <a:lnTo>
                        <a:pt x="520" y="101"/>
                      </a:lnTo>
                      <a:lnTo>
                        <a:pt x="520" y="101"/>
                      </a:lnTo>
                      <a:lnTo>
                        <a:pt x="520" y="101"/>
                      </a:lnTo>
                      <a:lnTo>
                        <a:pt x="518" y="103"/>
                      </a:lnTo>
                      <a:lnTo>
                        <a:pt x="518" y="103"/>
                      </a:lnTo>
                      <a:lnTo>
                        <a:pt x="518" y="105"/>
                      </a:lnTo>
                      <a:lnTo>
                        <a:pt x="518" y="106"/>
                      </a:lnTo>
                      <a:lnTo>
                        <a:pt x="518" y="106"/>
                      </a:lnTo>
                      <a:lnTo>
                        <a:pt x="518" y="108"/>
                      </a:lnTo>
                      <a:lnTo>
                        <a:pt x="518" y="108"/>
                      </a:lnTo>
                      <a:lnTo>
                        <a:pt x="516" y="110"/>
                      </a:lnTo>
                      <a:lnTo>
                        <a:pt x="514" y="108"/>
                      </a:lnTo>
                      <a:lnTo>
                        <a:pt x="512" y="110"/>
                      </a:lnTo>
                      <a:lnTo>
                        <a:pt x="512" y="110"/>
                      </a:lnTo>
                      <a:lnTo>
                        <a:pt x="512" y="112"/>
                      </a:lnTo>
                      <a:lnTo>
                        <a:pt x="510" y="112"/>
                      </a:lnTo>
                      <a:lnTo>
                        <a:pt x="510" y="114"/>
                      </a:lnTo>
                      <a:lnTo>
                        <a:pt x="510" y="114"/>
                      </a:lnTo>
                      <a:lnTo>
                        <a:pt x="508" y="114"/>
                      </a:lnTo>
                      <a:lnTo>
                        <a:pt x="508" y="114"/>
                      </a:lnTo>
                      <a:lnTo>
                        <a:pt x="507" y="114"/>
                      </a:lnTo>
                      <a:lnTo>
                        <a:pt x="507" y="114"/>
                      </a:lnTo>
                      <a:lnTo>
                        <a:pt x="505" y="114"/>
                      </a:lnTo>
                      <a:lnTo>
                        <a:pt x="505" y="114"/>
                      </a:lnTo>
                      <a:lnTo>
                        <a:pt x="505" y="114"/>
                      </a:lnTo>
                      <a:lnTo>
                        <a:pt x="503" y="112"/>
                      </a:lnTo>
                      <a:lnTo>
                        <a:pt x="501" y="110"/>
                      </a:lnTo>
                      <a:lnTo>
                        <a:pt x="499" y="110"/>
                      </a:lnTo>
                      <a:lnTo>
                        <a:pt x="495" y="108"/>
                      </a:lnTo>
                      <a:lnTo>
                        <a:pt x="491" y="108"/>
                      </a:lnTo>
                      <a:lnTo>
                        <a:pt x="488" y="112"/>
                      </a:lnTo>
                      <a:lnTo>
                        <a:pt x="484" y="114"/>
                      </a:lnTo>
                      <a:lnTo>
                        <a:pt x="480" y="114"/>
                      </a:lnTo>
                      <a:lnTo>
                        <a:pt x="472" y="120"/>
                      </a:lnTo>
                      <a:lnTo>
                        <a:pt x="465" y="122"/>
                      </a:lnTo>
                      <a:lnTo>
                        <a:pt x="465" y="122"/>
                      </a:lnTo>
                      <a:lnTo>
                        <a:pt x="467" y="124"/>
                      </a:lnTo>
                      <a:lnTo>
                        <a:pt x="467" y="125"/>
                      </a:lnTo>
                      <a:lnTo>
                        <a:pt x="467" y="125"/>
                      </a:lnTo>
                      <a:lnTo>
                        <a:pt x="468" y="127"/>
                      </a:lnTo>
                      <a:lnTo>
                        <a:pt x="468" y="127"/>
                      </a:lnTo>
                      <a:lnTo>
                        <a:pt x="468" y="129"/>
                      </a:lnTo>
                      <a:lnTo>
                        <a:pt x="468" y="129"/>
                      </a:lnTo>
                      <a:lnTo>
                        <a:pt x="467" y="129"/>
                      </a:lnTo>
                      <a:lnTo>
                        <a:pt x="467" y="129"/>
                      </a:lnTo>
                      <a:lnTo>
                        <a:pt x="465" y="131"/>
                      </a:lnTo>
                      <a:lnTo>
                        <a:pt x="463" y="131"/>
                      </a:lnTo>
                      <a:lnTo>
                        <a:pt x="463" y="131"/>
                      </a:lnTo>
                      <a:lnTo>
                        <a:pt x="463" y="131"/>
                      </a:lnTo>
                      <a:lnTo>
                        <a:pt x="461" y="133"/>
                      </a:lnTo>
                      <a:lnTo>
                        <a:pt x="461" y="133"/>
                      </a:lnTo>
                      <a:lnTo>
                        <a:pt x="459" y="135"/>
                      </a:lnTo>
                      <a:lnTo>
                        <a:pt x="459" y="135"/>
                      </a:lnTo>
                      <a:lnTo>
                        <a:pt x="459" y="135"/>
                      </a:lnTo>
                      <a:lnTo>
                        <a:pt x="457" y="137"/>
                      </a:lnTo>
                      <a:lnTo>
                        <a:pt x="455" y="137"/>
                      </a:lnTo>
                      <a:lnTo>
                        <a:pt x="455" y="137"/>
                      </a:lnTo>
                      <a:lnTo>
                        <a:pt x="453" y="137"/>
                      </a:lnTo>
                      <a:lnTo>
                        <a:pt x="451" y="137"/>
                      </a:lnTo>
                      <a:lnTo>
                        <a:pt x="451" y="139"/>
                      </a:lnTo>
                      <a:lnTo>
                        <a:pt x="451" y="139"/>
                      </a:lnTo>
                      <a:lnTo>
                        <a:pt x="449" y="139"/>
                      </a:lnTo>
                      <a:lnTo>
                        <a:pt x="448" y="141"/>
                      </a:lnTo>
                      <a:lnTo>
                        <a:pt x="448" y="141"/>
                      </a:lnTo>
                      <a:lnTo>
                        <a:pt x="448" y="141"/>
                      </a:lnTo>
                      <a:lnTo>
                        <a:pt x="448" y="143"/>
                      </a:lnTo>
                      <a:lnTo>
                        <a:pt x="448" y="145"/>
                      </a:lnTo>
                      <a:lnTo>
                        <a:pt x="448" y="145"/>
                      </a:lnTo>
                      <a:lnTo>
                        <a:pt x="448" y="145"/>
                      </a:lnTo>
                      <a:lnTo>
                        <a:pt x="446" y="146"/>
                      </a:lnTo>
                      <a:lnTo>
                        <a:pt x="446" y="146"/>
                      </a:lnTo>
                      <a:lnTo>
                        <a:pt x="446" y="148"/>
                      </a:lnTo>
                      <a:lnTo>
                        <a:pt x="444" y="148"/>
                      </a:lnTo>
                      <a:lnTo>
                        <a:pt x="444" y="150"/>
                      </a:lnTo>
                      <a:lnTo>
                        <a:pt x="442" y="152"/>
                      </a:lnTo>
                      <a:lnTo>
                        <a:pt x="442" y="152"/>
                      </a:lnTo>
                      <a:lnTo>
                        <a:pt x="442" y="152"/>
                      </a:lnTo>
                      <a:lnTo>
                        <a:pt x="442" y="152"/>
                      </a:lnTo>
                      <a:lnTo>
                        <a:pt x="442" y="154"/>
                      </a:lnTo>
                      <a:lnTo>
                        <a:pt x="442" y="154"/>
                      </a:lnTo>
                      <a:lnTo>
                        <a:pt x="444" y="154"/>
                      </a:lnTo>
                      <a:lnTo>
                        <a:pt x="444" y="154"/>
                      </a:lnTo>
                      <a:lnTo>
                        <a:pt x="444" y="156"/>
                      </a:lnTo>
                      <a:lnTo>
                        <a:pt x="444" y="156"/>
                      </a:lnTo>
                      <a:lnTo>
                        <a:pt x="442" y="156"/>
                      </a:lnTo>
                      <a:lnTo>
                        <a:pt x="442" y="158"/>
                      </a:lnTo>
                      <a:lnTo>
                        <a:pt x="442" y="158"/>
                      </a:lnTo>
                      <a:lnTo>
                        <a:pt x="442" y="158"/>
                      </a:lnTo>
                      <a:lnTo>
                        <a:pt x="442" y="162"/>
                      </a:lnTo>
                      <a:lnTo>
                        <a:pt x="442" y="162"/>
                      </a:lnTo>
                      <a:lnTo>
                        <a:pt x="442" y="164"/>
                      </a:lnTo>
                      <a:lnTo>
                        <a:pt x="440" y="164"/>
                      </a:lnTo>
                      <a:lnTo>
                        <a:pt x="440" y="165"/>
                      </a:lnTo>
                      <a:lnTo>
                        <a:pt x="442" y="165"/>
                      </a:lnTo>
                      <a:lnTo>
                        <a:pt x="442" y="165"/>
                      </a:lnTo>
                      <a:lnTo>
                        <a:pt x="440" y="167"/>
                      </a:lnTo>
                      <a:lnTo>
                        <a:pt x="440" y="169"/>
                      </a:lnTo>
                      <a:lnTo>
                        <a:pt x="438" y="169"/>
                      </a:lnTo>
                      <a:lnTo>
                        <a:pt x="438" y="171"/>
                      </a:lnTo>
                      <a:lnTo>
                        <a:pt x="436" y="171"/>
                      </a:lnTo>
                      <a:lnTo>
                        <a:pt x="436" y="173"/>
                      </a:lnTo>
                      <a:lnTo>
                        <a:pt x="436" y="173"/>
                      </a:lnTo>
                      <a:lnTo>
                        <a:pt x="436" y="173"/>
                      </a:lnTo>
                      <a:lnTo>
                        <a:pt x="434" y="175"/>
                      </a:lnTo>
                      <a:lnTo>
                        <a:pt x="434" y="175"/>
                      </a:lnTo>
                      <a:lnTo>
                        <a:pt x="434" y="175"/>
                      </a:lnTo>
                      <a:lnTo>
                        <a:pt x="432" y="175"/>
                      </a:lnTo>
                      <a:lnTo>
                        <a:pt x="430" y="175"/>
                      </a:lnTo>
                      <a:lnTo>
                        <a:pt x="430" y="175"/>
                      </a:lnTo>
                      <a:lnTo>
                        <a:pt x="430" y="175"/>
                      </a:lnTo>
                      <a:lnTo>
                        <a:pt x="428" y="175"/>
                      </a:lnTo>
                      <a:lnTo>
                        <a:pt x="427" y="175"/>
                      </a:lnTo>
                      <a:lnTo>
                        <a:pt x="427" y="173"/>
                      </a:lnTo>
                      <a:lnTo>
                        <a:pt x="427" y="173"/>
                      </a:lnTo>
                      <a:lnTo>
                        <a:pt x="427" y="173"/>
                      </a:lnTo>
                      <a:lnTo>
                        <a:pt x="427" y="173"/>
                      </a:lnTo>
                      <a:lnTo>
                        <a:pt x="425" y="173"/>
                      </a:lnTo>
                      <a:lnTo>
                        <a:pt x="425" y="173"/>
                      </a:lnTo>
                      <a:lnTo>
                        <a:pt x="425" y="173"/>
                      </a:lnTo>
                      <a:lnTo>
                        <a:pt x="423" y="175"/>
                      </a:lnTo>
                      <a:lnTo>
                        <a:pt x="423" y="177"/>
                      </a:lnTo>
                      <a:lnTo>
                        <a:pt x="423" y="177"/>
                      </a:lnTo>
                      <a:lnTo>
                        <a:pt x="421" y="179"/>
                      </a:lnTo>
                      <a:lnTo>
                        <a:pt x="419" y="179"/>
                      </a:lnTo>
                      <a:lnTo>
                        <a:pt x="419" y="179"/>
                      </a:lnTo>
                      <a:lnTo>
                        <a:pt x="419" y="179"/>
                      </a:lnTo>
                      <a:lnTo>
                        <a:pt x="417" y="179"/>
                      </a:lnTo>
                      <a:lnTo>
                        <a:pt x="415" y="179"/>
                      </a:lnTo>
                      <a:lnTo>
                        <a:pt x="413" y="179"/>
                      </a:lnTo>
                      <a:lnTo>
                        <a:pt x="411" y="179"/>
                      </a:lnTo>
                      <a:lnTo>
                        <a:pt x="411" y="181"/>
                      </a:lnTo>
                      <a:lnTo>
                        <a:pt x="411" y="181"/>
                      </a:lnTo>
                      <a:lnTo>
                        <a:pt x="411" y="181"/>
                      </a:lnTo>
                      <a:lnTo>
                        <a:pt x="411" y="184"/>
                      </a:lnTo>
                      <a:lnTo>
                        <a:pt x="411" y="184"/>
                      </a:lnTo>
                      <a:lnTo>
                        <a:pt x="411" y="186"/>
                      </a:lnTo>
                      <a:lnTo>
                        <a:pt x="411" y="186"/>
                      </a:lnTo>
                      <a:lnTo>
                        <a:pt x="409" y="188"/>
                      </a:lnTo>
                      <a:lnTo>
                        <a:pt x="409" y="188"/>
                      </a:lnTo>
                      <a:lnTo>
                        <a:pt x="406" y="188"/>
                      </a:lnTo>
                      <a:lnTo>
                        <a:pt x="404" y="190"/>
                      </a:lnTo>
                      <a:lnTo>
                        <a:pt x="402" y="190"/>
                      </a:lnTo>
                      <a:lnTo>
                        <a:pt x="400" y="190"/>
                      </a:lnTo>
                      <a:lnTo>
                        <a:pt x="400" y="190"/>
                      </a:lnTo>
                      <a:lnTo>
                        <a:pt x="400" y="190"/>
                      </a:lnTo>
                      <a:lnTo>
                        <a:pt x="398" y="190"/>
                      </a:lnTo>
                      <a:lnTo>
                        <a:pt x="398" y="190"/>
                      </a:lnTo>
                      <a:lnTo>
                        <a:pt x="398" y="192"/>
                      </a:lnTo>
                      <a:lnTo>
                        <a:pt x="398" y="192"/>
                      </a:lnTo>
                      <a:lnTo>
                        <a:pt x="396" y="192"/>
                      </a:lnTo>
                      <a:lnTo>
                        <a:pt x="394" y="192"/>
                      </a:lnTo>
                      <a:lnTo>
                        <a:pt x="394" y="192"/>
                      </a:lnTo>
                      <a:lnTo>
                        <a:pt x="394" y="192"/>
                      </a:lnTo>
                      <a:lnTo>
                        <a:pt x="392" y="192"/>
                      </a:lnTo>
                      <a:lnTo>
                        <a:pt x="390" y="192"/>
                      </a:lnTo>
                      <a:lnTo>
                        <a:pt x="390" y="192"/>
                      </a:lnTo>
                      <a:lnTo>
                        <a:pt x="390" y="190"/>
                      </a:lnTo>
                      <a:lnTo>
                        <a:pt x="388" y="190"/>
                      </a:lnTo>
                      <a:lnTo>
                        <a:pt x="388" y="190"/>
                      </a:lnTo>
                      <a:lnTo>
                        <a:pt x="387" y="190"/>
                      </a:lnTo>
                      <a:lnTo>
                        <a:pt x="387" y="190"/>
                      </a:lnTo>
                      <a:lnTo>
                        <a:pt x="387" y="192"/>
                      </a:lnTo>
                      <a:lnTo>
                        <a:pt x="387" y="192"/>
                      </a:lnTo>
                      <a:lnTo>
                        <a:pt x="387" y="192"/>
                      </a:lnTo>
                      <a:lnTo>
                        <a:pt x="387" y="194"/>
                      </a:lnTo>
                      <a:lnTo>
                        <a:pt x="387" y="194"/>
                      </a:lnTo>
                      <a:lnTo>
                        <a:pt x="387" y="194"/>
                      </a:lnTo>
                      <a:lnTo>
                        <a:pt x="387" y="196"/>
                      </a:lnTo>
                      <a:lnTo>
                        <a:pt x="387" y="196"/>
                      </a:lnTo>
                      <a:lnTo>
                        <a:pt x="387" y="196"/>
                      </a:lnTo>
                      <a:lnTo>
                        <a:pt x="387" y="196"/>
                      </a:lnTo>
                      <a:lnTo>
                        <a:pt x="385" y="196"/>
                      </a:lnTo>
                      <a:lnTo>
                        <a:pt x="385" y="196"/>
                      </a:lnTo>
                      <a:lnTo>
                        <a:pt x="385" y="196"/>
                      </a:lnTo>
                      <a:lnTo>
                        <a:pt x="383" y="196"/>
                      </a:lnTo>
                      <a:lnTo>
                        <a:pt x="383" y="198"/>
                      </a:lnTo>
                      <a:lnTo>
                        <a:pt x="383" y="198"/>
                      </a:lnTo>
                      <a:lnTo>
                        <a:pt x="381" y="200"/>
                      </a:lnTo>
                      <a:lnTo>
                        <a:pt x="383" y="202"/>
                      </a:lnTo>
                      <a:lnTo>
                        <a:pt x="383" y="202"/>
                      </a:lnTo>
                      <a:lnTo>
                        <a:pt x="383" y="202"/>
                      </a:lnTo>
                      <a:lnTo>
                        <a:pt x="383" y="203"/>
                      </a:lnTo>
                      <a:lnTo>
                        <a:pt x="383" y="205"/>
                      </a:lnTo>
                      <a:lnTo>
                        <a:pt x="381" y="205"/>
                      </a:lnTo>
                      <a:lnTo>
                        <a:pt x="381" y="205"/>
                      </a:lnTo>
                      <a:lnTo>
                        <a:pt x="381" y="207"/>
                      </a:lnTo>
                      <a:lnTo>
                        <a:pt x="379" y="207"/>
                      </a:lnTo>
                      <a:lnTo>
                        <a:pt x="379" y="207"/>
                      </a:lnTo>
                      <a:lnTo>
                        <a:pt x="379" y="207"/>
                      </a:lnTo>
                      <a:lnTo>
                        <a:pt x="377" y="205"/>
                      </a:lnTo>
                      <a:lnTo>
                        <a:pt x="375" y="205"/>
                      </a:lnTo>
                      <a:lnTo>
                        <a:pt x="375" y="205"/>
                      </a:lnTo>
                      <a:lnTo>
                        <a:pt x="375" y="205"/>
                      </a:lnTo>
                      <a:lnTo>
                        <a:pt x="373" y="205"/>
                      </a:lnTo>
                      <a:lnTo>
                        <a:pt x="371" y="205"/>
                      </a:lnTo>
                      <a:lnTo>
                        <a:pt x="369" y="203"/>
                      </a:lnTo>
                      <a:lnTo>
                        <a:pt x="369" y="203"/>
                      </a:lnTo>
                      <a:lnTo>
                        <a:pt x="367" y="203"/>
                      </a:lnTo>
                      <a:lnTo>
                        <a:pt x="366" y="203"/>
                      </a:lnTo>
                      <a:lnTo>
                        <a:pt x="366" y="203"/>
                      </a:lnTo>
                      <a:lnTo>
                        <a:pt x="366" y="203"/>
                      </a:lnTo>
                      <a:lnTo>
                        <a:pt x="364" y="203"/>
                      </a:lnTo>
                      <a:lnTo>
                        <a:pt x="364" y="205"/>
                      </a:lnTo>
                      <a:lnTo>
                        <a:pt x="364" y="205"/>
                      </a:lnTo>
                      <a:lnTo>
                        <a:pt x="362" y="205"/>
                      </a:lnTo>
                      <a:lnTo>
                        <a:pt x="362" y="203"/>
                      </a:lnTo>
                      <a:lnTo>
                        <a:pt x="362" y="203"/>
                      </a:lnTo>
                      <a:lnTo>
                        <a:pt x="362" y="203"/>
                      </a:lnTo>
                      <a:lnTo>
                        <a:pt x="362" y="203"/>
                      </a:lnTo>
                      <a:lnTo>
                        <a:pt x="364" y="202"/>
                      </a:lnTo>
                      <a:lnTo>
                        <a:pt x="364" y="202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0" y="200"/>
                      </a:lnTo>
                      <a:lnTo>
                        <a:pt x="362" y="200"/>
                      </a:lnTo>
                      <a:lnTo>
                        <a:pt x="360" y="200"/>
                      </a:lnTo>
                      <a:lnTo>
                        <a:pt x="360" y="200"/>
                      </a:lnTo>
                      <a:lnTo>
                        <a:pt x="360" y="200"/>
                      </a:lnTo>
                      <a:lnTo>
                        <a:pt x="358" y="200"/>
                      </a:lnTo>
                      <a:lnTo>
                        <a:pt x="358" y="198"/>
                      </a:lnTo>
                      <a:lnTo>
                        <a:pt x="356" y="198"/>
                      </a:lnTo>
                      <a:lnTo>
                        <a:pt x="356" y="198"/>
                      </a:lnTo>
                      <a:lnTo>
                        <a:pt x="354" y="196"/>
                      </a:lnTo>
                      <a:lnTo>
                        <a:pt x="354" y="198"/>
                      </a:lnTo>
                      <a:lnTo>
                        <a:pt x="352" y="198"/>
                      </a:lnTo>
                      <a:lnTo>
                        <a:pt x="352" y="198"/>
                      </a:lnTo>
                      <a:lnTo>
                        <a:pt x="352" y="200"/>
                      </a:lnTo>
                      <a:lnTo>
                        <a:pt x="350" y="200"/>
                      </a:lnTo>
                      <a:lnTo>
                        <a:pt x="350" y="200"/>
                      </a:lnTo>
                      <a:lnTo>
                        <a:pt x="348" y="200"/>
                      </a:lnTo>
                      <a:lnTo>
                        <a:pt x="348" y="200"/>
                      </a:lnTo>
                      <a:lnTo>
                        <a:pt x="348" y="202"/>
                      </a:lnTo>
                      <a:lnTo>
                        <a:pt x="348" y="202"/>
                      </a:lnTo>
                      <a:lnTo>
                        <a:pt x="348" y="202"/>
                      </a:lnTo>
                      <a:lnTo>
                        <a:pt x="348" y="203"/>
                      </a:lnTo>
                      <a:lnTo>
                        <a:pt x="348" y="205"/>
                      </a:lnTo>
                      <a:lnTo>
                        <a:pt x="347" y="205"/>
                      </a:lnTo>
                      <a:lnTo>
                        <a:pt x="347" y="205"/>
                      </a:lnTo>
                      <a:lnTo>
                        <a:pt x="347" y="207"/>
                      </a:lnTo>
                      <a:lnTo>
                        <a:pt x="347" y="207"/>
                      </a:lnTo>
                      <a:lnTo>
                        <a:pt x="345" y="207"/>
                      </a:lnTo>
                      <a:lnTo>
                        <a:pt x="345" y="209"/>
                      </a:lnTo>
                      <a:lnTo>
                        <a:pt x="343" y="207"/>
                      </a:lnTo>
                      <a:lnTo>
                        <a:pt x="341" y="207"/>
                      </a:lnTo>
                      <a:lnTo>
                        <a:pt x="341" y="207"/>
                      </a:lnTo>
                      <a:lnTo>
                        <a:pt x="341" y="205"/>
                      </a:lnTo>
                      <a:lnTo>
                        <a:pt x="339" y="205"/>
                      </a:lnTo>
                      <a:lnTo>
                        <a:pt x="339" y="203"/>
                      </a:lnTo>
                      <a:lnTo>
                        <a:pt x="339" y="203"/>
                      </a:lnTo>
                      <a:lnTo>
                        <a:pt x="339" y="203"/>
                      </a:lnTo>
                      <a:lnTo>
                        <a:pt x="339" y="203"/>
                      </a:lnTo>
                      <a:lnTo>
                        <a:pt x="339" y="203"/>
                      </a:lnTo>
                      <a:lnTo>
                        <a:pt x="339" y="203"/>
                      </a:lnTo>
                      <a:lnTo>
                        <a:pt x="337" y="203"/>
                      </a:lnTo>
                      <a:lnTo>
                        <a:pt x="337" y="203"/>
                      </a:lnTo>
                      <a:lnTo>
                        <a:pt x="337" y="205"/>
                      </a:lnTo>
                      <a:lnTo>
                        <a:pt x="337" y="205"/>
                      </a:lnTo>
                      <a:lnTo>
                        <a:pt x="337" y="205"/>
                      </a:lnTo>
                      <a:lnTo>
                        <a:pt x="337" y="207"/>
                      </a:lnTo>
                      <a:lnTo>
                        <a:pt x="337" y="207"/>
                      </a:lnTo>
                      <a:lnTo>
                        <a:pt x="337" y="207"/>
                      </a:lnTo>
                      <a:lnTo>
                        <a:pt x="339" y="207"/>
                      </a:lnTo>
                      <a:lnTo>
                        <a:pt x="339" y="209"/>
                      </a:lnTo>
                      <a:lnTo>
                        <a:pt x="339" y="209"/>
                      </a:lnTo>
                      <a:lnTo>
                        <a:pt x="339" y="209"/>
                      </a:lnTo>
                      <a:lnTo>
                        <a:pt x="339" y="209"/>
                      </a:lnTo>
                      <a:lnTo>
                        <a:pt x="337" y="211"/>
                      </a:lnTo>
                      <a:lnTo>
                        <a:pt x="337" y="211"/>
                      </a:lnTo>
                      <a:lnTo>
                        <a:pt x="337" y="211"/>
                      </a:lnTo>
                      <a:lnTo>
                        <a:pt x="337" y="211"/>
                      </a:lnTo>
                      <a:lnTo>
                        <a:pt x="337" y="213"/>
                      </a:lnTo>
                      <a:lnTo>
                        <a:pt x="335" y="213"/>
                      </a:lnTo>
                      <a:lnTo>
                        <a:pt x="337" y="213"/>
                      </a:lnTo>
                      <a:lnTo>
                        <a:pt x="339" y="213"/>
                      </a:lnTo>
                      <a:lnTo>
                        <a:pt x="339" y="215"/>
                      </a:lnTo>
                      <a:lnTo>
                        <a:pt x="341" y="215"/>
                      </a:lnTo>
                      <a:lnTo>
                        <a:pt x="345" y="215"/>
                      </a:lnTo>
                      <a:lnTo>
                        <a:pt x="345" y="217"/>
                      </a:lnTo>
                      <a:lnTo>
                        <a:pt x="347" y="217"/>
                      </a:lnTo>
                      <a:lnTo>
                        <a:pt x="347" y="217"/>
                      </a:lnTo>
                      <a:lnTo>
                        <a:pt x="347" y="217"/>
                      </a:lnTo>
                      <a:lnTo>
                        <a:pt x="348" y="219"/>
                      </a:lnTo>
                      <a:lnTo>
                        <a:pt x="348" y="217"/>
                      </a:lnTo>
                      <a:lnTo>
                        <a:pt x="348" y="217"/>
                      </a:lnTo>
                      <a:lnTo>
                        <a:pt x="348" y="215"/>
                      </a:lnTo>
                      <a:lnTo>
                        <a:pt x="350" y="215"/>
                      </a:lnTo>
                      <a:lnTo>
                        <a:pt x="350" y="217"/>
                      </a:lnTo>
                      <a:lnTo>
                        <a:pt x="352" y="215"/>
                      </a:lnTo>
                      <a:lnTo>
                        <a:pt x="356" y="217"/>
                      </a:lnTo>
                      <a:lnTo>
                        <a:pt x="356" y="217"/>
                      </a:lnTo>
                      <a:lnTo>
                        <a:pt x="358" y="219"/>
                      </a:lnTo>
                      <a:lnTo>
                        <a:pt x="358" y="219"/>
                      </a:lnTo>
                      <a:lnTo>
                        <a:pt x="358" y="219"/>
                      </a:lnTo>
                      <a:lnTo>
                        <a:pt x="356" y="219"/>
                      </a:lnTo>
                      <a:lnTo>
                        <a:pt x="356" y="219"/>
                      </a:lnTo>
                      <a:lnTo>
                        <a:pt x="356" y="221"/>
                      </a:lnTo>
                      <a:lnTo>
                        <a:pt x="356" y="221"/>
                      </a:lnTo>
                      <a:lnTo>
                        <a:pt x="356" y="221"/>
                      </a:lnTo>
                      <a:lnTo>
                        <a:pt x="358" y="222"/>
                      </a:lnTo>
                      <a:lnTo>
                        <a:pt x="356" y="222"/>
                      </a:lnTo>
                      <a:lnTo>
                        <a:pt x="354" y="222"/>
                      </a:lnTo>
                      <a:lnTo>
                        <a:pt x="354" y="224"/>
                      </a:lnTo>
                      <a:lnTo>
                        <a:pt x="354" y="224"/>
                      </a:lnTo>
                      <a:lnTo>
                        <a:pt x="354" y="226"/>
                      </a:lnTo>
                      <a:lnTo>
                        <a:pt x="354" y="226"/>
                      </a:lnTo>
                      <a:lnTo>
                        <a:pt x="354" y="228"/>
                      </a:lnTo>
                      <a:lnTo>
                        <a:pt x="354" y="228"/>
                      </a:lnTo>
                      <a:lnTo>
                        <a:pt x="356" y="228"/>
                      </a:lnTo>
                      <a:lnTo>
                        <a:pt x="356" y="228"/>
                      </a:lnTo>
                      <a:lnTo>
                        <a:pt x="356" y="228"/>
                      </a:lnTo>
                      <a:lnTo>
                        <a:pt x="358" y="230"/>
                      </a:lnTo>
                      <a:lnTo>
                        <a:pt x="358" y="230"/>
                      </a:lnTo>
                      <a:lnTo>
                        <a:pt x="358" y="230"/>
                      </a:lnTo>
                      <a:lnTo>
                        <a:pt x="358" y="230"/>
                      </a:lnTo>
                      <a:lnTo>
                        <a:pt x="356" y="232"/>
                      </a:lnTo>
                      <a:lnTo>
                        <a:pt x="354" y="232"/>
                      </a:lnTo>
                      <a:lnTo>
                        <a:pt x="354" y="232"/>
                      </a:lnTo>
                      <a:lnTo>
                        <a:pt x="352" y="232"/>
                      </a:lnTo>
                      <a:lnTo>
                        <a:pt x="350" y="232"/>
                      </a:lnTo>
                      <a:lnTo>
                        <a:pt x="350" y="232"/>
                      </a:lnTo>
                      <a:lnTo>
                        <a:pt x="348" y="232"/>
                      </a:lnTo>
                      <a:lnTo>
                        <a:pt x="348" y="232"/>
                      </a:lnTo>
                      <a:lnTo>
                        <a:pt x="347" y="230"/>
                      </a:lnTo>
                      <a:lnTo>
                        <a:pt x="347" y="230"/>
                      </a:lnTo>
                      <a:lnTo>
                        <a:pt x="345" y="230"/>
                      </a:lnTo>
                      <a:lnTo>
                        <a:pt x="345" y="228"/>
                      </a:lnTo>
                      <a:lnTo>
                        <a:pt x="345" y="228"/>
                      </a:lnTo>
                      <a:lnTo>
                        <a:pt x="345" y="228"/>
                      </a:lnTo>
                      <a:lnTo>
                        <a:pt x="343" y="226"/>
                      </a:lnTo>
                      <a:lnTo>
                        <a:pt x="343" y="226"/>
                      </a:lnTo>
                      <a:lnTo>
                        <a:pt x="343" y="226"/>
                      </a:lnTo>
                      <a:lnTo>
                        <a:pt x="341" y="226"/>
                      </a:lnTo>
                      <a:lnTo>
                        <a:pt x="341" y="224"/>
                      </a:lnTo>
                      <a:lnTo>
                        <a:pt x="339" y="224"/>
                      </a:lnTo>
                      <a:lnTo>
                        <a:pt x="339" y="226"/>
                      </a:lnTo>
                      <a:lnTo>
                        <a:pt x="339" y="226"/>
                      </a:lnTo>
                      <a:lnTo>
                        <a:pt x="339" y="226"/>
                      </a:lnTo>
                      <a:lnTo>
                        <a:pt x="337" y="228"/>
                      </a:lnTo>
                      <a:lnTo>
                        <a:pt x="337" y="228"/>
                      </a:lnTo>
                      <a:lnTo>
                        <a:pt x="337" y="228"/>
                      </a:lnTo>
                      <a:lnTo>
                        <a:pt x="337" y="228"/>
                      </a:lnTo>
                      <a:lnTo>
                        <a:pt x="337" y="226"/>
                      </a:lnTo>
                      <a:lnTo>
                        <a:pt x="337" y="226"/>
                      </a:lnTo>
                      <a:lnTo>
                        <a:pt x="337" y="224"/>
                      </a:lnTo>
                      <a:lnTo>
                        <a:pt x="335" y="224"/>
                      </a:lnTo>
                      <a:lnTo>
                        <a:pt x="335" y="224"/>
                      </a:lnTo>
                      <a:lnTo>
                        <a:pt x="333" y="224"/>
                      </a:lnTo>
                      <a:lnTo>
                        <a:pt x="333" y="222"/>
                      </a:lnTo>
                      <a:lnTo>
                        <a:pt x="333" y="222"/>
                      </a:lnTo>
                      <a:lnTo>
                        <a:pt x="333" y="222"/>
                      </a:lnTo>
                      <a:lnTo>
                        <a:pt x="333" y="222"/>
                      </a:lnTo>
                      <a:lnTo>
                        <a:pt x="331" y="221"/>
                      </a:lnTo>
                      <a:lnTo>
                        <a:pt x="331" y="221"/>
                      </a:lnTo>
                      <a:lnTo>
                        <a:pt x="331" y="219"/>
                      </a:lnTo>
                      <a:lnTo>
                        <a:pt x="331" y="219"/>
                      </a:lnTo>
                      <a:lnTo>
                        <a:pt x="331" y="217"/>
                      </a:lnTo>
                      <a:lnTo>
                        <a:pt x="331" y="217"/>
                      </a:lnTo>
                      <a:lnTo>
                        <a:pt x="331" y="215"/>
                      </a:lnTo>
                      <a:lnTo>
                        <a:pt x="329" y="213"/>
                      </a:lnTo>
                      <a:lnTo>
                        <a:pt x="327" y="211"/>
                      </a:lnTo>
                      <a:lnTo>
                        <a:pt x="327" y="209"/>
                      </a:lnTo>
                      <a:lnTo>
                        <a:pt x="326" y="209"/>
                      </a:lnTo>
                      <a:lnTo>
                        <a:pt x="326" y="209"/>
                      </a:lnTo>
                      <a:lnTo>
                        <a:pt x="324" y="209"/>
                      </a:lnTo>
                      <a:lnTo>
                        <a:pt x="324" y="209"/>
                      </a:lnTo>
                      <a:lnTo>
                        <a:pt x="324" y="207"/>
                      </a:lnTo>
                      <a:lnTo>
                        <a:pt x="322" y="207"/>
                      </a:lnTo>
                      <a:lnTo>
                        <a:pt x="322" y="209"/>
                      </a:lnTo>
                      <a:lnTo>
                        <a:pt x="322" y="209"/>
                      </a:lnTo>
                      <a:lnTo>
                        <a:pt x="322" y="207"/>
                      </a:lnTo>
                      <a:lnTo>
                        <a:pt x="320" y="205"/>
                      </a:lnTo>
                      <a:lnTo>
                        <a:pt x="320" y="205"/>
                      </a:lnTo>
                      <a:lnTo>
                        <a:pt x="318" y="207"/>
                      </a:lnTo>
                      <a:lnTo>
                        <a:pt x="318" y="207"/>
                      </a:lnTo>
                      <a:lnTo>
                        <a:pt x="316" y="209"/>
                      </a:lnTo>
                      <a:lnTo>
                        <a:pt x="316" y="209"/>
                      </a:lnTo>
                      <a:lnTo>
                        <a:pt x="316" y="211"/>
                      </a:lnTo>
                      <a:lnTo>
                        <a:pt x="316" y="211"/>
                      </a:lnTo>
                      <a:lnTo>
                        <a:pt x="314" y="211"/>
                      </a:lnTo>
                      <a:lnTo>
                        <a:pt x="314" y="211"/>
                      </a:lnTo>
                      <a:lnTo>
                        <a:pt x="314" y="211"/>
                      </a:lnTo>
                      <a:lnTo>
                        <a:pt x="314" y="211"/>
                      </a:lnTo>
                      <a:lnTo>
                        <a:pt x="312" y="211"/>
                      </a:lnTo>
                      <a:lnTo>
                        <a:pt x="312" y="211"/>
                      </a:lnTo>
                      <a:lnTo>
                        <a:pt x="310" y="211"/>
                      </a:lnTo>
                      <a:lnTo>
                        <a:pt x="310" y="213"/>
                      </a:lnTo>
                      <a:lnTo>
                        <a:pt x="310" y="213"/>
                      </a:lnTo>
                      <a:lnTo>
                        <a:pt x="307" y="213"/>
                      </a:lnTo>
                      <a:lnTo>
                        <a:pt x="307" y="217"/>
                      </a:lnTo>
                      <a:lnTo>
                        <a:pt x="305" y="217"/>
                      </a:lnTo>
                      <a:lnTo>
                        <a:pt x="305" y="219"/>
                      </a:lnTo>
                      <a:lnTo>
                        <a:pt x="305" y="219"/>
                      </a:lnTo>
                      <a:lnTo>
                        <a:pt x="303" y="221"/>
                      </a:lnTo>
                      <a:lnTo>
                        <a:pt x="303" y="222"/>
                      </a:lnTo>
                      <a:lnTo>
                        <a:pt x="303" y="222"/>
                      </a:lnTo>
                      <a:lnTo>
                        <a:pt x="303" y="222"/>
                      </a:lnTo>
                      <a:lnTo>
                        <a:pt x="305" y="224"/>
                      </a:lnTo>
                      <a:lnTo>
                        <a:pt x="307" y="224"/>
                      </a:lnTo>
                      <a:lnTo>
                        <a:pt x="307" y="224"/>
                      </a:lnTo>
                      <a:lnTo>
                        <a:pt x="307" y="226"/>
                      </a:lnTo>
                      <a:lnTo>
                        <a:pt x="307" y="226"/>
                      </a:lnTo>
                      <a:lnTo>
                        <a:pt x="307" y="226"/>
                      </a:lnTo>
                      <a:lnTo>
                        <a:pt x="308" y="228"/>
                      </a:lnTo>
                      <a:lnTo>
                        <a:pt x="308" y="228"/>
                      </a:lnTo>
                      <a:lnTo>
                        <a:pt x="308" y="232"/>
                      </a:lnTo>
                      <a:lnTo>
                        <a:pt x="308" y="232"/>
                      </a:lnTo>
                      <a:lnTo>
                        <a:pt x="307" y="234"/>
                      </a:lnTo>
                      <a:lnTo>
                        <a:pt x="307" y="236"/>
                      </a:lnTo>
                      <a:lnTo>
                        <a:pt x="307" y="236"/>
                      </a:lnTo>
                      <a:lnTo>
                        <a:pt x="305" y="238"/>
                      </a:lnTo>
                      <a:lnTo>
                        <a:pt x="305" y="238"/>
                      </a:lnTo>
                      <a:lnTo>
                        <a:pt x="303" y="238"/>
                      </a:lnTo>
                      <a:lnTo>
                        <a:pt x="303" y="240"/>
                      </a:lnTo>
                      <a:lnTo>
                        <a:pt x="303" y="240"/>
                      </a:lnTo>
                      <a:lnTo>
                        <a:pt x="301" y="243"/>
                      </a:lnTo>
                      <a:lnTo>
                        <a:pt x="299" y="245"/>
                      </a:lnTo>
                      <a:lnTo>
                        <a:pt x="297" y="245"/>
                      </a:lnTo>
                      <a:lnTo>
                        <a:pt x="295" y="245"/>
                      </a:lnTo>
                      <a:lnTo>
                        <a:pt x="295" y="245"/>
                      </a:lnTo>
                      <a:lnTo>
                        <a:pt x="293" y="245"/>
                      </a:lnTo>
                      <a:lnTo>
                        <a:pt x="293" y="243"/>
                      </a:lnTo>
                      <a:lnTo>
                        <a:pt x="291" y="242"/>
                      </a:lnTo>
                      <a:lnTo>
                        <a:pt x="291" y="240"/>
                      </a:lnTo>
                      <a:lnTo>
                        <a:pt x="289" y="240"/>
                      </a:lnTo>
                      <a:lnTo>
                        <a:pt x="289" y="240"/>
                      </a:lnTo>
                      <a:lnTo>
                        <a:pt x="287" y="240"/>
                      </a:lnTo>
                      <a:lnTo>
                        <a:pt x="286" y="240"/>
                      </a:lnTo>
                      <a:lnTo>
                        <a:pt x="284" y="236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0" y="238"/>
                      </a:lnTo>
                      <a:lnTo>
                        <a:pt x="278" y="240"/>
                      </a:lnTo>
                      <a:lnTo>
                        <a:pt x="278" y="240"/>
                      </a:lnTo>
                      <a:lnTo>
                        <a:pt x="274" y="240"/>
                      </a:lnTo>
                      <a:lnTo>
                        <a:pt x="272" y="240"/>
                      </a:lnTo>
                      <a:lnTo>
                        <a:pt x="270" y="242"/>
                      </a:lnTo>
                      <a:lnTo>
                        <a:pt x="270" y="243"/>
                      </a:lnTo>
                      <a:lnTo>
                        <a:pt x="268" y="243"/>
                      </a:lnTo>
                      <a:lnTo>
                        <a:pt x="268" y="242"/>
                      </a:lnTo>
                      <a:lnTo>
                        <a:pt x="266" y="243"/>
                      </a:lnTo>
                      <a:lnTo>
                        <a:pt x="265" y="243"/>
                      </a:lnTo>
                      <a:lnTo>
                        <a:pt x="263" y="245"/>
                      </a:lnTo>
                      <a:lnTo>
                        <a:pt x="263" y="245"/>
                      </a:lnTo>
                      <a:lnTo>
                        <a:pt x="261" y="245"/>
                      </a:lnTo>
                      <a:lnTo>
                        <a:pt x="261" y="245"/>
                      </a:lnTo>
                      <a:lnTo>
                        <a:pt x="257" y="245"/>
                      </a:lnTo>
                      <a:lnTo>
                        <a:pt x="257" y="245"/>
                      </a:lnTo>
                      <a:lnTo>
                        <a:pt x="253" y="247"/>
                      </a:lnTo>
                      <a:lnTo>
                        <a:pt x="251" y="247"/>
                      </a:lnTo>
                      <a:lnTo>
                        <a:pt x="251" y="249"/>
                      </a:lnTo>
                      <a:lnTo>
                        <a:pt x="251" y="249"/>
                      </a:lnTo>
                      <a:lnTo>
                        <a:pt x="249" y="251"/>
                      </a:lnTo>
                      <a:lnTo>
                        <a:pt x="247" y="251"/>
                      </a:lnTo>
                      <a:lnTo>
                        <a:pt x="242" y="251"/>
                      </a:lnTo>
                      <a:lnTo>
                        <a:pt x="242" y="251"/>
                      </a:lnTo>
                      <a:lnTo>
                        <a:pt x="240" y="251"/>
                      </a:lnTo>
                      <a:lnTo>
                        <a:pt x="238" y="251"/>
                      </a:lnTo>
                      <a:lnTo>
                        <a:pt x="236" y="251"/>
                      </a:lnTo>
                      <a:lnTo>
                        <a:pt x="236" y="253"/>
                      </a:lnTo>
                      <a:lnTo>
                        <a:pt x="234" y="253"/>
                      </a:lnTo>
                      <a:lnTo>
                        <a:pt x="232" y="257"/>
                      </a:lnTo>
                      <a:lnTo>
                        <a:pt x="232" y="257"/>
                      </a:lnTo>
                      <a:lnTo>
                        <a:pt x="230" y="259"/>
                      </a:lnTo>
                      <a:lnTo>
                        <a:pt x="232" y="261"/>
                      </a:lnTo>
                      <a:lnTo>
                        <a:pt x="232" y="261"/>
                      </a:lnTo>
                      <a:lnTo>
                        <a:pt x="232" y="262"/>
                      </a:lnTo>
                      <a:lnTo>
                        <a:pt x="232" y="262"/>
                      </a:lnTo>
                      <a:lnTo>
                        <a:pt x="230" y="264"/>
                      </a:lnTo>
                      <a:lnTo>
                        <a:pt x="230" y="266"/>
                      </a:lnTo>
                      <a:lnTo>
                        <a:pt x="230" y="268"/>
                      </a:lnTo>
                      <a:lnTo>
                        <a:pt x="230" y="270"/>
                      </a:lnTo>
                      <a:lnTo>
                        <a:pt x="230" y="272"/>
                      </a:lnTo>
                      <a:lnTo>
                        <a:pt x="230" y="272"/>
                      </a:lnTo>
                      <a:lnTo>
                        <a:pt x="232" y="274"/>
                      </a:lnTo>
                      <a:lnTo>
                        <a:pt x="232" y="278"/>
                      </a:lnTo>
                      <a:lnTo>
                        <a:pt x="232" y="281"/>
                      </a:lnTo>
                      <a:lnTo>
                        <a:pt x="230" y="283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5"/>
                      </a:lnTo>
                      <a:lnTo>
                        <a:pt x="226" y="285"/>
                      </a:lnTo>
                      <a:lnTo>
                        <a:pt x="225" y="285"/>
                      </a:lnTo>
                      <a:lnTo>
                        <a:pt x="225" y="283"/>
                      </a:lnTo>
                      <a:lnTo>
                        <a:pt x="223" y="283"/>
                      </a:lnTo>
                      <a:lnTo>
                        <a:pt x="223" y="283"/>
                      </a:lnTo>
                      <a:lnTo>
                        <a:pt x="217" y="283"/>
                      </a:lnTo>
                      <a:lnTo>
                        <a:pt x="215" y="283"/>
                      </a:lnTo>
                      <a:lnTo>
                        <a:pt x="215" y="283"/>
                      </a:lnTo>
                      <a:lnTo>
                        <a:pt x="213" y="283"/>
                      </a:lnTo>
                      <a:lnTo>
                        <a:pt x="213" y="283"/>
                      </a:lnTo>
                      <a:lnTo>
                        <a:pt x="211" y="283"/>
                      </a:lnTo>
                      <a:lnTo>
                        <a:pt x="209" y="283"/>
                      </a:lnTo>
                      <a:lnTo>
                        <a:pt x="209" y="285"/>
                      </a:lnTo>
                      <a:lnTo>
                        <a:pt x="207" y="285"/>
                      </a:lnTo>
                      <a:lnTo>
                        <a:pt x="206" y="285"/>
                      </a:lnTo>
                      <a:lnTo>
                        <a:pt x="204" y="287"/>
                      </a:lnTo>
                      <a:lnTo>
                        <a:pt x="202" y="287"/>
                      </a:lnTo>
                      <a:lnTo>
                        <a:pt x="202" y="289"/>
                      </a:lnTo>
                      <a:lnTo>
                        <a:pt x="202" y="291"/>
                      </a:lnTo>
                      <a:lnTo>
                        <a:pt x="204" y="293"/>
                      </a:lnTo>
                      <a:lnTo>
                        <a:pt x="204" y="295"/>
                      </a:lnTo>
                      <a:lnTo>
                        <a:pt x="204" y="295"/>
                      </a:lnTo>
                      <a:lnTo>
                        <a:pt x="202" y="297"/>
                      </a:lnTo>
                      <a:lnTo>
                        <a:pt x="202" y="297"/>
                      </a:lnTo>
                      <a:lnTo>
                        <a:pt x="202" y="297"/>
                      </a:lnTo>
                      <a:lnTo>
                        <a:pt x="200" y="297"/>
                      </a:lnTo>
                      <a:lnTo>
                        <a:pt x="198" y="295"/>
                      </a:lnTo>
                      <a:lnTo>
                        <a:pt x="198" y="295"/>
                      </a:lnTo>
                      <a:lnTo>
                        <a:pt x="198" y="293"/>
                      </a:lnTo>
                      <a:lnTo>
                        <a:pt x="198" y="293"/>
                      </a:lnTo>
                      <a:lnTo>
                        <a:pt x="198" y="291"/>
                      </a:lnTo>
                      <a:lnTo>
                        <a:pt x="198" y="291"/>
                      </a:lnTo>
                      <a:lnTo>
                        <a:pt x="196" y="291"/>
                      </a:lnTo>
                      <a:lnTo>
                        <a:pt x="196" y="291"/>
                      </a:lnTo>
                      <a:lnTo>
                        <a:pt x="194" y="291"/>
                      </a:lnTo>
                      <a:lnTo>
                        <a:pt x="194" y="293"/>
                      </a:lnTo>
                      <a:lnTo>
                        <a:pt x="194" y="293"/>
                      </a:lnTo>
                      <a:lnTo>
                        <a:pt x="196" y="295"/>
                      </a:lnTo>
                      <a:lnTo>
                        <a:pt x="196" y="295"/>
                      </a:lnTo>
                      <a:lnTo>
                        <a:pt x="196" y="297"/>
                      </a:lnTo>
                      <a:lnTo>
                        <a:pt x="196" y="297"/>
                      </a:lnTo>
                      <a:lnTo>
                        <a:pt x="196" y="299"/>
                      </a:lnTo>
                      <a:lnTo>
                        <a:pt x="194" y="300"/>
                      </a:lnTo>
                      <a:lnTo>
                        <a:pt x="194" y="300"/>
                      </a:lnTo>
                      <a:lnTo>
                        <a:pt x="192" y="302"/>
                      </a:lnTo>
                      <a:lnTo>
                        <a:pt x="190" y="302"/>
                      </a:lnTo>
                      <a:lnTo>
                        <a:pt x="190" y="304"/>
                      </a:lnTo>
                      <a:lnTo>
                        <a:pt x="188" y="304"/>
                      </a:lnTo>
                      <a:lnTo>
                        <a:pt x="186" y="304"/>
                      </a:lnTo>
                      <a:lnTo>
                        <a:pt x="185" y="304"/>
                      </a:lnTo>
                      <a:lnTo>
                        <a:pt x="185" y="304"/>
                      </a:lnTo>
                      <a:lnTo>
                        <a:pt x="181" y="302"/>
                      </a:lnTo>
                      <a:lnTo>
                        <a:pt x="181" y="302"/>
                      </a:lnTo>
                      <a:lnTo>
                        <a:pt x="181" y="300"/>
                      </a:lnTo>
                      <a:lnTo>
                        <a:pt x="179" y="299"/>
                      </a:lnTo>
                      <a:lnTo>
                        <a:pt x="179" y="299"/>
                      </a:lnTo>
                      <a:lnTo>
                        <a:pt x="177" y="297"/>
                      </a:lnTo>
                      <a:lnTo>
                        <a:pt x="175" y="297"/>
                      </a:lnTo>
                      <a:lnTo>
                        <a:pt x="173" y="297"/>
                      </a:lnTo>
                      <a:lnTo>
                        <a:pt x="173" y="299"/>
                      </a:lnTo>
                      <a:lnTo>
                        <a:pt x="171" y="299"/>
                      </a:lnTo>
                      <a:lnTo>
                        <a:pt x="171" y="300"/>
                      </a:lnTo>
                      <a:lnTo>
                        <a:pt x="169" y="300"/>
                      </a:lnTo>
                      <a:lnTo>
                        <a:pt x="169" y="300"/>
                      </a:lnTo>
                      <a:lnTo>
                        <a:pt x="167" y="300"/>
                      </a:lnTo>
                      <a:lnTo>
                        <a:pt x="165" y="300"/>
                      </a:lnTo>
                      <a:lnTo>
                        <a:pt x="164" y="299"/>
                      </a:lnTo>
                      <a:lnTo>
                        <a:pt x="160" y="299"/>
                      </a:lnTo>
                      <a:lnTo>
                        <a:pt x="158" y="299"/>
                      </a:lnTo>
                      <a:lnTo>
                        <a:pt x="156" y="299"/>
                      </a:lnTo>
                      <a:lnTo>
                        <a:pt x="154" y="299"/>
                      </a:lnTo>
                      <a:lnTo>
                        <a:pt x="152" y="300"/>
                      </a:lnTo>
                      <a:lnTo>
                        <a:pt x="150" y="300"/>
                      </a:lnTo>
                      <a:lnTo>
                        <a:pt x="150" y="300"/>
                      </a:lnTo>
                      <a:lnTo>
                        <a:pt x="148" y="302"/>
                      </a:lnTo>
                      <a:lnTo>
                        <a:pt x="148" y="302"/>
                      </a:lnTo>
                      <a:lnTo>
                        <a:pt x="146" y="304"/>
                      </a:lnTo>
                      <a:lnTo>
                        <a:pt x="145" y="304"/>
                      </a:lnTo>
                      <a:lnTo>
                        <a:pt x="145" y="302"/>
                      </a:lnTo>
                      <a:lnTo>
                        <a:pt x="143" y="302"/>
                      </a:lnTo>
                      <a:lnTo>
                        <a:pt x="143" y="302"/>
                      </a:lnTo>
                      <a:lnTo>
                        <a:pt x="141" y="304"/>
                      </a:lnTo>
                      <a:lnTo>
                        <a:pt x="143" y="306"/>
                      </a:lnTo>
                      <a:lnTo>
                        <a:pt x="143" y="306"/>
                      </a:lnTo>
                      <a:lnTo>
                        <a:pt x="141" y="308"/>
                      </a:lnTo>
                      <a:lnTo>
                        <a:pt x="141" y="308"/>
                      </a:lnTo>
                      <a:lnTo>
                        <a:pt x="141" y="310"/>
                      </a:lnTo>
                      <a:lnTo>
                        <a:pt x="141" y="310"/>
                      </a:lnTo>
                      <a:lnTo>
                        <a:pt x="141" y="312"/>
                      </a:lnTo>
                      <a:lnTo>
                        <a:pt x="141" y="312"/>
                      </a:lnTo>
                      <a:lnTo>
                        <a:pt x="141" y="314"/>
                      </a:lnTo>
                      <a:lnTo>
                        <a:pt x="139" y="314"/>
                      </a:lnTo>
                      <a:lnTo>
                        <a:pt x="137" y="314"/>
                      </a:lnTo>
                      <a:lnTo>
                        <a:pt x="137" y="314"/>
                      </a:lnTo>
                      <a:lnTo>
                        <a:pt x="135" y="316"/>
                      </a:lnTo>
                      <a:lnTo>
                        <a:pt x="135" y="316"/>
                      </a:lnTo>
                      <a:lnTo>
                        <a:pt x="135" y="318"/>
                      </a:lnTo>
                      <a:lnTo>
                        <a:pt x="135" y="318"/>
                      </a:lnTo>
                      <a:lnTo>
                        <a:pt x="135" y="318"/>
                      </a:lnTo>
                      <a:lnTo>
                        <a:pt x="133" y="319"/>
                      </a:lnTo>
                      <a:lnTo>
                        <a:pt x="133" y="319"/>
                      </a:lnTo>
                      <a:lnTo>
                        <a:pt x="133" y="321"/>
                      </a:lnTo>
                      <a:lnTo>
                        <a:pt x="131" y="321"/>
                      </a:lnTo>
                      <a:lnTo>
                        <a:pt x="131" y="321"/>
                      </a:lnTo>
                      <a:lnTo>
                        <a:pt x="131" y="321"/>
                      </a:lnTo>
                      <a:lnTo>
                        <a:pt x="129" y="321"/>
                      </a:lnTo>
                      <a:lnTo>
                        <a:pt x="129" y="321"/>
                      </a:lnTo>
                      <a:lnTo>
                        <a:pt x="129" y="323"/>
                      </a:lnTo>
                      <a:lnTo>
                        <a:pt x="127" y="323"/>
                      </a:lnTo>
                      <a:lnTo>
                        <a:pt x="127" y="323"/>
                      </a:lnTo>
                      <a:lnTo>
                        <a:pt x="124" y="321"/>
                      </a:lnTo>
                      <a:lnTo>
                        <a:pt x="124" y="321"/>
                      </a:lnTo>
                      <a:lnTo>
                        <a:pt x="124" y="319"/>
                      </a:lnTo>
                      <a:lnTo>
                        <a:pt x="122" y="318"/>
                      </a:lnTo>
                      <a:lnTo>
                        <a:pt x="122" y="316"/>
                      </a:lnTo>
                      <a:lnTo>
                        <a:pt x="122" y="316"/>
                      </a:lnTo>
                      <a:lnTo>
                        <a:pt x="122" y="316"/>
                      </a:lnTo>
                      <a:lnTo>
                        <a:pt x="120" y="316"/>
                      </a:lnTo>
                      <a:lnTo>
                        <a:pt x="120" y="316"/>
                      </a:lnTo>
                      <a:lnTo>
                        <a:pt x="120" y="318"/>
                      </a:lnTo>
                      <a:lnTo>
                        <a:pt x="118" y="318"/>
                      </a:lnTo>
                      <a:lnTo>
                        <a:pt x="118" y="319"/>
                      </a:lnTo>
                      <a:lnTo>
                        <a:pt x="118" y="319"/>
                      </a:lnTo>
                      <a:lnTo>
                        <a:pt x="116" y="318"/>
                      </a:lnTo>
                      <a:lnTo>
                        <a:pt x="114" y="318"/>
                      </a:lnTo>
                      <a:lnTo>
                        <a:pt x="112" y="318"/>
                      </a:lnTo>
                      <a:lnTo>
                        <a:pt x="112" y="318"/>
                      </a:lnTo>
                      <a:lnTo>
                        <a:pt x="110" y="318"/>
                      </a:lnTo>
                      <a:lnTo>
                        <a:pt x="108" y="316"/>
                      </a:lnTo>
                      <a:lnTo>
                        <a:pt x="106" y="316"/>
                      </a:lnTo>
                      <a:lnTo>
                        <a:pt x="106" y="316"/>
                      </a:lnTo>
                      <a:lnTo>
                        <a:pt x="105" y="318"/>
                      </a:lnTo>
                      <a:lnTo>
                        <a:pt x="105" y="318"/>
                      </a:lnTo>
                      <a:lnTo>
                        <a:pt x="103" y="318"/>
                      </a:lnTo>
                      <a:lnTo>
                        <a:pt x="103" y="318"/>
                      </a:lnTo>
                      <a:lnTo>
                        <a:pt x="103" y="318"/>
                      </a:lnTo>
                      <a:lnTo>
                        <a:pt x="101" y="319"/>
                      </a:lnTo>
                      <a:lnTo>
                        <a:pt x="101" y="319"/>
                      </a:lnTo>
                      <a:lnTo>
                        <a:pt x="99" y="319"/>
                      </a:lnTo>
                      <a:lnTo>
                        <a:pt x="99" y="319"/>
                      </a:lnTo>
                      <a:lnTo>
                        <a:pt x="97" y="319"/>
                      </a:lnTo>
                      <a:lnTo>
                        <a:pt x="97" y="318"/>
                      </a:lnTo>
                      <a:lnTo>
                        <a:pt x="97" y="318"/>
                      </a:lnTo>
                      <a:lnTo>
                        <a:pt x="95" y="318"/>
                      </a:lnTo>
                      <a:lnTo>
                        <a:pt x="95" y="318"/>
                      </a:lnTo>
                      <a:lnTo>
                        <a:pt x="93" y="318"/>
                      </a:lnTo>
                      <a:lnTo>
                        <a:pt x="93" y="318"/>
                      </a:lnTo>
                      <a:lnTo>
                        <a:pt x="91" y="318"/>
                      </a:lnTo>
                      <a:lnTo>
                        <a:pt x="91" y="318"/>
                      </a:lnTo>
                      <a:lnTo>
                        <a:pt x="91" y="318"/>
                      </a:lnTo>
                      <a:lnTo>
                        <a:pt x="89" y="318"/>
                      </a:lnTo>
                      <a:lnTo>
                        <a:pt x="89" y="318"/>
                      </a:lnTo>
                      <a:lnTo>
                        <a:pt x="87" y="318"/>
                      </a:lnTo>
                      <a:lnTo>
                        <a:pt x="85" y="318"/>
                      </a:lnTo>
                      <a:lnTo>
                        <a:pt x="85" y="318"/>
                      </a:lnTo>
                      <a:lnTo>
                        <a:pt x="84" y="316"/>
                      </a:lnTo>
                      <a:lnTo>
                        <a:pt x="84" y="316"/>
                      </a:lnTo>
                      <a:lnTo>
                        <a:pt x="84" y="316"/>
                      </a:lnTo>
                      <a:lnTo>
                        <a:pt x="82" y="316"/>
                      </a:lnTo>
                      <a:lnTo>
                        <a:pt x="82" y="314"/>
                      </a:lnTo>
                      <a:lnTo>
                        <a:pt x="82" y="316"/>
                      </a:lnTo>
                      <a:lnTo>
                        <a:pt x="80" y="316"/>
                      </a:lnTo>
                      <a:lnTo>
                        <a:pt x="80" y="316"/>
                      </a:lnTo>
                      <a:lnTo>
                        <a:pt x="78" y="316"/>
                      </a:lnTo>
                      <a:lnTo>
                        <a:pt x="76" y="314"/>
                      </a:lnTo>
                      <a:lnTo>
                        <a:pt x="70" y="314"/>
                      </a:lnTo>
                      <a:lnTo>
                        <a:pt x="66" y="310"/>
                      </a:lnTo>
                      <a:lnTo>
                        <a:pt x="66" y="310"/>
                      </a:lnTo>
                      <a:lnTo>
                        <a:pt x="66" y="310"/>
                      </a:lnTo>
                      <a:lnTo>
                        <a:pt x="55" y="310"/>
                      </a:lnTo>
                      <a:lnTo>
                        <a:pt x="51" y="310"/>
                      </a:lnTo>
                      <a:lnTo>
                        <a:pt x="49" y="310"/>
                      </a:lnTo>
                      <a:lnTo>
                        <a:pt x="47" y="308"/>
                      </a:lnTo>
                      <a:lnTo>
                        <a:pt x="47" y="308"/>
                      </a:lnTo>
                      <a:lnTo>
                        <a:pt x="42" y="310"/>
                      </a:lnTo>
                      <a:lnTo>
                        <a:pt x="40" y="310"/>
                      </a:lnTo>
                      <a:lnTo>
                        <a:pt x="32" y="314"/>
                      </a:lnTo>
                      <a:lnTo>
                        <a:pt x="28" y="318"/>
                      </a:lnTo>
                      <a:lnTo>
                        <a:pt x="28" y="319"/>
                      </a:lnTo>
                      <a:lnTo>
                        <a:pt x="28" y="321"/>
                      </a:lnTo>
                      <a:lnTo>
                        <a:pt x="28" y="323"/>
                      </a:lnTo>
                      <a:lnTo>
                        <a:pt x="28" y="327"/>
                      </a:lnTo>
                      <a:lnTo>
                        <a:pt x="28" y="329"/>
                      </a:lnTo>
                      <a:lnTo>
                        <a:pt x="28" y="331"/>
                      </a:lnTo>
                      <a:lnTo>
                        <a:pt x="30" y="331"/>
                      </a:lnTo>
                      <a:lnTo>
                        <a:pt x="30" y="331"/>
                      </a:lnTo>
                      <a:lnTo>
                        <a:pt x="30" y="331"/>
                      </a:lnTo>
                      <a:lnTo>
                        <a:pt x="30" y="331"/>
                      </a:lnTo>
                      <a:lnTo>
                        <a:pt x="32" y="333"/>
                      </a:lnTo>
                      <a:lnTo>
                        <a:pt x="32" y="337"/>
                      </a:lnTo>
                      <a:lnTo>
                        <a:pt x="34" y="338"/>
                      </a:lnTo>
                      <a:lnTo>
                        <a:pt x="34" y="338"/>
                      </a:lnTo>
                      <a:lnTo>
                        <a:pt x="32" y="338"/>
                      </a:lnTo>
                      <a:lnTo>
                        <a:pt x="32" y="338"/>
                      </a:lnTo>
                      <a:lnTo>
                        <a:pt x="30" y="338"/>
                      </a:lnTo>
                      <a:lnTo>
                        <a:pt x="30" y="338"/>
                      </a:lnTo>
                      <a:lnTo>
                        <a:pt x="30" y="338"/>
                      </a:lnTo>
                      <a:lnTo>
                        <a:pt x="28" y="338"/>
                      </a:lnTo>
                      <a:lnTo>
                        <a:pt x="28" y="338"/>
                      </a:lnTo>
                      <a:lnTo>
                        <a:pt x="26" y="340"/>
                      </a:lnTo>
                      <a:lnTo>
                        <a:pt x="26" y="342"/>
                      </a:lnTo>
                      <a:lnTo>
                        <a:pt x="26" y="342"/>
                      </a:lnTo>
                      <a:lnTo>
                        <a:pt x="26" y="342"/>
                      </a:lnTo>
                      <a:lnTo>
                        <a:pt x="26" y="342"/>
                      </a:lnTo>
                      <a:lnTo>
                        <a:pt x="26" y="348"/>
                      </a:lnTo>
                      <a:lnTo>
                        <a:pt x="26" y="352"/>
                      </a:lnTo>
                      <a:lnTo>
                        <a:pt x="26" y="354"/>
                      </a:lnTo>
                      <a:lnTo>
                        <a:pt x="26" y="354"/>
                      </a:lnTo>
                      <a:lnTo>
                        <a:pt x="26" y="354"/>
                      </a:lnTo>
                      <a:lnTo>
                        <a:pt x="26" y="354"/>
                      </a:lnTo>
                      <a:lnTo>
                        <a:pt x="24" y="352"/>
                      </a:lnTo>
                      <a:lnTo>
                        <a:pt x="23" y="352"/>
                      </a:lnTo>
                      <a:lnTo>
                        <a:pt x="23" y="352"/>
                      </a:lnTo>
                      <a:lnTo>
                        <a:pt x="23" y="354"/>
                      </a:lnTo>
                      <a:lnTo>
                        <a:pt x="23" y="354"/>
                      </a:lnTo>
                      <a:lnTo>
                        <a:pt x="23" y="354"/>
                      </a:lnTo>
                      <a:lnTo>
                        <a:pt x="24" y="356"/>
                      </a:lnTo>
                      <a:lnTo>
                        <a:pt x="24" y="358"/>
                      </a:lnTo>
                      <a:lnTo>
                        <a:pt x="24" y="359"/>
                      </a:lnTo>
                      <a:lnTo>
                        <a:pt x="26" y="359"/>
                      </a:lnTo>
                      <a:lnTo>
                        <a:pt x="26" y="359"/>
                      </a:lnTo>
                      <a:lnTo>
                        <a:pt x="26" y="361"/>
                      </a:lnTo>
                      <a:lnTo>
                        <a:pt x="26" y="361"/>
                      </a:lnTo>
                      <a:lnTo>
                        <a:pt x="28" y="367"/>
                      </a:lnTo>
                      <a:lnTo>
                        <a:pt x="28" y="369"/>
                      </a:lnTo>
                      <a:lnTo>
                        <a:pt x="28" y="369"/>
                      </a:lnTo>
                      <a:lnTo>
                        <a:pt x="30" y="369"/>
                      </a:lnTo>
                      <a:lnTo>
                        <a:pt x="32" y="371"/>
                      </a:lnTo>
                      <a:lnTo>
                        <a:pt x="34" y="371"/>
                      </a:lnTo>
                      <a:lnTo>
                        <a:pt x="34" y="371"/>
                      </a:lnTo>
                      <a:lnTo>
                        <a:pt x="36" y="373"/>
                      </a:lnTo>
                      <a:lnTo>
                        <a:pt x="36" y="378"/>
                      </a:lnTo>
                      <a:lnTo>
                        <a:pt x="38" y="384"/>
                      </a:lnTo>
                      <a:lnTo>
                        <a:pt x="38" y="384"/>
                      </a:lnTo>
                      <a:lnTo>
                        <a:pt x="38" y="388"/>
                      </a:lnTo>
                      <a:lnTo>
                        <a:pt x="38" y="388"/>
                      </a:lnTo>
                      <a:lnTo>
                        <a:pt x="38" y="390"/>
                      </a:lnTo>
                      <a:lnTo>
                        <a:pt x="38" y="390"/>
                      </a:lnTo>
                      <a:lnTo>
                        <a:pt x="38" y="392"/>
                      </a:lnTo>
                      <a:lnTo>
                        <a:pt x="36" y="392"/>
                      </a:lnTo>
                      <a:lnTo>
                        <a:pt x="36" y="392"/>
                      </a:lnTo>
                      <a:lnTo>
                        <a:pt x="36" y="394"/>
                      </a:lnTo>
                      <a:lnTo>
                        <a:pt x="34" y="396"/>
                      </a:lnTo>
                      <a:lnTo>
                        <a:pt x="34" y="397"/>
                      </a:lnTo>
                      <a:lnTo>
                        <a:pt x="34" y="397"/>
                      </a:lnTo>
                      <a:lnTo>
                        <a:pt x="30" y="401"/>
                      </a:lnTo>
                      <a:lnTo>
                        <a:pt x="30" y="401"/>
                      </a:lnTo>
                      <a:lnTo>
                        <a:pt x="30" y="401"/>
                      </a:lnTo>
                      <a:lnTo>
                        <a:pt x="28" y="401"/>
                      </a:lnTo>
                      <a:lnTo>
                        <a:pt x="28" y="401"/>
                      </a:lnTo>
                      <a:lnTo>
                        <a:pt x="28" y="401"/>
                      </a:lnTo>
                      <a:lnTo>
                        <a:pt x="28" y="399"/>
                      </a:lnTo>
                      <a:lnTo>
                        <a:pt x="26" y="399"/>
                      </a:lnTo>
                      <a:lnTo>
                        <a:pt x="26" y="399"/>
                      </a:lnTo>
                      <a:lnTo>
                        <a:pt x="26" y="399"/>
                      </a:lnTo>
                      <a:lnTo>
                        <a:pt x="24" y="399"/>
                      </a:lnTo>
                      <a:lnTo>
                        <a:pt x="24" y="399"/>
                      </a:lnTo>
                      <a:lnTo>
                        <a:pt x="23" y="399"/>
                      </a:lnTo>
                      <a:lnTo>
                        <a:pt x="23" y="399"/>
                      </a:lnTo>
                      <a:lnTo>
                        <a:pt x="21" y="399"/>
                      </a:lnTo>
                      <a:lnTo>
                        <a:pt x="21" y="399"/>
                      </a:lnTo>
                      <a:lnTo>
                        <a:pt x="19" y="399"/>
                      </a:lnTo>
                      <a:lnTo>
                        <a:pt x="17" y="397"/>
                      </a:lnTo>
                      <a:lnTo>
                        <a:pt x="15" y="397"/>
                      </a:lnTo>
                      <a:lnTo>
                        <a:pt x="13" y="397"/>
                      </a:lnTo>
                      <a:lnTo>
                        <a:pt x="5" y="394"/>
                      </a:lnTo>
                      <a:lnTo>
                        <a:pt x="4" y="394"/>
                      </a:lnTo>
                      <a:lnTo>
                        <a:pt x="2" y="396"/>
                      </a:lnTo>
                      <a:lnTo>
                        <a:pt x="2" y="397"/>
                      </a:lnTo>
                      <a:lnTo>
                        <a:pt x="2" y="399"/>
                      </a:lnTo>
                      <a:lnTo>
                        <a:pt x="2" y="399"/>
                      </a:lnTo>
                      <a:lnTo>
                        <a:pt x="2" y="401"/>
                      </a:lnTo>
                      <a:lnTo>
                        <a:pt x="2" y="401"/>
                      </a:lnTo>
                      <a:lnTo>
                        <a:pt x="0" y="401"/>
                      </a:ln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2" y="403"/>
                      </a:lnTo>
                      <a:lnTo>
                        <a:pt x="4" y="405"/>
                      </a:lnTo>
                      <a:lnTo>
                        <a:pt x="4" y="405"/>
                      </a:lnTo>
                      <a:lnTo>
                        <a:pt x="5" y="405"/>
                      </a:lnTo>
                      <a:lnTo>
                        <a:pt x="7" y="405"/>
                      </a:lnTo>
                      <a:lnTo>
                        <a:pt x="7" y="407"/>
                      </a:lnTo>
                      <a:lnTo>
                        <a:pt x="7" y="407"/>
                      </a:lnTo>
                      <a:lnTo>
                        <a:pt x="9" y="407"/>
                      </a:lnTo>
                      <a:lnTo>
                        <a:pt x="9" y="407"/>
                      </a:lnTo>
                      <a:lnTo>
                        <a:pt x="9" y="409"/>
                      </a:lnTo>
                      <a:lnTo>
                        <a:pt x="9" y="409"/>
                      </a:lnTo>
                      <a:lnTo>
                        <a:pt x="9" y="411"/>
                      </a:lnTo>
                      <a:lnTo>
                        <a:pt x="9" y="413"/>
                      </a:lnTo>
                      <a:lnTo>
                        <a:pt x="9" y="415"/>
                      </a:lnTo>
                      <a:lnTo>
                        <a:pt x="7" y="422"/>
                      </a:lnTo>
                      <a:lnTo>
                        <a:pt x="7" y="422"/>
                      </a:lnTo>
                      <a:lnTo>
                        <a:pt x="7" y="422"/>
                      </a:lnTo>
                      <a:lnTo>
                        <a:pt x="7" y="422"/>
                      </a:lnTo>
                      <a:lnTo>
                        <a:pt x="5" y="424"/>
                      </a:lnTo>
                      <a:lnTo>
                        <a:pt x="4" y="424"/>
                      </a:lnTo>
                      <a:lnTo>
                        <a:pt x="4" y="424"/>
                      </a:lnTo>
                      <a:lnTo>
                        <a:pt x="4" y="428"/>
                      </a:lnTo>
                      <a:lnTo>
                        <a:pt x="4" y="428"/>
                      </a:lnTo>
                      <a:lnTo>
                        <a:pt x="4" y="430"/>
                      </a:lnTo>
                      <a:lnTo>
                        <a:pt x="4" y="432"/>
                      </a:lnTo>
                      <a:lnTo>
                        <a:pt x="2" y="434"/>
                      </a:lnTo>
                      <a:lnTo>
                        <a:pt x="2" y="435"/>
                      </a:lnTo>
                      <a:lnTo>
                        <a:pt x="2" y="437"/>
                      </a:lnTo>
                      <a:lnTo>
                        <a:pt x="2" y="439"/>
                      </a:lnTo>
                      <a:lnTo>
                        <a:pt x="4" y="443"/>
                      </a:lnTo>
                      <a:lnTo>
                        <a:pt x="4" y="443"/>
                      </a:lnTo>
                      <a:lnTo>
                        <a:pt x="4" y="445"/>
                      </a:lnTo>
                      <a:lnTo>
                        <a:pt x="5" y="445"/>
                      </a:lnTo>
                      <a:lnTo>
                        <a:pt x="5" y="445"/>
                      </a:lnTo>
                      <a:lnTo>
                        <a:pt x="7" y="445"/>
                      </a:lnTo>
                      <a:lnTo>
                        <a:pt x="7" y="447"/>
                      </a:lnTo>
                      <a:lnTo>
                        <a:pt x="7" y="447"/>
                      </a:lnTo>
                      <a:lnTo>
                        <a:pt x="9" y="449"/>
                      </a:lnTo>
                      <a:lnTo>
                        <a:pt x="9" y="451"/>
                      </a:lnTo>
                      <a:lnTo>
                        <a:pt x="9" y="451"/>
                      </a:lnTo>
                      <a:lnTo>
                        <a:pt x="9" y="451"/>
                      </a:lnTo>
                      <a:lnTo>
                        <a:pt x="11" y="451"/>
                      </a:lnTo>
                      <a:lnTo>
                        <a:pt x="11" y="451"/>
                      </a:lnTo>
                      <a:lnTo>
                        <a:pt x="13" y="451"/>
                      </a:lnTo>
                      <a:lnTo>
                        <a:pt x="13" y="451"/>
                      </a:lnTo>
                      <a:lnTo>
                        <a:pt x="13" y="451"/>
                      </a:lnTo>
                      <a:lnTo>
                        <a:pt x="15" y="451"/>
                      </a:lnTo>
                      <a:lnTo>
                        <a:pt x="17" y="451"/>
                      </a:lnTo>
                      <a:lnTo>
                        <a:pt x="19" y="451"/>
                      </a:lnTo>
                      <a:lnTo>
                        <a:pt x="19" y="451"/>
                      </a:lnTo>
                      <a:lnTo>
                        <a:pt x="19" y="453"/>
                      </a:lnTo>
                      <a:lnTo>
                        <a:pt x="19" y="453"/>
                      </a:lnTo>
                      <a:lnTo>
                        <a:pt x="19" y="455"/>
                      </a:lnTo>
                      <a:lnTo>
                        <a:pt x="19" y="455"/>
                      </a:lnTo>
                      <a:lnTo>
                        <a:pt x="19" y="456"/>
                      </a:lnTo>
                      <a:lnTo>
                        <a:pt x="19" y="456"/>
                      </a:lnTo>
                      <a:lnTo>
                        <a:pt x="17" y="458"/>
                      </a:lnTo>
                      <a:lnTo>
                        <a:pt x="17" y="458"/>
                      </a:lnTo>
                      <a:lnTo>
                        <a:pt x="17" y="458"/>
                      </a:lnTo>
                      <a:lnTo>
                        <a:pt x="17" y="458"/>
                      </a:lnTo>
                      <a:lnTo>
                        <a:pt x="15" y="458"/>
                      </a:lnTo>
                      <a:lnTo>
                        <a:pt x="15" y="458"/>
                      </a:lnTo>
                      <a:lnTo>
                        <a:pt x="15" y="458"/>
                      </a:lnTo>
                      <a:lnTo>
                        <a:pt x="15" y="458"/>
                      </a:lnTo>
                      <a:lnTo>
                        <a:pt x="13" y="458"/>
                      </a:lnTo>
                      <a:lnTo>
                        <a:pt x="13" y="458"/>
                      </a:lnTo>
                      <a:lnTo>
                        <a:pt x="13" y="460"/>
                      </a:lnTo>
                      <a:lnTo>
                        <a:pt x="13" y="460"/>
                      </a:lnTo>
                      <a:lnTo>
                        <a:pt x="13" y="462"/>
                      </a:lnTo>
                      <a:lnTo>
                        <a:pt x="13" y="462"/>
                      </a:lnTo>
                      <a:lnTo>
                        <a:pt x="13" y="464"/>
                      </a:lnTo>
                      <a:lnTo>
                        <a:pt x="13" y="464"/>
                      </a:lnTo>
                      <a:lnTo>
                        <a:pt x="15" y="466"/>
                      </a:lnTo>
                      <a:lnTo>
                        <a:pt x="15" y="466"/>
                      </a:lnTo>
                      <a:lnTo>
                        <a:pt x="19" y="468"/>
                      </a:lnTo>
                      <a:lnTo>
                        <a:pt x="19" y="468"/>
                      </a:lnTo>
                      <a:lnTo>
                        <a:pt x="19" y="468"/>
                      </a:lnTo>
                      <a:lnTo>
                        <a:pt x="19" y="470"/>
                      </a:lnTo>
                      <a:lnTo>
                        <a:pt x="19" y="470"/>
                      </a:lnTo>
                      <a:lnTo>
                        <a:pt x="17" y="470"/>
                      </a:lnTo>
                      <a:lnTo>
                        <a:pt x="17" y="472"/>
                      </a:lnTo>
                      <a:lnTo>
                        <a:pt x="17" y="472"/>
                      </a:lnTo>
                      <a:lnTo>
                        <a:pt x="23" y="474"/>
                      </a:lnTo>
                      <a:lnTo>
                        <a:pt x="26" y="474"/>
                      </a:lnTo>
                      <a:lnTo>
                        <a:pt x="28" y="474"/>
                      </a:lnTo>
                      <a:lnTo>
                        <a:pt x="30" y="475"/>
                      </a:lnTo>
                      <a:lnTo>
                        <a:pt x="32" y="475"/>
                      </a:lnTo>
                      <a:lnTo>
                        <a:pt x="32" y="475"/>
                      </a:lnTo>
                      <a:lnTo>
                        <a:pt x="34" y="474"/>
                      </a:lnTo>
                      <a:lnTo>
                        <a:pt x="34" y="474"/>
                      </a:lnTo>
                      <a:lnTo>
                        <a:pt x="34" y="474"/>
                      </a:lnTo>
                      <a:lnTo>
                        <a:pt x="34" y="470"/>
                      </a:lnTo>
                      <a:lnTo>
                        <a:pt x="34" y="470"/>
                      </a:lnTo>
                      <a:lnTo>
                        <a:pt x="34" y="470"/>
                      </a:lnTo>
                      <a:lnTo>
                        <a:pt x="36" y="468"/>
                      </a:lnTo>
                      <a:lnTo>
                        <a:pt x="36" y="466"/>
                      </a:lnTo>
                      <a:lnTo>
                        <a:pt x="38" y="464"/>
                      </a:lnTo>
                      <a:lnTo>
                        <a:pt x="38" y="464"/>
                      </a:lnTo>
                      <a:lnTo>
                        <a:pt x="40" y="464"/>
                      </a:lnTo>
                      <a:lnTo>
                        <a:pt x="40" y="466"/>
                      </a:lnTo>
                      <a:lnTo>
                        <a:pt x="42" y="466"/>
                      </a:lnTo>
                      <a:lnTo>
                        <a:pt x="44" y="466"/>
                      </a:lnTo>
                      <a:lnTo>
                        <a:pt x="45" y="466"/>
                      </a:lnTo>
                      <a:lnTo>
                        <a:pt x="47" y="466"/>
                      </a:lnTo>
                      <a:lnTo>
                        <a:pt x="49" y="466"/>
                      </a:lnTo>
                      <a:lnTo>
                        <a:pt x="49" y="466"/>
                      </a:lnTo>
                      <a:lnTo>
                        <a:pt x="49" y="466"/>
                      </a:lnTo>
                      <a:lnTo>
                        <a:pt x="49" y="466"/>
                      </a:lnTo>
                      <a:lnTo>
                        <a:pt x="49" y="466"/>
                      </a:lnTo>
                      <a:lnTo>
                        <a:pt x="49" y="468"/>
                      </a:lnTo>
                      <a:lnTo>
                        <a:pt x="51" y="468"/>
                      </a:lnTo>
                      <a:lnTo>
                        <a:pt x="51" y="470"/>
                      </a:lnTo>
                      <a:lnTo>
                        <a:pt x="55" y="470"/>
                      </a:lnTo>
                      <a:lnTo>
                        <a:pt x="55" y="470"/>
                      </a:lnTo>
                      <a:lnTo>
                        <a:pt x="57" y="470"/>
                      </a:lnTo>
                      <a:lnTo>
                        <a:pt x="57" y="472"/>
                      </a:lnTo>
                      <a:lnTo>
                        <a:pt x="59" y="474"/>
                      </a:lnTo>
                      <a:lnTo>
                        <a:pt x="61" y="474"/>
                      </a:lnTo>
                      <a:lnTo>
                        <a:pt x="61" y="474"/>
                      </a:lnTo>
                      <a:lnTo>
                        <a:pt x="61" y="474"/>
                      </a:lnTo>
                      <a:lnTo>
                        <a:pt x="63" y="474"/>
                      </a:lnTo>
                      <a:lnTo>
                        <a:pt x="61" y="472"/>
                      </a:lnTo>
                      <a:lnTo>
                        <a:pt x="59" y="470"/>
                      </a:lnTo>
                      <a:lnTo>
                        <a:pt x="59" y="470"/>
                      </a:lnTo>
                      <a:lnTo>
                        <a:pt x="59" y="468"/>
                      </a:lnTo>
                      <a:lnTo>
                        <a:pt x="59" y="468"/>
                      </a:lnTo>
                      <a:lnTo>
                        <a:pt x="59" y="466"/>
                      </a:lnTo>
                      <a:lnTo>
                        <a:pt x="59" y="466"/>
                      </a:lnTo>
                      <a:lnTo>
                        <a:pt x="61" y="466"/>
                      </a:lnTo>
                      <a:lnTo>
                        <a:pt x="61" y="466"/>
                      </a:lnTo>
                      <a:lnTo>
                        <a:pt x="63" y="466"/>
                      </a:lnTo>
                      <a:lnTo>
                        <a:pt x="63" y="466"/>
                      </a:lnTo>
                      <a:lnTo>
                        <a:pt x="63" y="466"/>
                      </a:lnTo>
                      <a:lnTo>
                        <a:pt x="65" y="466"/>
                      </a:lnTo>
                      <a:lnTo>
                        <a:pt x="65" y="468"/>
                      </a:lnTo>
                      <a:lnTo>
                        <a:pt x="65" y="468"/>
                      </a:lnTo>
                      <a:lnTo>
                        <a:pt x="65" y="468"/>
                      </a:lnTo>
                      <a:lnTo>
                        <a:pt x="65" y="468"/>
                      </a:lnTo>
                      <a:lnTo>
                        <a:pt x="65" y="468"/>
                      </a:lnTo>
                      <a:lnTo>
                        <a:pt x="68" y="470"/>
                      </a:lnTo>
                      <a:lnTo>
                        <a:pt x="68" y="470"/>
                      </a:lnTo>
                      <a:lnTo>
                        <a:pt x="68" y="470"/>
                      </a:lnTo>
                      <a:lnTo>
                        <a:pt x="68" y="470"/>
                      </a:lnTo>
                      <a:lnTo>
                        <a:pt x="68" y="472"/>
                      </a:lnTo>
                      <a:lnTo>
                        <a:pt x="68" y="474"/>
                      </a:lnTo>
                      <a:lnTo>
                        <a:pt x="68" y="474"/>
                      </a:lnTo>
                      <a:lnTo>
                        <a:pt x="68" y="475"/>
                      </a:lnTo>
                      <a:lnTo>
                        <a:pt x="68" y="477"/>
                      </a:lnTo>
                      <a:lnTo>
                        <a:pt x="68" y="477"/>
                      </a:lnTo>
                      <a:lnTo>
                        <a:pt x="68" y="479"/>
                      </a:lnTo>
                      <a:lnTo>
                        <a:pt x="68" y="479"/>
                      </a:lnTo>
                      <a:lnTo>
                        <a:pt x="68" y="479"/>
                      </a:lnTo>
                      <a:lnTo>
                        <a:pt x="68" y="479"/>
                      </a:lnTo>
                      <a:lnTo>
                        <a:pt x="66" y="481"/>
                      </a:lnTo>
                      <a:lnTo>
                        <a:pt x="63" y="481"/>
                      </a:lnTo>
                      <a:lnTo>
                        <a:pt x="61" y="481"/>
                      </a:lnTo>
                      <a:lnTo>
                        <a:pt x="61" y="481"/>
                      </a:lnTo>
                      <a:lnTo>
                        <a:pt x="61" y="481"/>
                      </a:lnTo>
                      <a:lnTo>
                        <a:pt x="59" y="483"/>
                      </a:lnTo>
                      <a:lnTo>
                        <a:pt x="57" y="485"/>
                      </a:lnTo>
                      <a:lnTo>
                        <a:pt x="57" y="485"/>
                      </a:lnTo>
                      <a:lnTo>
                        <a:pt x="57" y="485"/>
                      </a:lnTo>
                      <a:lnTo>
                        <a:pt x="57" y="485"/>
                      </a:lnTo>
                      <a:lnTo>
                        <a:pt x="57" y="485"/>
                      </a:lnTo>
                      <a:lnTo>
                        <a:pt x="59" y="487"/>
                      </a:lnTo>
                      <a:lnTo>
                        <a:pt x="59" y="487"/>
                      </a:lnTo>
                      <a:lnTo>
                        <a:pt x="59" y="487"/>
                      </a:lnTo>
                      <a:lnTo>
                        <a:pt x="59" y="487"/>
                      </a:lnTo>
                      <a:lnTo>
                        <a:pt x="59" y="489"/>
                      </a:lnTo>
                      <a:lnTo>
                        <a:pt x="57" y="491"/>
                      </a:lnTo>
                      <a:lnTo>
                        <a:pt x="57" y="491"/>
                      </a:lnTo>
                      <a:lnTo>
                        <a:pt x="57" y="493"/>
                      </a:lnTo>
                      <a:lnTo>
                        <a:pt x="57" y="493"/>
                      </a:lnTo>
                      <a:lnTo>
                        <a:pt x="57" y="493"/>
                      </a:lnTo>
                      <a:lnTo>
                        <a:pt x="59" y="494"/>
                      </a:lnTo>
                      <a:lnTo>
                        <a:pt x="59" y="494"/>
                      </a:lnTo>
                      <a:lnTo>
                        <a:pt x="59" y="496"/>
                      </a:lnTo>
                      <a:lnTo>
                        <a:pt x="59" y="496"/>
                      </a:lnTo>
                      <a:lnTo>
                        <a:pt x="59" y="498"/>
                      </a:lnTo>
                      <a:lnTo>
                        <a:pt x="59" y="498"/>
                      </a:lnTo>
                      <a:lnTo>
                        <a:pt x="61" y="498"/>
                      </a:lnTo>
                      <a:lnTo>
                        <a:pt x="61" y="500"/>
                      </a:lnTo>
                      <a:lnTo>
                        <a:pt x="61" y="500"/>
                      </a:lnTo>
                      <a:lnTo>
                        <a:pt x="63" y="500"/>
                      </a:lnTo>
                      <a:lnTo>
                        <a:pt x="61" y="502"/>
                      </a:lnTo>
                      <a:lnTo>
                        <a:pt x="61" y="502"/>
                      </a:lnTo>
                      <a:lnTo>
                        <a:pt x="61" y="504"/>
                      </a:lnTo>
                      <a:lnTo>
                        <a:pt x="63" y="506"/>
                      </a:lnTo>
                      <a:lnTo>
                        <a:pt x="63" y="506"/>
                      </a:lnTo>
                      <a:lnTo>
                        <a:pt x="63" y="506"/>
                      </a:lnTo>
                      <a:lnTo>
                        <a:pt x="63" y="508"/>
                      </a:lnTo>
                      <a:lnTo>
                        <a:pt x="61" y="508"/>
                      </a:lnTo>
                      <a:lnTo>
                        <a:pt x="61" y="508"/>
                      </a:lnTo>
                      <a:lnTo>
                        <a:pt x="59" y="506"/>
                      </a:lnTo>
                      <a:lnTo>
                        <a:pt x="57" y="506"/>
                      </a:lnTo>
                      <a:lnTo>
                        <a:pt x="57" y="506"/>
                      </a:lnTo>
                      <a:lnTo>
                        <a:pt x="57" y="506"/>
                      </a:lnTo>
                      <a:lnTo>
                        <a:pt x="57" y="504"/>
                      </a:lnTo>
                      <a:lnTo>
                        <a:pt x="57" y="504"/>
                      </a:lnTo>
                      <a:lnTo>
                        <a:pt x="57" y="502"/>
                      </a:lnTo>
                      <a:lnTo>
                        <a:pt x="57" y="502"/>
                      </a:lnTo>
                      <a:lnTo>
                        <a:pt x="55" y="500"/>
                      </a:lnTo>
                      <a:lnTo>
                        <a:pt x="53" y="496"/>
                      </a:lnTo>
                      <a:lnTo>
                        <a:pt x="53" y="496"/>
                      </a:lnTo>
                      <a:lnTo>
                        <a:pt x="53" y="496"/>
                      </a:lnTo>
                      <a:lnTo>
                        <a:pt x="53" y="496"/>
                      </a:lnTo>
                      <a:lnTo>
                        <a:pt x="51" y="496"/>
                      </a:lnTo>
                      <a:lnTo>
                        <a:pt x="51" y="494"/>
                      </a:lnTo>
                      <a:lnTo>
                        <a:pt x="49" y="494"/>
                      </a:lnTo>
                      <a:lnTo>
                        <a:pt x="49" y="494"/>
                      </a:lnTo>
                      <a:lnTo>
                        <a:pt x="49" y="494"/>
                      </a:lnTo>
                      <a:lnTo>
                        <a:pt x="42" y="496"/>
                      </a:lnTo>
                      <a:lnTo>
                        <a:pt x="42" y="496"/>
                      </a:lnTo>
                      <a:lnTo>
                        <a:pt x="40" y="496"/>
                      </a:lnTo>
                      <a:lnTo>
                        <a:pt x="38" y="496"/>
                      </a:lnTo>
                      <a:lnTo>
                        <a:pt x="36" y="496"/>
                      </a:lnTo>
                      <a:lnTo>
                        <a:pt x="36" y="496"/>
                      </a:lnTo>
                      <a:lnTo>
                        <a:pt x="34" y="496"/>
                      </a:lnTo>
                      <a:lnTo>
                        <a:pt x="34" y="494"/>
                      </a:lnTo>
                      <a:lnTo>
                        <a:pt x="34" y="494"/>
                      </a:lnTo>
                      <a:lnTo>
                        <a:pt x="32" y="493"/>
                      </a:lnTo>
                      <a:lnTo>
                        <a:pt x="32" y="493"/>
                      </a:lnTo>
                      <a:lnTo>
                        <a:pt x="28" y="493"/>
                      </a:lnTo>
                      <a:lnTo>
                        <a:pt x="28" y="493"/>
                      </a:lnTo>
                      <a:lnTo>
                        <a:pt x="26" y="491"/>
                      </a:lnTo>
                      <a:lnTo>
                        <a:pt x="26" y="491"/>
                      </a:lnTo>
                      <a:lnTo>
                        <a:pt x="26" y="491"/>
                      </a:lnTo>
                      <a:lnTo>
                        <a:pt x="24" y="491"/>
                      </a:lnTo>
                      <a:lnTo>
                        <a:pt x="24" y="489"/>
                      </a:lnTo>
                      <a:lnTo>
                        <a:pt x="24" y="487"/>
                      </a:lnTo>
                      <a:lnTo>
                        <a:pt x="23" y="483"/>
                      </a:lnTo>
                      <a:lnTo>
                        <a:pt x="23" y="481"/>
                      </a:lnTo>
                      <a:lnTo>
                        <a:pt x="23" y="481"/>
                      </a:lnTo>
                      <a:lnTo>
                        <a:pt x="23" y="481"/>
                      </a:lnTo>
                      <a:lnTo>
                        <a:pt x="23" y="481"/>
                      </a:lnTo>
                      <a:lnTo>
                        <a:pt x="23" y="481"/>
                      </a:lnTo>
                      <a:lnTo>
                        <a:pt x="21" y="481"/>
                      </a:lnTo>
                      <a:lnTo>
                        <a:pt x="21" y="481"/>
                      </a:lnTo>
                      <a:lnTo>
                        <a:pt x="19" y="479"/>
                      </a:lnTo>
                      <a:lnTo>
                        <a:pt x="19" y="479"/>
                      </a:lnTo>
                      <a:lnTo>
                        <a:pt x="19" y="479"/>
                      </a:lnTo>
                      <a:lnTo>
                        <a:pt x="19" y="479"/>
                      </a:lnTo>
                      <a:lnTo>
                        <a:pt x="17" y="479"/>
                      </a:lnTo>
                      <a:lnTo>
                        <a:pt x="17" y="479"/>
                      </a:lnTo>
                      <a:lnTo>
                        <a:pt x="17" y="481"/>
                      </a:lnTo>
                      <a:lnTo>
                        <a:pt x="17" y="481"/>
                      </a:lnTo>
                      <a:lnTo>
                        <a:pt x="15" y="481"/>
                      </a:lnTo>
                      <a:lnTo>
                        <a:pt x="15" y="481"/>
                      </a:lnTo>
                      <a:lnTo>
                        <a:pt x="13" y="483"/>
                      </a:lnTo>
                      <a:lnTo>
                        <a:pt x="13" y="483"/>
                      </a:lnTo>
                      <a:lnTo>
                        <a:pt x="15" y="483"/>
                      </a:lnTo>
                      <a:lnTo>
                        <a:pt x="19" y="489"/>
                      </a:lnTo>
                      <a:lnTo>
                        <a:pt x="21" y="491"/>
                      </a:lnTo>
                      <a:lnTo>
                        <a:pt x="21" y="491"/>
                      </a:lnTo>
                      <a:lnTo>
                        <a:pt x="21" y="491"/>
                      </a:lnTo>
                      <a:lnTo>
                        <a:pt x="21" y="493"/>
                      </a:lnTo>
                      <a:lnTo>
                        <a:pt x="21" y="493"/>
                      </a:lnTo>
                      <a:lnTo>
                        <a:pt x="19" y="494"/>
                      </a:lnTo>
                      <a:lnTo>
                        <a:pt x="21" y="496"/>
                      </a:lnTo>
                      <a:lnTo>
                        <a:pt x="21" y="496"/>
                      </a:lnTo>
                      <a:lnTo>
                        <a:pt x="21" y="496"/>
                      </a:lnTo>
                      <a:lnTo>
                        <a:pt x="21" y="498"/>
                      </a:lnTo>
                      <a:lnTo>
                        <a:pt x="23" y="498"/>
                      </a:lnTo>
                      <a:lnTo>
                        <a:pt x="24" y="500"/>
                      </a:lnTo>
                      <a:lnTo>
                        <a:pt x="24" y="502"/>
                      </a:lnTo>
                      <a:lnTo>
                        <a:pt x="26" y="504"/>
                      </a:lnTo>
                      <a:lnTo>
                        <a:pt x="26" y="504"/>
                      </a:lnTo>
                      <a:lnTo>
                        <a:pt x="26" y="506"/>
                      </a:lnTo>
                      <a:lnTo>
                        <a:pt x="26" y="506"/>
                      </a:lnTo>
                      <a:lnTo>
                        <a:pt x="26" y="506"/>
                      </a:lnTo>
                      <a:lnTo>
                        <a:pt x="26" y="508"/>
                      </a:lnTo>
                      <a:lnTo>
                        <a:pt x="26" y="508"/>
                      </a:lnTo>
                      <a:lnTo>
                        <a:pt x="26" y="508"/>
                      </a:lnTo>
                      <a:lnTo>
                        <a:pt x="24" y="508"/>
                      </a:lnTo>
                      <a:lnTo>
                        <a:pt x="24" y="510"/>
                      </a:lnTo>
                      <a:lnTo>
                        <a:pt x="24" y="510"/>
                      </a:lnTo>
                      <a:lnTo>
                        <a:pt x="24" y="510"/>
                      </a:lnTo>
                      <a:lnTo>
                        <a:pt x="24" y="512"/>
                      </a:lnTo>
                      <a:lnTo>
                        <a:pt x="23" y="512"/>
                      </a:lnTo>
                      <a:lnTo>
                        <a:pt x="23" y="513"/>
                      </a:lnTo>
                      <a:lnTo>
                        <a:pt x="23" y="513"/>
                      </a:lnTo>
                      <a:lnTo>
                        <a:pt x="23" y="515"/>
                      </a:lnTo>
                      <a:lnTo>
                        <a:pt x="23" y="517"/>
                      </a:lnTo>
                      <a:lnTo>
                        <a:pt x="23" y="519"/>
                      </a:lnTo>
                      <a:lnTo>
                        <a:pt x="23" y="521"/>
                      </a:lnTo>
                      <a:lnTo>
                        <a:pt x="23" y="521"/>
                      </a:lnTo>
                      <a:lnTo>
                        <a:pt x="24" y="521"/>
                      </a:lnTo>
                      <a:lnTo>
                        <a:pt x="24" y="519"/>
                      </a:lnTo>
                      <a:lnTo>
                        <a:pt x="24" y="519"/>
                      </a:lnTo>
                      <a:lnTo>
                        <a:pt x="24" y="517"/>
                      </a:lnTo>
                      <a:lnTo>
                        <a:pt x="24" y="517"/>
                      </a:lnTo>
                      <a:lnTo>
                        <a:pt x="24" y="517"/>
                      </a:lnTo>
                      <a:lnTo>
                        <a:pt x="26" y="517"/>
                      </a:lnTo>
                      <a:lnTo>
                        <a:pt x="26" y="517"/>
                      </a:lnTo>
                      <a:lnTo>
                        <a:pt x="26" y="519"/>
                      </a:lnTo>
                      <a:lnTo>
                        <a:pt x="26" y="519"/>
                      </a:lnTo>
                      <a:lnTo>
                        <a:pt x="28" y="521"/>
                      </a:lnTo>
                      <a:lnTo>
                        <a:pt x="28" y="521"/>
                      </a:lnTo>
                      <a:lnTo>
                        <a:pt x="30" y="521"/>
                      </a:lnTo>
                      <a:lnTo>
                        <a:pt x="30" y="521"/>
                      </a:lnTo>
                      <a:lnTo>
                        <a:pt x="30" y="521"/>
                      </a:lnTo>
                      <a:lnTo>
                        <a:pt x="30" y="519"/>
                      </a:lnTo>
                      <a:lnTo>
                        <a:pt x="32" y="519"/>
                      </a:lnTo>
                      <a:lnTo>
                        <a:pt x="32" y="519"/>
                      </a:lnTo>
                      <a:lnTo>
                        <a:pt x="32" y="519"/>
                      </a:lnTo>
                      <a:lnTo>
                        <a:pt x="34" y="519"/>
                      </a:lnTo>
                      <a:lnTo>
                        <a:pt x="36" y="519"/>
                      </a:lnTo>
                      <a:lnTo>
                        <a:pt x="36" y="519"/>
                      </a:lnTo>
                      <a:lnTo>
                        <a:pt x="38" y="519"/>
                      </a:lnTo>
                      <a:lnTo>
                        <a:pt x="38" y="519"/>
                      </a:lnTo>
                      <a:lnTo>
                        <a:pt x="38" y="517"/>
                      </a:lnTo>
                      <a:lnTo>
                        <a:pt x="38" y="517"/>
                      </a:lnTo>
                      <a:lnTo>
                        <a:pt x="38" y="515"/>
                      </a:lnTo>
                      <a:lnTo>
                        <a:pt x="38" y="515"/>
                      </a:lnTo>
                      <a:lnTo>
                        <a:pt x="38" y="513"/>
                      </a:lnTo>
                      <a:lnTo>
                        <a:pt x="38" y="513"/>
                      </a:lnTo>
                      <a:lnTo>
                        <a:pt x="38" y="512"/>
                      </a:lnTo>
                      <a:lnTo>
                        <a:pt x="36" y="512"/>
                      </a:lnTo>
                      <a:lnTo>
                        <a:pt x="36" y="512"/>
                      </a:lnTo>
                      <a:lnTo>
                        <a:pt x="36" y="512"/>
                      </a:lnTo>
                      <a:lnTo>
                        <a:pt x="36" y="512"/>
                      </a:lnTo>
                      <a:lnTo>
                        <a:pt x="36" y="510"/>
                      </a:lnTo>
                      <a:lnTo>
                        <a:pt x="36" y="510"/>
                      </a:lnTo>
                      <a:lnTo>
                        <a:pt x="38" y="510"/>
                      </a:lnTo>
                      <a:lnTo>
                        <a:pt x="38" y="510"/>
                      </a:lnTo>
                      <a:lnTo>
                        <a:pt x="38" y="510"/>
                      </a:lnTo>
                      <a:lnTo>
                        <a:pt x="38" y="508"/>
                      </a:lnTo>
                      <a:lnTo>
                        <a:pt x="38" y="508"/>
                      </a:lnTo>
                      <a:lnTo>
                        <a:pt x="38" y="508"/>
                      </a:lnTo>
                      <a:lnTo>
                        <a:pt x="38" y="508"/>
                      </a:lnTo>
                      <a:lnTo>
                        <a:pt x="38" y="508"/>
                      </a:lnTo>
                      <a:lnTo>
                        <a:pt x="38" y="506"/>
                      </a:lnTo>
                      <a:lnTo>
                        <a:pt x="38" y="506"/>
                      </a:lnTo>
                      <a:lnTo>
                        <a:pt x="38" y="506"/>
                      </a:lnTo>
                      <a:lnTo>
                        <a:pt x="40" y="506"/>
                      </a:lnTo>
                      <a:lnTo>
                        <a:pt x="40" y="506"/>
                      </a:lnTo>
                      <a:lnTo>
                        <a:pt x="40" y="506"/>
                      </a:lnTo>
                      <a:lnTo>
                        <a:pt x="40" y="506"/>
                      </a:lnTo>
                      <a:lnTo>
                        <a:pt x="40" y="508"/>
                      </a:lnTo>
                      <a:lnTo>
                        <a:pt x="40" y="508"/>
                      </a:lnTo>
                      <a:lnTo>
                        <a:pt x="40" y="510"/>
                      </a:lnTo>
                      <a:lnTo>
                        <a:pt x="42" y="510"/>
                      </a:lnTo>
                      <a:lnTo>
                        <a:pt x="44" y="508"/>
                      </a:lnTo>
                      <a:lnTo>
                        <a:pt x="44" y="508"/>
                      </a:lnTo>
                      <a:lnTo>
                        <a:pt x="44" y="508"/>
                      </a:lnTo>
                      <a:lnTo>
                        <a:pt x="45" y="508"/>
                      </a:lnTo>
                      <a:lnTo>
                        <a:pt x="45" y="510"/>
                      </a:lnTo>
                      <a:lnTo>
                        <a:pt x="47" y="510"/>
                      </a:lnTo>
                      <a:lnTo>
                        <a:pt x="49" y="510"/>
                      </a:lnTo>
                      <a:lnTo>
                        <a:pt x="49" y="510"/>
                      </a:lnTo>
                      <a:lnTo>
                        <a:pt x="51" y="510"/>
                      </a:lnTo>
                      <a:lnTo>
                        <a:pt x="51" y="512"/>
                      </a:lnTo>
                      <a:lnTo>
                        <a:pt x="53" y="512"/>
                      </a:lnTo>
                      <a:lnTo>
                        <a:pt x="53" y="512"/>
                      </a:lnTo>
                      <a:lnTo>
                        <a:pt x="55" y="512"/>
                      </a:lnTo>
                      <a:lnTo>
                        <a:pt x="55" y="512"/>
                      </a:lnTo>
                      <a:lnTo>
                        <a:pt x="57" y="512"/>
                      </a:lnTo>
                      <a:lnTo>
                        <a:pt x="59" y="512"/>
                      </a:lnTo>
                      <a:lnTo>
                        <a:pt x="61" y="512"/>
                      </a:lnTo>
                      <a:lnTo>
                        <a:pt x="63" y="512"/>
                      </a:lnTo>
                      <a:lnTo>
                        <a:pt x="63" y="512"/>
                      </a:lnTo>
                      <a:lnTo>
                        <a:pt x="63" y="513"/>
                      </a:lnTo>
                      <a:lnTo>
                        <a:pt x="63" y="513"/>
                      </a:lnTo>
                      <a:lnTo>
                        <a:pt x="63" y="515"/>
                      </a:lnTo>
                      <a:lnTo>
                        <a:pt x="65" y="515"/>
                      </a:lnTo>
                      <a:lnTo>
                        <a:pt x="65" y="515"/>
                      </a:lnTo>
                      <a:lnTo>
                        <a:pt x="65" y="517"/>
                      </a:lnTo>
                      <a:lnTo>
                        <a:pt x="66" y="517"/>
                      </a:lnTo>
                      <a:lnTo>
                        <a:pt x="66" y="521"/>
                      </a:lnTo>
                      <a:lnTo>
                        <a:pt x="66" y="521"/>
                      </a:lnTo>
                      <a:lnTo>
                        <a:pt x="66" y="523"/>
                      </a:lnTo>
                      <a:lnTo>
                        <a:pt x="66" y="525"/>
                      </a:lnTo>
                      <a:lnTo>
                        <a:pt x="66" y="525"/>
                      </a:lnTo>
                      <a:lnTo>
                        <a:pt x="68" y="525"/>
                      </a:lnTo>
                      <a:lnTo>
                        <a:pt x="68" y="525"/>
                      </a:lnTo>
                      <a:lnTo>
                        <a:pt x="68" y="525"/>
                      </a:lnTo>
                      <a:lnTo>
                        <a:pt x="70" y="525"/>
                      </a:lnTo>
                      <a:lnTo>
                        <a:pt x="72" y="525"/>
                      </a:lnTo>
                      <a:lnTo>
                        <a:pt x="72" y="525"/>
                      </a:lnTo>
                      <a:lnTo>
                        <a:pt x="74" y="523"/>
                      </a:lnTo>
                      <a:lnTo>
                        <a:pt x="76" y="521"/>
                      </a:lnTo>
                      <a:lnTo>
                        <a:pt x="78" y="521"/>
                      </a:lnTo>
                      <a:lnTo>
                        <a:pt x="80" y="521"/>
                      </a:lnTo>
                      <a:lnTo>
                        <a:pt x="80" y="521"/>
                      </a:lnTo>
                      <a:lnTo>
                        <a:pt x="82" y="521"/>
                      </a:lnTo>
                      <a:lnTo>
                        <a:pt x="80" y="521"/>
                      </a:lnTo>
                      <a:lnTo>
                        <a:pt x="80" y="519"/>
                      </a:lnTo>
                      <a:lnTo>
                        <a:pt x="80" y="519"/>
                      </a:lnTo>
                      <a:lnTo>
                        <a:pt x="82" y="519"/>
                      </a:lnTo>
                      <a:lnTo>
                        <a:pt x="82" y="517"/>
                      </a:lnTo>
                      <a:lnTo>
                        <a:pt x="82" y="517"/>
                      </a:lnTo>
                      <a:lnTo>
                        <a:pt x="84" y="517"/>
                      </a:lnTo>
                      <a:lnTo>
                        <a:pt x="85" y="517"/>
                      </a:lnTo>
                      <a:lnTo>
                        <a:pt x="85" y="517"/>
                      </a:lnTo>
                      <a:lnTo>
                        <a:pt x="85" y="519"/>
                      </a:lnTo>
                      <a:lnTo>
                        <a:pt x="87" y="519"/>
                      </a:lnTo>
                      <a:lnTo>
                        <a:pt x="87" y="519"/>
                      </a:lnTo>
                      <a:lnTo>
                        <a:pt x="87" y="519"/>
                      </a:lnTo>
                      <a:lnTo>
                        <a:pt x="87" y="519"/>
                      </a:lnTo>
                      <a:lnTo>
                        <a:pt x="89" y="517"/>
                      </a:lnTo>
                      <a:lnTo>
                        <a:pt x="89" y="517"/>
                      </a:lnTo>
                      <a:lnTo>
                        <a:pt x="89" y="515"/>
                      </a:lnTo>
                      <a:lnTo>
                        <a:pt x="89" y="515"/>
                      </a:lnTo>
                      <a:lnTo>
                        <a:pt x="91" y="515"/>
                      </a:lnTo>
                      <a:lnTo>
                        <a:pt x="93" y="513"/>
                      </a:lnTo>
                      <a:lnTo>
                        <a:pt x="93" y="513"/>
                      </a:lnTo>
                      <a:lnTo>
                        <a:pt x="93" y="513"/>
                      </a:lnTo>
                      <a:lnTo>
                        <a:pt x="95" y="512"/>
                      </a:lnTo>
                      <a:lnTo>
                        <a:pt x="95" y="512"/>
                      </a:lnTo>
                      <a:lnTo>
                        <a:pt x="97" y="510"/>
                      </a:lnTo>
                      <a:lnTo>
                        <a:pt x="99" y="510"/>
                      </a:lnTo>
                      <a:lnTo>
                        <a:pt x="99" y="510"/>
                      </a:lnTo>
                      <a:lnTo>
                        <a:pt x="99" y="508"/>
                      </a:lnTo>
                      <a:lnTo>
                        <a:pt x="99" y="508"/>
                      </a:lnTo>
                      <a:lnTo>
                        <a:pt x="99" y="508"/>
                      </a:lnTo>
                      <a:lnTo>
                        <a:pt x="99" y="506"/>
                      </a:lnTo>
                      <a:lnTo>
                        <a:pt x="97" y="506"/>
                      </a:lnTo>
                      <a:lnTo>
                        <a:pt x="97" y="506"/>
                      </a:lnTo>
                      <a:lnTo>
                        <a:pt x="97" y="504"/>
                      </a:lnTo>
                      <a:lnTo>
                        <a:pt x="97" y="504"/>
                      </a:lnTo>
                      <a:lnTo>
                        <a:pt x="97" y="504"/>
                      </a:lnTo>
                      <a:lnTo>
                        <a:pt x="99" y="502"/>
                      </a:lnTo>
                      <a:lnTo>
                        <a:pt x="99" y="502"/>
                      </a:lnTo>
                      <a:lnTo>
                        <a:pt x="99" y="502"/>
                      </a:lnTo>
                      <a:lnTo>
                        <a:pt x="101" y="504"/>
                      </a:lnTo>
                      <a:lnTo>
                        <a:pt x="103" y="504"/>
                      </a:lnTo>
                      <a:lnTo>
                        <a:pt x="105" y="504"/>
                      </a:lnTo>
                      <a:lnTo>
                        <a:pt x="105" y="504"/>
                      </a:lnTo>
                      <a:lnTo>
                        <a:pt x="105" y="504"/>
                      </a:lnTo>
                      <a:lnTo>
                        <a:pt x="106" y="504"/>
                      </a:lnTo>
                      <a:lnTo>
                        <a:pt x="106" y="504"/>
                      </a:lnTo>
                      <a:lnTo>
                        <a:pt x="108" y="504"/>
                      </a:lnTo>
                      <a:lnTo>
                        <a:pt x="108" y="504"/>
                      </a:lnTo>
                      <a:lnTo>
                        <a:pt x="108" y="504"/>
                      </a:lnTo>
                      <a:lnTo>
                        <a:pt x="110" y="502"/>
                      </a:lnTo>
                      <a:lnTo>
                        <a:pt x="110" y="502"/>
                      </a:lnTo>
                      <a:lnTo>
                        <a:pt x="110" y="502"/>
                      </a:lnTo>
                      <a:lnTo>
                        <a:pt x="112" y="500"/>
                      </a:lnTo>
                      <a:lnTo>
                        <a:pt x="112" y="500"/>
                      </a:lnTo>
                      <a:lnTo>
                        <a:pt x="112" y="500"/>
                      </a:lnTo>
                      <a:lnTo>
                        <a:pt x="112" y="500"/>
                      </a:lnTo>
                      <a:lnTo>
                        <a:pt x="112" y="502"/>
                      </a:lnTo>
                      <a:lnTo>
                        <a:pt x="112" y="502"/>
                      </a:lnTo>
                      <a:lnTo>
                        <a:pt x="112" y="504"/>
                      </a:lnTo>
                      <a:lnTo>
                        <a:pt x="112" y="504"/>
                      </a:lnTo>
                      <a:lnTo>
                        <a:pt x="112" y="506"/>
                      </a:lnTo>
                      <a:lnTo>
                        <a:pt x="112" y="506"/>
                      </a:lnTo>
                      <a:lnTo>
                        <a:pt x="110" y="508"/>
                      </a:lnTo>
                      <a:lnTo>
                        <a:pt x="110" y="508"/>
                      </a:lnTo>
                      <a:lnTo>
                        <a:pt x="110" y="508"/>
                      </a:lnTo>
                      <a:lnTo>
                        <a:pt x="110" y="510"/>
                      </a:lnTo>
                      <a:lnTo>
                        <a:pt x="110" y="512"/>
                      </a:lnTo>
                      <a:lnTo>
                        <a:pt x="110" y="512"/>
                      </a:lnTo>
                      <a:lnTo>
                        <a:pt x="110" y="513"/>
                      </a:lnTo>
                      <a:lnTo>
                        <a:pt x="110" y="513"/>
                      </a:lnTo>
                      <a:lnTo>
                        <a:pt x="112" y="513"/>
                      </a:lnTo>
                      <a:lnTo>
                        <a:pt x="112" y="512"/>
                      </a:lnTo>
                      <a:lnTo>
                        <a:pt x="114" y="510"/>
                      </a:lnTo>
                      <a:lnTo>
                        <a:pt x="114" y="510"/>
                      </a:lnTo>
                      <a:lnTo>
                        <a:pt x="116" y="510"/>
                      </a:lnTo>
                      <a:lnTo>
                        <a:pt x="116" y="510"/>
                      </a:lnTo>
                      <a:lnTo>
                        <a:pt x="118" y="510"/>
                      </a:lnTo>
                      <a:lnTo>
                        <a:pt x="118" y="510"/>
                      </a:lnTo>
                      <a:lnTo>
                        <a:pt x="118" y="510"/>
                      </a:lnTo>
                      <a:lnTo>
                        <a:pt x="122" y="508"/>
                      </a:lnTo>
                      <a:lnTo>
                        <a:pt x="125" y="510"/>
                      </a:lnTo>
                      <a:lnTo>
                        <a:pt x="127" y="513"/>
                      </a:lnTo>
                      <a:lnTo>
                        <a:pt x="127" y="515"/>
                      </a:lnTo>
                      <a:lnTo>
                        <a:pt x="127" y="515"/>
                      </a:lnTo>
                      <a:lnTo>
                        <a:pt x="127" y="517"/>
                      </a:lnTo>
                      <a:lnTo>
                        <a:pt x="125" y="519"/>
                      </a:lnTo>
                      <a:lnTo>
                        <a:pt x="125" y="521"/>
                      </a:lnTo>
                      <a:lnTo>
                        <a:pt x="125" y="521"/>
                      </a:lnTo>
                      <a:lnTo>
                        <a:pt x="127" y="523"/>
                      </a:lnTo>
                      <a:lnTo>
                        <a:pt x="127" y="523"/>
                      </a:lnTo>
                      <a:lnTo>
                        <a:pt x="127" y="525"/>
                      </a:lnTo>
                      <a:lnTo>
                        <a:pt x="127" y="525"/>
                      </a:lnTo>
                      <a:lnTo>
                        <a:pt x="127" y="525"/>
                      </a:lnTo>
                      <a:lnTo>
                        <a:pt x="127" y="527"/>
                      </a:lnTo>
                      <a:lnTo>
                        <a:pt x="125" y="527"/>
                      </a:lnTo>
                      <a:lnTo>
                        <a:pt x="124" y="525"/>
                      </a:lnTo>
                      <a:lnTo>
                        <a:pt x="124" y="525"/>
                      </a:lnTo>
                      <a:lnTo>
                        <a:pt x="124" y="527"/>
                      </a:lnTo>
                      <a:lnTo>
                        <a:pt x="124" y="527"/>
                      </a:lnTo>
                      <a:lnTo>
                        <a:pt x="124" y="529"/>
                      </a:lnTo>
                      <a:lnTo>
                        <a:pt x="124" y="529"/>
                      </a:lnTo>
                      <a:lnTo>
                        <a:pt x="125" y="531"/>
                      </a:lnTo>
                      <a:lnTo>
                        <a:pt x="125" y="531"/>
                      </a:lnTo>
                      <a:lnTo>
                        <a:pt x="127" y="529"/>
                      </a:lnTo>
                      <a:lnTo>
                        <a:pt x="127" y="529"/>
                      </a:lnTo>
                      <a:lnTo>
                        <a:pt x="129" y="529"/>
                      </a:lnTo>
                      <a:lnTo>
                        <a:pt x="129" y="529"/>
                      </a:lnTo>
                      <a:lnTo>
                        <a:pt x="131" y="531"/>
                      </a:lnTo>
                      <a:lnTo>
                        <a:pt x="133" y="534"/>
                      </a:lnTo>
                      <a:lnTo>
                        <a:pt x="135" y="534"/>
                      </a:lnTo>
                      <a:lnTo>
                        <a:pt x="135" y="534"/>
                      </a:lnTo>
                      <a:lnTo>
                        <a:pt x="135" y="534"/>
                      </a:lnTo>
                      <a:lnTo>
                        <a:pt x="137" y="534"/>
                      </a:lnTo>
                      <a:lnTo>
                        <a:pt x="137" y="534"/>
                      </a:lnTo>
                      <a:lnTo>
                        <a:pt x="139" y="536"/>
                      </a:lnTo>
                      <a:lnTo>
                        <a:pt x="141" y="536"/>
                      </a:lnTo>
                      <a:lnTo>
                        <a:pt x="143" y="536"/>
                      </a:lnTo>
                      <a:lnTo>
                        <a:pt x="143" y="536"/>
                      </a:lnTo>
                      <a:lnTo>
                        <a:pt x="145" y="536"/>
                      </a:lnTo>
                      <a:lnTo>
                        <a:pt x="145" y="534"/>
                      </a:lnTo>
                      <a:lnTo>
                        <a:pt x="146" y="534"/>
                      </a:lnTo>
                      <a:lnTo>
                        <a:pt x="146" y="534"/>
                      </a:lnTo>
                      <a:lnTo>
                        <a:pt x="146" y="534"/>
                      </a:lnTo>
                      <a:lnTo>
                        <a:pt x="148" y="536"/>
                      </a:lnTo>
                      <a:lnTo>
                        <a:pt x="148" y="536"/>
                      </a:lnTo>
                      <a:lnTo>
                        <a:pt x="148" y="536"/>
                      </a:lnTo>
                      <a:lnTo>
                        <a:pt x="150" y="536"/>
                      </a:lnTo>
                      <a:lnTo>
                        <a:pt x="150" y="536"/>
                      </a:lnTo>
                      <a:lnTo>
                        <a:pt x="152" y="536"/>
                      </a:lnTo>
                      <a:lnTo>
                        <a:pt x="152" y="536"/>
                      </a:lnTo>
                      <a:lnTo>
                        <a:pt x="152" y="536"/>
                      </a:lnTo>
                      <a:lnTo>
                        <a:pt x="152" y="536"/>
                      </a:lnTo>
                      <a:lnTo>
                        <a:pt x="152" y="538"/>
                      </a:lnTo>
                      <a:lnTo>
                        <a:pt x="152" y="540"/>
                      </a:lnTo>
                      <a:lnTo>
                        <a:pt x="152" y="540"/>
                      </a:lnTo>
                      <a:lnTo>
                        <a:pt x="152" y="542"/>
                      </a:lnTo>
                      <a:lnTo>
                        <a:pt x="152" y="544"/>
                      </a:lnTo>
                      <a:lnTo>
                        <a:pt x="152" y="544"/>
                      </a:lnTo>
                      <a:lnTo>
                        <a:pt x="152" y="546"/>
                      </a:lnTo>
                      <a:lnTo>
                        <a:pt x="152" y="546"/>
                      </a:lnTo>
                      <a:lnTo>
                        <a:pt x="152" y="548"/>
                      </a:lnTo>
                      <a:lnTo>
                        <a:pt x="152" y="548"/>
                      </a:lnTo>
                      <a:lnTo>
                        <a:pt x="152" y="553"/>
                      </a:lnTo>
                      <a:lnTo>
                        <a:pt x="152" y="553"/>
                      </a:lnTo>
                      <a:lnTo>
                        <a:pt x="152" y="553"/>
                      </a:lnTo>
                      <a:lnTo>
                        <a:pt x="150" y="553"/>
                      </a:lnTo>
                      <a:lnTo>
                        <a:pt x="150" y="555"/>
                      </a:lnTo>
                      <a:lnTo>
                        <a:pt x="150" y="555"/>
                      </a:lnTo>
                      <a:lnTo>
                        <a:pt x="150" y="555"/>
                      </a:lnTo>
                      <a:lnTo>
                        <a:pt x="150" y="557"/>
                      </a:lnTo>
                      <a:lnTo>
                        <a:pt x="152" y="557"/>
                      </a:lnTo>
                      <a:lnTo>
                        <a:pt x="152" y="557"/>
                      </a:lnTo>
                      <a:lnTo>
                        <a:pt x="152" y="559"/>
                      </a:lnTo>
                      <a:lnTo>
                        <a:pt x="152" y="559"/>
                      </a:lnTo>
                      <a:lnTo>
                        <a:pt x="154" y="561"/>
                      </a:lnTo>
                      <a:lnTo>
                        <a:pt x="154" y="561"/>
                      </a:lnTo>
                      <a:lnTo>
                        <a:pt x="154" y="561"/>
                      </a:lnTo>
                      <a:lnTo>
                        <a:pt x="156" y="561"/>
                      </a:lnTo>
                      <a:lnTo>
                        <a:pt x="156" y="561"/>
                      </a:lnTo>
                      <a:lnTo>
                        <a:pt x="158" y="561"/>
                      </a:lnTo>
                      <a:lnTo>
                        <a:pt x="158" y="561"/>
                      </a:lnTo>
                      <a:lnTo>
                        <a:pt x="158" y="561"/>
                      </a:lnTo>
                      <a:lnTo>
                        <a:pt x="160" y="561"/>
                      </a:lnTo>
                      <a:lnTo>
                        <a:pt x="160" y="561"/>
                      </a:lnTo>
                      <a:lnTo>
                        <a:pt x="160" y="561"/>
                      </a:lnTo>
                      <a:lnTo>
                        <a:pt x="160" y="561"/>
                      </a:lnTo>
                      <a:lnTo>
                        <a:pt x="162" y="563"/>
                      </a:lnTo>
                      <a:lnTo>
                        <a:pt x="165" y="565"/>
                      </a:lnTo>
                      <a:lnTo>
                        <a:pt x="165" y="565"/>
                      </a:lnTo>
                      <a:lnTo>
                        <a:pt x="165" y="565"/>
                      </a:lnTo>
                      <a:lnTo>
                        <a:pt x="165" y="565"/>
                      </a:lnTo>
                      <a:lnTo>
                        <a:pt x="167" y="565"/>
                      </a:lnTo>
                      <a:lnTo>
                        <a:pt x="167" y="565"/>
                      </a:lnTo>
                      <a:lnTo>
                        <a:pt x="167" y="565"/>
                      </a:lnTo>
                      <a:lnTo>
                        <a:pt x="169" y="563"/>
                      </a:lnTo>
                      <a:lnTo>
                        <a:pt x="169" y="563"/>
                      </a:lnTo>
                      <a:lnTo>
                        <a:pt x="169" y="565"/>
                      </a:lnTo>
                      <a:lnTo>
                        <a:pt x="171" y="565"/>
                      </a:lnTo>
                      <a:lnTo>
                        <a:pt x="171" y="565"/>
                      </a:lnTo>
                      <a:lnTo>
                        <a:pt x="171" y="567"/>
                      </a:lnTo>
                      <a:lnTo>
                        <a:pt x="171" y="567"/>
                      </a:lnTo>
                      <a:lnTo>
                        <a:pt x="171" y="569"/>
                      </a:lnTo>
                      <a:lnTo>
                        <a:pt x="171" y="571"/>
                      </a:lnTo>
                      <a:lnTo>
                        <a:pt x="171" y="571"/>
                      </a:lnTo>
                      <a:lnTo>
                        <a:pt x="171" y="571"/>
                      </a:lnTo>
                      <a:lnTo>
                        <a:pt x="169" y="572"/>
                      </a:lnTo>
                      <a:lnTo>
                        <a:pt x="169" y="572"/>
                      </a:lnTo>
                      <a:lnTo>
                        <a:pt x="169" y="574"/>
                      </a:lnTo>
                      <a:lnTo>
                        <a:pt x="169" y="574"/>
                      </a:lnTo>
                      <a:lnTo>
                        <a:pt x="169" y="576"/>
                      </a:lnTo>
                      <a:lnTo>
                        <a:pt x="167" y="578"/>
                      </a:lnTo>
                      <a:lnTo>
                        <a:pt x="167" y="578"/>
                      </a:lnTo>
                      <a:lnTo>
                        <a:pt x="165" y="580"/>
                      </a:lnTo>
                      <a:lnTo>
                        <a:pt x="165" y="582"/>
                      </a:lnTo>
                      <a:lnTo>
                        <a:pt x="165" y="584"/>
                      </a:lnTo>
                      <a:lnTo>
                        <a:pt x="165" y="584"/>
                      </a:lnTo>
                      <a:lnTo>
                        <a:pt x="165" y="586"/>
                      </a:lnTo>
                      <a:lnTo>
                        <a:pt x="164" y="586"/>
                      </a:lnTo>
                      <a:lnTo>
                        <a:pt x="162" y="588"/>
                      </a:lnTo>
                      <a:lnTo>
                        <a:pt x="162" y="588"/>
                      </a:lnTo>
                      <a:lnTo>
                        <a:pt x="162" y="588"/>
                      </a:lnTo>
                      <a:lnTo>
                        <a:pt x="162" y="590"/>
                      </a:lnTo>
                      <a:lnTo>
                        <a:pt x="160" y="591"/>
                      </a:lnTo>
                      <a:lnTo>
                        <a:pt x="160" y="591"/>
                      </a:lnTo>
                      <a:lnTo>
                        <a:pt x="160" y="591"/>
                      </a:lnTo>
                      <a:lnTo>
                        <a:pt x="160" y="593"/>
                      </a:lnTo>
                      <a:lnTo>
                        <a:pt x="156" y="597"/>
                      </a:lnTo>
                      <a:lnTo>
                        <a:pt x="156" y="597"/>
                      </a:lnTo>
                      <a:lnTo>
                        <a:pt x="156" y="599"/>
                      </a:lnTo>
                      <a:lnTo>
                        <a:pt x="156" y="599"/>
                      </a:lnTo>
                      <a:lnTo>
                        <a:pt x="158" y="599"/>
                      </a:lnTo>
                      <a:lnTo>
                        <a:pt x="158" y="599"/>
                      </a:lnTo>
                      <a:lnTo>
                        <a:pt x="160" y="601"/>
                      </a:lnTo>
                      <a:lnTo>
                        <a:pt x="162" y="603"/>
                      </a:lnTo>
                      <a:lnTo>
                        <a:pt x="162" y="603"/>
                      </a:lnTo>
                      <a:lnTo>
                        <a:pt x="162" y="605"/>
                      </a:lnTo>
                      <a:lnTo>
                        <a:pt x="162" y="605"/>
                      </a:lnTo>
                      <a:lnTo>
                        <a:pt x="160" y="605"/>
                      </a:lnTo>
                      <a:lnTo>
                        <a:pt x="158" y="605"/>
                      </a:lnTo>
                      <a:lnTo>
                        <a:pt x="152" y="601"/>
                      </a:lnTo>
                      <a:lnTo>
                        <a:pt x="152" y="599"/>
                      </a:lnTo>
                      <a:lnTo>
                        <a:pt x="152" y="599"/>
                      </a:lnTo>
                      <a:lnTo>
                        <a:pt x="152" y="599"/>
                      </a:lnTo>
                      <a:lnTo>
                        <a:pt x="150" y="599"/>
                      </a:lnTo>
                      <a:lnTo>
                        <a:pt x="150" y="599"/>
                      </a:lnTo>
                      <a:lnTo>
                        <a:pt x="150" y="601"/>
                      </a:lnTo>
                      <a:lnTo>
                        <a:pt x="150" y="601"/>
                      </a:lnTo>
                      <a:lnTo>
                        <a:pt x="150" y="603"/>
                      </a:lnTo>
                      <a:lnTo>
                        <a:pt x="150" y="605"/>
                      </a:lnTo>
                      <a:lnTo>
                        <a:pt x="148" y="605"/>
                      </a:lnTo>
                      <a:lnTo>
                        <a:pt x="148" y="605"/>
                      </a:lnTo>
                      <a:lnTo>
                        <a:pt x="148" y="605"/>
                      </a:lnTo>
                      <a:lnTo>
                        <a:pt x="146" y="605"/>
                      </a:lnTo>
                      <a:lnTo>
                        <a:pt x="146" y="605"/>
                      </a:lnTo>
                      <a:lnTo>
                        <a:pt x="146" y="605"/>
                      </a:lnTo>
                      <a:lnTo>
                        <a:pt x="145" y="607"/>
                      </a:lnTo>
                      <a:lnTo>
                        <a:pt x="145" y="607"/>
                      </a:lnTo>
                      <a:lnTo>
                        <a:pt x="145" y="607"/>
                      </a:lnTo>
                      <a:lnTo>
                        <a:pt x="145" y="607"/>
                      </a:lnTo>
                      <a:lnTo>
                        <a:pt x="143" y="607"/>
                      </a:lnTo>
                      <a:lnTo>
                        <a:pt x="143" y="605"/>
                      </a:lnTo>
                      <a:lnTo>
                        <a:pt x="143" y="605"/>
                      </a:lnTo>
                      <a:lnTo>
                        <a:pt x="141" y="605"/>
                      </a:lnTo>
                      <a:lnTo>
                        <a:pt x="141" y="605"/>
                      </a:lnTo>
                      <a:lnTo>
                        <a:pt x="141" y="605"/>
                      </a:lnTo>
                      <a:lnTo>
                        <a:pt x="141" y="607"/>
                      </a:lnTo>
                      <a:lnTo>
                        <a:pt x="141" y="607"/>
                      </a:lnTo>
                      <a:lnTo>
                        <a:pt x="141" y="609"/>
                      </a:lnTo>
                      <a:lnTo>
                        <a:pt x="141" y="610"/>
                      </a:lnTo>
                      <a:lnTo>
                        <a:pt x="141" y="610"/>
                      </a:lnTo>
                      <a:lnTo>
                        <a:pt x="141" y="612"/>
                      </a:lnTo>
                      <a:lnTo>
                        <a:pt x="141" y="614"/>
                      </a:lnTo>
                      <a:lnTo>
                        <a:pt x="139" y="614"/>
                      </a:lnTo>
                      <a:lnTo>
                        <a:pt x="143" y="620"/>
                      </a:lnTo>
                      <a:lnTo>
                        <a:pt x="146" y="622"/>
                      </a:lnTo>
                      <a:lnTo>
                        <a:pt x="150" y="626"/>
                      </a:lnTo>
                      <a:lnTo>
                        <a:pt x="154" y="626"/>
                      </a:lnTo>
                      <a:lnTo>
                        <a:pt x="154" y="626"/>
                      </a:lnTo>
                      <a:lnTo>
                        <a:pt x="154" y="626"/>
                      </a:lnTo>
                      <a:lnTo>
                        <a:pt x="156" y="626"/>
                      </a:lnTo>
                      <a:lnTo>
                        <a:pt x="158" y="626"/>
                      </a:lnTo>
                      <a:lnTo>
                        <a:pt x="158" y="626"/>
                      </a:lnTo>
                      <a:lnTo>
                        <a:pt x="160" y="626"/>
                      </a:lnTo>
                      <a:lnTo>
                        <a:pt x="164" y="622"/>
                      </a:lnTo>
                      <a:lnTo>
                        <a:pt x="164" y="620"/>
                      </a:lnTo>
                      <a:lnTo>
                        <a:pt x="164" y="618"/>
                      </a:lnTo>
                      <a:lnTo>
                        <a:pt x="164" y="618"/>
                      </a:lnTo>
                      <a:lnTo>
                        <a:pt x="164" y="616"/>
                      </a:lnTo>
                      <a:lnTo>
                        <a:pt x="164" y="616"/>
                      </a:lnTo>
                      <a:lnTo>
                        <a:pt x="165" y="616"/>
                      </a:lnTo>
                      <a:lnTo>
                        <a:pt x="165" y="616"/>
                      </a:lnTo>
                      <a:lnTo>
                        <a:pt x="165" y="616"/>
                      </a:lnTo>
                      <a:lnTo>
                        <a:pt x="167" y="616"/>
                      </a:lnTo>
                      <a:lnTo>
                        <a:pt x="167" y="616"/>
                      </a:lnTo>
                      <a:lnTo>
                        <a:pt x="171" y="614"/>
                      </a:lnTo>
                      <a:lnTo>
                        <a:pt x="171" y="614"/>
                      </a:lnTo>
                      <a:lnTo>
                        <a:pt x="171" y="612"/>
                      </a:lnTo>
                      <a:lnTo>
                        <a:pt x="175" y="607"/>
                      </a:lnTo>
                      <a:lnTo>
                        <a:pt x="177" y="599"/>
                      </a:lnTo>
                      <a:lnTo>
                        <a:pt x="177" y="597"/>
                      </a:lnTo>
                      <a:lnTo>
                        <a:pt x="177" y="597"/>
                      </a:lnTo>
                      <a:lnTo>
                        <a:pt x="177" y="595"/>
                      </a:lnTo>
                      <a:lnTo>
                        <a:pt x="177" y="593"/>
                      </a:lnTo>
                      <a:lnTo>
                        <a:pt x="177" y="593"/>
                      </a:lnTo>
                      <a:lnTo>
                        <a:pt x="179" y="591"/>
                      </a:lnTo>
                      <a:lnTo>
                        <a:pt x="179" y="590"/>
                      </a:lnTo>
                      <a:lnTo>
                        <a:pt x="181" y="590"/>
                      </a:lnTo>
                      <a:lnTo>
                        <a:pt x="181" y="590"/>
                      </a:lnTo>
                      <a:lnTo>
                        <a:pt x="183" y="590"/>
                      </a:lnTo>
                      <a:lnTo>
                        <a:pt x="183" y="590"/>
                      </a:lnTo>
                      <a:lnTo>
                        <a:pt x="185" y="588"/>
                      </a:lnTo>
                      <a:lnTo>
                        <a:pt x="185" y="588"/>
                      </a:lnTo>
                      <a:lnTo>
                        <a:pt x="185" y="586"/>
                      </a:lnTo>
                      <a:lnTo>
                        <a:pt x="186" y="586"/>
                      </a:lnTo>
                      <a:lnTo>
                        <a:pt x="190" y="586"/>
                      </a:lnTo>
                      <a:lnTo>
                        <a:pt x="192" y="586"/>
                      </a:lnTo>
                      <a:lnTo>
                        <a:pt x="194" y="584"/>
                      </a:lnTo>
                      <a:lnTo>
                        <a:pt x="198" y="584"/>
                      </a:lnTo>
                      <a:lnTo>
                        <a:pt x="198" y="584"/>
                      </a:lnTo>
                      <a:lnTo>
                        <a:pt x="200" y="586"/>
                      </a:lnTo>
                      <a:lnTo>
                        <a:pt x="200" y="588"/>
                      </a:lnTo>
                      <a:lnTo>
                        <a:pt x="200" y="588"/>
                      </a:lnTo>
                      <a:lnTo>
                        <a:pt x="200" y="588"/>
                      </a:lnTo>
                      <a:lnTo>
                        <a:pt x="202" y="588"/>
                      </a:lnTo>
                      <a:lnTo>
                        <a:pt x="204" y="588"/>
                      </a:lnTo>
                      <a:lnTo>
                        <a:pt x="204" y="586"/>
                      </a:lnTo>
                      <a:lnTo>
                        <a:pt x="204" y="586"/>
                      </a:lnTo>
                      <a:lnTo>
                        <a:pt x="204" y="586"/>
                      </a:lnTo>
                      <a:lnTo>
                        <a:pt x="204" y="584"/>
                      </a:lnTo>
                      <a:lnTo>
                        <a:pt x="206" y="584"/>
                      </a:lnTo>
                      <a:lnTo>
                        <a:pt x="206" y="582"/>
                      </a:lnTo>
                      <a:lnTo>
                        <a:pt x="207" y="584"/>
                      </a:lnTo>
                      <a:lnTo>
                        <a:pt x="209" y="584"/>
                      </a:lnTo>
                      <a:lnTo>
                        <a:pt x="209" y="584"/>
                      </a:lnTo>
                      <a:lnTo>
                        <a:pt x="211" y="584"/>
                      </a:lnTo>
                      <a:lnTo>
                        <a:pt x="211" y="584"/>
                      </a:lnTo>
                      <a:lnTo>
                        <a:pt x="211" y="584"/>
                      </a:lnTo>
                      <a:lnTo>
                        <a:pt x="211" y="586"/>
                      </a:lnTo>
                      <a:lnTo>
                        <a:pt x="211" y="586"/>
                      </a:lnTo>
                      <a:lnTo>
                        <a:pt x="213" y="588"/>
                      </a:lnTo>
                      <a:lnTo>
                        <a:pt x="215" y="588"/>
                      </a:lnTo>
                      <a:lnTo>
                        <a:pt x="215" y="588"/>
                      </a:lnTo>
                      <a:lnTo>
                        <a:pt x="217" y="588"/>
                      </a:lnTo>
                      <a:lnTo>
                        <a:pt x="217" y="588"/>
                      </a:lnTo>
                      <a:lnTo>
                        <a:pt x="219" y="588"/>
                      </a:lnTo>
                      <a:lnTo>
                        <a:pt x="221" y="588"/>
                      </a:lnTo>
                      <a:lnTo>
                        <a:pt x="225" y="588"/>
                      </a:lnTo>
                      <a:lnTo>
                        <a:pt x="225" y="588"/>
                      </a:lnTo>
                      <a:lnTo>
                        <a:pt x="226" y="588"/>
                      </a:lnTo>
                      <a:lnTo>
                        <a:pt x="226" y="586"/>
                      </a:lnTo>
                      <a:lnTo>
                        <a:pt x="230" y="584"/>
                      </a:lnTo>
                      <a:lnTo>
                        <a:pt x="232" y="578"/>
                      </a:lnTo>
                      <a:lnTo>
                        <a:pt x="234" y="578"/>
                      </a:lnTo>
                      <a:lnTo>
                        <a:pt x="234" y="578"/>
                      </a:lnTo>
                      <a:lnTo>
                        <a:pt x="236" y="578"/>
                      </a:lnTo>
                      <a:lnTo>
                        <a:pt x="238" y="578"/>
                      </a:lnTo>
                      <a:lnTo>
                        <a:pt x="238" y="580"/>
                      </a:lnTo>
                      <a:lnTo>
                        <a:pt x="238" y="580"/>
                      </a:lnTo>
                      <a:lnTo>
                        <a:pt x="240" y="580"/>
                      </a:lnTo>
                      <a:lnTo>
                        <a:pt x="242" y="578"/>
                      </a:lnTo>
                      <a:lnTo>
                        <a:pt x="244" y="576"/>
                      </a:lnTo>
                      <a:lnTo>
                        <a:pt x="246" y="574"/>
                      </a:lnTo>
                      <a:lnTo>
                        <a:pt x="246" y="572"/>
                      </a:lnTo>
                      <a:lnTo>
                        <a:pt x="246" y="572"/>
                      </a:lnTo>
                      <a:lnTo>
                        <a:pt x="249" y="571"/>
                      </a:lnTo>
                      <a:lnTo>
                        <a:pt x="249" y="571"/>
                      </a:lnTo>
                      <a:lnTo>
                        <a:pt x="249" y="569"/>
                      </a:lnTo>
                      <a:lnTo>
                        <a:pt x="249" y="569"/>
                      </a:lnTo>
                      <a:lnTo>
                        <a:pt x="249" y="567"/>
                      </a:lnTo>
                      <a:lnTo>
                        <a:pt x="249" y="567"/>
                      </a:lnTo>
                      <a:lnTo>
                        <a:pt x="251" y="565"/>
                      </a:lnTo>
                      <a:lnTo>
                        <a:pt x="251" y="563"/>
                      </a:lnTo>
                      <a:lnTo>
                        <a:pt x="251" y="563"/>
                      </a:lnTo>
                      <a:lnTo>
                        <a:pt x="251" y="561"/>
                      </a:lnTo>
                      <a:lnTo>
                        <a:pt x="251" y="561"/>
                      </a:lnTo>
                      <a:lnTo>
                        <a:pt x="251" y="561"/>
                      </a:lnTo>
                      <a:lnTo>
                        <a:pt x="253" y="559"/>
                      </a:lnTo>
                      <a:lnTo>
                        <a:pt x="255" y="559"/>
                      </a:lnTo>
                      <a:lnTo>
                        <a:pt x="257" y="559"/>
                      </a:lnTo>
                      <a:lnTo>
                        <a:pt x="259" y="559"/>
                      </a:lnTo>
                      <a:lnTo>
                        <a:pt x="259" y="561"/>
                      </a:lnTo>
                      <a:lnTo>
                        <a:pt x="261" y="561"/>
                      </a:lnTo>
                      <a:lnTo>
                        <a:pt x="263" y="563"/>
                      </a:lnTo>
                      <a:lnTo>
                        <a:pt x="263" y="565"/>
                      </a:lnTo>
                      <a:lnTo>
                        <a:pt x="263" y="565"/>
                      </a:lnTo>
                      <a:lnTo>
                        <a:pt x="265" y="565"/>
                      </a:lnTo>
                      <a:lnTo>
                        <a:pt x="266" y="565"/>
                      </a:lnTo>
                      <a:lnTo>
                        <a:pt x="272" y="565"/>
                      </a:lnTo>
                      <a:lnTo>
                        <a:pt x="274" y="565"/>
                      </a:lnTo>
                      <a:lnTo>
                        <a:pt x="274" y="565"/>
                      </a:lnTo>
                      <a:lnTo>
                        <a:pt x="274" y="567"/>
                      </a:lnTo>
                      <a:lnTo>
                        <a:pt x="274" y="567"/>
                      </a:lnTo>
                      <a:lnTo>
                        <a:pt x="274" y="569"/>
                      </a:lnTo>
                      <a:lnTo>
                        <a:pt x="274" y="569"/>
                      </a:lnTo>
                      <a:lnTo>
                        <a:pt x="274" y="569"/>
                      </a:lnTo>
                      <a:lnTo>
                        <a:pt x="278" y="571"/>
                      </a:lnTo>
                      <a:lnTo>
                        <a:pt x="278" y="571"/>
                      </a:lnTo>
                      <a:lnTo>
                        <a:pt x="280" y="571"/>
                      </a:lnTo>
                      <a:lnTo>
                        <a:pt x="282" y="571"/>
                      </a:lnTo>
                      <a:lnTo>
                        <a:pt x="282" y="571"/>
                      </a:lnTo>
                      <a:lnTo>
                        <a:pt x="284" y="571"/>
                      </a:lnTo>
                      <a:lnTo>
                        <a:pt x="284" y="569"/>
                      </a:lnTo>
                      <a:lnTo>
                        <a:pt x="284" y="569"/>
                      </a:lnTo>
                      <a:lnTo>
                        <a:pt x="284" y="569"/>
                      </a:lnTo>
                      <a:lnTo>
                        <a:pt x="282" y="569"/>
                      </a:lnTo>
                      <a:lnTo>
                        <a:pt x="282" y="567"/>
                      </a:lnTo>
                      <a:lnTo>
                        <a:pt x="282" y="567"/>
                      </a:lnTo>
                      <a:lnTo>
                        <a:pt x="280" y="567"/>
                      </a:lnTo>
                      <a:lnTo>
                        <a:pt x="280" y="567"/>
                      </a:lnTo>
                      <a:lnTo>
                        <a:pt x="280" y="565"/>
                      </a:lnTo>
                      <a:lnTo>
                        <a:pt x="280" y="565"/>
                      </a:lnTo>
                      <a:lnTo>
                        <a:pt x="280" y="565"/>
                      </a:lnTo>
                      <a:lnTo>
                        <a:pt x="282" y="563"/>
                      </a:lnTo>
                      <a:lnTo>
                        <a:pt x="282" y="563"/>
                      </a:lnTo>
                      <a:lnTo>
                        <a:pt x="284" y="565"/>
                      </a:lnTo>
                      <a:lnTo>
                        <a:pt x="284" y="565"/>
                      </a:lnTo>
                      <a:lnTo>
                        <a:pt x="286" y="563"/>
                      </a:lnTo>
                      <a:lnTo>
                        <a:pt x="291" y="561"/>
                      </a:lnTo>
                      <a:lnTo>
                        <a:pt x="299" y="557"/>
                      </a:lnTo>
                      <a:lnTo>
                        <a:pt x="299" y="555"/>
                      </a:lnTo>
                      <a:lnTo>
                        <a:pt x="299" y="555"/>
                      </a:lnTo>
                      <a:lnTo>
                        <a:pt x="299" y="553"/>
                      </a:lnTo>
                      <a:lnTo>
                        <a:pt x="299" y="553"/>
                      </a:lnTo>
                      <a:lnTo>
                        <a:pt x="299" y="553"/>
                      </a:lnTo>
                      <a:lnTo>
                        <a:pt x="299" y="552"/>
                      </a:lnTo>
                      <a:lnTo>
                        <a:pt x="301" y="552"/>
                      </a:lnTo>
                      <a:lnTo>
                        <a:pt x="301" y="550"/>
                      </a:lnTo>
                      <a:lnTo>
                        <a:pt x="303" y="548"/>
                      </a:lnTo>
                      <a:lnTo>
                        <a:pt x="305" y="548"/>
                      </a:lnTo>
                      <a:lnTo>
                        <a:pt x="307" y="548"/>
                      </a:lnTo>
                      <a:lnTo>
                        <a:pt x="307" y="546"/>
                      </a:lnTo>
                      <a:lnTo>
                        <a:pt x="308" y="546"/>
                      </a:lnTo>
                      <a:lnTo>
                        <a:pt x="308" y="546"/>
                      </a:lnTo>
                      <a:lnTo>
                        <a:pt x="308" y="544"/>
                      </a:lnTo>
                      <a:lnTo>
                        <a:pt x="307" y="544"/>
                      </a:lnTo>
                      <a:lnTo>
                        <a:pt x="307" y="544"/>
                      </a:lnTo>
                      <a:lnTo>
                        <a:pt x="307" y="544"/>
                      </a:lnTo>
                      <a:lnTo>
                        <a:pt x="307" y="542"/>
                      </a:lnTo>
                      <a:lnTo>
                        <a:pt x="305" y="542"/>
                      </a:lnTo>
                      <a:lnTo>
                        <a:pt x="307" y="542"/>
                      </a:lnTo>
                      <a:lnTo>
                        <a:pt x="307" y="542"/>
                      </a:lnTo>
                      <a:lnTo>
                        <a:pt x="307" y="540"/>
                      </a:lnTo>
                      <a:lnTo>
                        <a:pt x="307" y="542"/>
                      </a:lnTo>
                      <a:lnTo>
                        <a:pt x="308" y="542"/>
                      </a:lnTo>
                      <a:lnTo>
                        <a:pt x="310" y="544"/>
                      </a:lnTo>
                      <a:lnTo>
                        <a:pt x="312" y="544"/>
                      </a:lnTo>
                      <a:lnTo>
                        <a:pt x="312" y="544"/>
                      </a:lnTo>
                      <a:lnTo>
                        <a:pt x="312" y="544"/>
                      </a:lnTo>
                      <a:lnTo>
                        <a:pt x="312" y="546"/>
                      </a:lnTo>
                      <a:lnTo>
                        <a:pt x="312" y="546"/>
                      </a:lnTo>
                      <a:lnTo>
                        <a:pt x="312" y="546"/>
                      </a:lnTo>
                      <a:lnTo>
                        <a:pt x="312" y="546"/>
                      </a:lnTo>
                      <a:lnTo>
                        <a:pt x="312" y="548"/>
                      </a:lnTo>
                      <a:lnTo>
                        <a:pt x="312" y="548"/>
                      </a:lnTo>
                      <a:lnTo>
                        <a:pt x="312" y="548"/>
                      </a:lnTo>
                      <a:lnTo>
                        <a:pt x="314" y="548"/>
                      </a:lnTo>
                      <a:lnTo>
                        <a:pt x="316" y="548"/>
                      </a:lnTo>
                      <a:lnTo>
                        <a:pt x="316" y="548"/>
                      </a:lnTo>
                      <a:lnTo>
                        <a:pt x="322" y="550"/>
                      </a:lnTo>
                      <a:lnTo>
                        <a:pt x="324" y="550"/>
                      </a:lnTo>
                      <a:lnTo>
                        <a:pt x="327" y="548"/>
                      </a:lnTo>
                      <a:lnTo>
                        <a:pt x="327" y="548"/>
                      </a:lnTo>
                      <a:lnTo>
                        <a:pt x="327" y="548"/>
                      </a:lnTo>
                      <a:lnTo>
                        <a:pt x="326" y="548"/>
                      </a:lnTo>
                      <a:lnTo>
                        <a:pt x="326" y="548"/>
                      </a:lnTo>
                      <a:lnTo>
                        <a:pt x="324" y="546"/>
                      </a:lnTo>
                      <a:lnTo>
                        <a:pt x="324" y="546"/>
                      </a:lnTo>
                      <a:lnTo>
                        <a:pt x="324" y="546"/>
                      </a:lnTo>
                      <a:lnTo>
                        <a:pt x="320" y="546"/>
                      </a:lnTo>
                      <a:lnTo>
                        <a:pt x="316" y="546"/>
                      </a:lnTo>
                      <a:lnTo>
                        <a:pt x="314" y="544"/>
                      </a:lnTo>
                      <a:lnTo>
                        <a:pt x="314" y="544"/>
                      </a:lnTo>
                      <a:lnTo>
                        <a:pt x="314" y="544"/>
                      </a:lnTo>
                      <a:lnTo>
                        <a:pt x="312" y="540"/>
                      </a:lnTo>
                      <a:lnTo>
                        <a:pt x="308" y="538"/>
                      </a:lnTo>
                      <a:lnTo>
                        <a:pt x="308" y="536"/>
                      </a:lnTo>
                      <a:lnTo>
                        <a:pt x="308" y="532"/>
                      </a:lnTo>
                      <a:lnTo>
                        <a:pt x="310" y="531"/>
                      </a:lnTo>
                      <a:lnTo>
                        <a:pt x="310" y="529"/>
                      </a:lnTo>
                      <a:lnTo>
                        <a:pt x="312" y="529"/>
                      </a:lnTo>
                      <a:lnTo>
                        <a:pt x="312" y="527"/>
                      </a:lnTo>
                      <a:lnTo>
                        <a:pt x="312" y="527"/>
                      </a:lnTo>
                      <a:lnTo>
                        <a:pt x="312" y="527"/>
                      </a:lnTo>
                      <a:lnTo>
                        <a:pt x="314" y="529"/>
                      </a:lnTo>
                      <a:lnTo>
                        <a:pt x="314" y="529"/>
                      </a:lnTo>
                      <a:lnTo>
                        <a:pt x="314" y="531"/>
                      </a:lnTo>
                      <a:lnTo>
                        <a:pt x="314" y="532"/>
                      </a:lnTo>
                      <a:lnTo>
                        <a:pt x="316" y="532"/>
                      </a:lnTo>
                      <a:lnTo>
                        <a:pt x="316" y="531"/>
                      </a:lnTo>
                      <a:lnTo>
                        <a:pt x="316" y="523"/>
                      </a:lnTo>
                      <a:lnTo>
                        <a:pt x="316" y="523"/>
                      </a:lnTo>
                      <a:lnTo>
                        <a:pt x="320" y="527"/>
                      </a:lnTo>
                      <a:lnTo>
                        <a:pt x="322" y="531"/>
                      </a:lnTo>
                      <a:lnTo>
                        <a:pt x="326" y="536"/>
                      </a:lnTo>
                      <a:lnTo>
                        <a:pt x="329" y="544"/>
                      </a:lnTo>
                      <a:lnTo>
                        <a:pt x="329" y="544"/>
                      </a:lnTo>
                      <a:lnTo>
                        <a:pt x="329" y="542"/>
                      </a:lnTo>
                      <a:lnTo>
                        <a:pt x="329" y="542"/>
                      </a:lnTo>
                      <a:lnTo>
                        <a:pt x="327" y="536"/>
                      </a:lnTo>
                      <a:lnTo>
                        <a:pt x="326" y="529"/>
                      </a:lnTo>
                      <a:lnTo>
                        <a:pt x="324" y="527"/>
                      </a:lnTo>
                      <a:lnTo>
                        <a:pt x="324" y="525"/>
                      </a:lnTo>
                      <a:lnTo>
                        <a:pt x="324" y="523"/>
                      </a:lnTo>
                      <a:lnTo>
                        <a:pt x="326" y="521"/>
                      </a:lnTo>
                      <a:lnTo>
                        <a:pt x="326" y="515"/>
                      </a:lnTo>
                      <a:lnTo>
                        <a:pt x="326" y="512"/>
                      </a:lnTo>
                      <a:lnTo>
                        <a:pt x="318" y="498"/>
                      </a:lnTo>
                      <a:lnTo>
                        <a:pt x="316" y="494"/>
                      </a:lnTo>
                      <a:lnTo>
                        <a:pt x="314" y="483"/>
                      </a:lnTo>
                      <a:lnTo>
                        <a:pt x="314" y="479"/>
                      </a:lnTo>
                      <a:lnTo>
                        <a:pt x="316" y="475"/>
                      </a:lnTo>
                      <a:lnTo>
                        <a:pt x="314" y="474"/>
                      </a:lnTo>
                      <a:lnTo>
                        <a:pt x="312" y="475"/>
                      </a:lnTo>
                      <a:lnTo>
                        <a:pt x="310" y="475"/>
                      </a:lnTo>
                      <a:lnTo>
                        <a:pt x="310" y="477"/>
                      </a:lnTo>
                      <a:lnTo>
                        <a:pt x="308" y="479"/>
                      </a:lnTo>
                      <a:lnTo>
                        <a:pt x="307" y="477"/>
                      </a:lnTo>
                      <a:lnTo>
                        <a:pt x="308" y="475"/>
                      </a:lnTo>
                      <a:lnTo>
                        <a:pt x="308" y="475"/>
                      </a:lnTo>
                      <a:lnTo>
                        <a:pt x="310" y="475"/>
                      </a:lnTo>
                      <a:lnTo>
                        <a:pt x="310" y="474"/>
                      </a:lnTo>
                      <a:lnTo>
                        <a:pt x="312" y="474"/>
                      </a:lnTo>
                      <a:lnTo>
                        <a:pt x="314" y="472"/>
                      </a:lnTo>
                      <a:lnTo>
                        <a:pt x="316" y="472"/>
                      </a:lnTo>
                      <a:lnTo>
                        <a:pt x="318" y="466"/>
                      </a:lnTo>
                      <a:lnTo>
                        <a:pt x="320" y="464"/>
                      </a:lnTo>
                      <a:lnTo>
                        <a:pt x="320" y="460"/>
                      </a:lnTo>
                      <a:lnTo>
                        <a:pt x="320" y="453"/>
                      </a:lnTo>
                      <a:lnTo>
                        <a:pt x="320" y="447"/>
                      </a:lnTo>
                      <a:lnTo>
                        <a:pt x="320" y="445"/>
                      </a:lnTo>
                      <a:lnTo>
                        <a:pt x="320" y="445"/>
                      </a:lnTo>
                      <a:lnTo>
                        <a:pt x="322" y="443"/>
                      </a:lnTo>
                      <a:lnTo>
                        <a:pt x="322" y="443"/>
                      </a:lnTo>
                      <a:lnTo>
                        <a:pt x="320" y="443"/>
                      </a:lnTo>
                      <a:lnTo>
                        <a:pt x="320" y="443"/>
                      </a:lnTo>
                      <a:lnTo>
                        <a:pt x="318" y="443"/>
                      </a:lnTo>
                      <a:lnTo>
                        <a:pt x="316" y="443"/>
                      </a:lnTo>
                      <a:lnTo>
                        <a:pt x="316" y="443"/>
                      </a:lnTo>
                      <a:lnTo>
                        <a:pt x="318" y="441"/>
                      </a:lnTo>
                      <a:lnTo>
                        <a:pt x="318" y="441"/>
                      </a:lnTo>
                      <a:lnTo>
                        <a:pt x="320" y="441"/>
                      </a:lnTo>
                      <a:lnTo>
                        <a:pt x="320" y="439"/>
                      </a:lnTo>
                      <a:lnTo>
                        <a:pt x="318" y="437"/>
                      </a:lnTo>
                      <a:lnTo>
                        <a:pt x="318" y="437"/>
                      </a:lnTo>
                      <a:lnTo>
                        <a:pt x="318" y="434"/>
                      </a:lnTo>
                      <a:lnTo>
                        <a:pt x="316" y="434"/>
                      </a:lnTo>
                      <a:lnTo>
                        <a:pt x="314" y="432"/>
                      </a:lnTo>
                      <a:lnTo>
                        <a:pt x="314" y="430"/>
                      </a:lnTo>
                      <a:lnTo>
                        <a:pt x="312" y="430"/>
                      </a:lnTo>
                      <a:lnTo>
                        <a:pt x="312" y="430"/>
                      </a:lnTo>
                      <a:lnTo>
                        <a:pt x="312" y="424"/>
                      </a:lnTo>
                      <a:lnTo>
                        <a:pt x="310" y="409"/>
                      </a:lnTo>
                      <a:lnTo>
                        <a:pt x="310" y="407"/>
                      </a:lnTo>
                      <a:lnTo>
                        <a:pt x="308" y="405"/>
                      </a:lnTo>
                      <a:lnTo>
                        <a:pt x="308" y="401"/>
                      </a:lnTo>
                      <a:lnTo>
                        <a:pt x="308" y="394"/>
                      </a:lnTo>
                      <a:lnTo>
                        <a:pt x="310" y="382"/>
                      </a:lnTo>
                      <a:lnTo>
                        <a:pt x="312" y="373"/>
                      </a:lnTo>
                      <a:lnTo>
                        <a:pt x="310" y="373"/>
                      </a:lnTo>
                      <a:lnTo>
                        <a:pt x="314" y="367"/>
                      </a:lnTo>
                      <a:lnTo>
                        <a:pt x="314" y="365"/>
                      </a:lnTo>
                      <a:lnTo>
                        <a:pt x="316" y="363"/>
                      </a:lnTo>
                      <a:lnTo>
                        <a:pt x="318" y="359"/>
                      </a:lnTo>
                      <a:lnTo>
                        <a:pt x="320" y="359"/>
                      </a:lnTo>
                      <a:lnTo>
                        <a:pt x="322" y="356"/>
                      </a:lnTo>
                      <a:lnTo>
                        <a:pt x="322" y="354"/>
                      </a:lnTo>
                      <a:lnTo>
                        <a:pt x="322" y="354"/>
                      </a:lnTo>
                      <a:lnTo>
                        <a:pt x="322" y="352"/>
                      </a:lnTo>
                      <a:lnTo>
                        <a:pt x="324" y="350"/>
                      </a:lnTo>
                      <a:lnTo>
                        <a:pt x="324" y="348"/>
                      </a:lnTo>
                      <a:lnTo>
                        <a:pt x="327" y="337"/>
                      </a:lnTo>
                      <a:lnTo>
                        <a:pt x="329" y="335"/>
                      </a:lnTo>
                      <a:lnTo>
                        <a:pt x="335" y="327"/>
                      </a:lnTo>
                      <a:lnTo>
                        <a:pt x="339" y="325"/>
                      </a:lnTo>
                      <a:lnTo>
                        <a:pt x="343" y="325"/>
                      </a:lnTo>
                      <a:lnTo>
                        <a:pt x="345" y="323"/>
                      </a:lnTo>
                      <a:lnTo>
                        <a:pt x="345" y="323"/>
                      </a:lnTo>
                      <a:lnTo>
                        <a:pt x="347" y="321"/>
                      </a:lnTo>
                      <a:lnTo>
                        <a:pt x="347" y="321"/>
                      </a:lnTo>
                      <a:lnTo>
                        <a:pt x="347" y="321"/>
                      </a:lnTo>
                      <a:lnTo>
                        <a:pt x="348" y="321"/>
                      </a:lnTo>
                      <a:lnTo>
                        <a:pt x="352" y="319"/>
                      </a:lnTo>
                      <a:lnTo>
                        <a:pt x="352" y="319"/>
                      </a:lnTo>
                      <a:lnTo>
                        <a:pt x="354" y="318"/>
                      </a:lnTo>
                      <a:lnTo>
                        <a:pt x="354" y="318"/>
                      </a:lnTo>
                      <a:lnTo>
                        <a:pt x="356" y="319"/>
                      </a:lnTo>
                      <a:lnTo>
                        <a:pt x="356" y="318"/>
                      </a:lnTo>
                      <a:lnTo>
                        <a:pt x="358" y="318"/>
                      </a:lnTo>
                      <a:lnTo>
                        <a:pt x="360" y="318"/>
                      </a:lnTo>
                      <a:lnTo>
                        <a:pt x="364" y="318"/>
                      </a:lnTo>
                      <a:lnTo>
                        <a:pt x="364" y="316"/>
                      </a:lnTo>
                      <a:lnTo>
                        <a:pt x="364" y="316"/>
                      </a:lnTo>
                      <a:lnTo>
                        <a:pt x="366" y="316"/>
                      </a:lnTo>
                      <a:lnTo>
                        <a:pt x="366" y="316"/>
                      </a:lnTo>
                      <a:lnTo>
                        <a:pt x="366" y="316"/>
                      </a:lnTo>
                      <a:lnTo>
                        <a:pt x="367" y="316"/>
                      </a:lnTo>
                      <a:lnTo>
                        <a:pt x="371" y="316"/>
                      </a:lnTo>
                      <a:lnTo>
                        <a:pt x="373" y="316"/>
                      </a:lnTo>
                      <a:lnTo>
                        <a:pt x="375" y="318"/>
                      </a:lnTo>
                      <a:lnTo>
                        <a:pt x="377" y="321"/>
                      </a:lnTo>
                      <a:lnTo>
                        <a:pt x="377" y="325"/>
                      </a:lnTo>
                      <a:lnTo>
                        <a:pt x="377" y="333"/>
                      </a:lnTo>
                      <a:lnTo>
                        <a:pt x="379" y="333"/>
                      </a:lnTo>
                      <a:lnTo>
                        <a:pt x="379" y="331"/>
                      </a:lnTo>
                      <a:lnTo>
                        <a:pt x="383" y="323"/>
                      </a:lnTo>
                      <a:lnTo>
                        <a:pt x="385" y="316"/>
                      </a:lnTo>
                      <a:lnTo>
                        <a:pt x="385" y="312"/>
                      </a:lnTo>
                      <a:lnTo>
                        <a:pt x="385" y="308"/>
                      </a:lnTo>
                      <a:lnTo>
                        <a:pt x="383" y="304"/>
                      </a:lnTo>
                      <a:lnTo>
                        <a:pt x="385" y="304"/>
                      </a:lnTo>
                      <a:lnTo>
                        <a:pt x="385" y="306"/>
                      </a:lnTo>
                      <a:lnTo>
                        <a:pt x="385" y="306"/>
                      </a:lnTo>
                      <a:lnTo>
                        <a:pt x="387" y="304"/>
                      </a:lnTo>
                      <a:lnTo>
                        <a:pt x="385" y="304"/>
                      </a:lnTo>
                      <a:lnTo>
                        <a:pt x="387" y="302"/>
                      </a:lnTo>
                      <a:lnTo>
                        <a:pt x="387" y="306"/>
                      </a:lnTo>
                      <a:lnTo>
                        <a:pt x="387" y="308"/>
                      </a:lnTo>
                      <a:lnTo>
                        <a:pt x="387" y="310"/>
                      </a:lnTo>
                      <a:lnTo>
                        <a:pt x="387" y="316"/>
                      </a:lnTo>
                      <a:lnTo>
                        <a:pt x="387" y="318"/>
                      </a:lnTo>
                      <a:lnTo>
                        <a:pt x="387" y="319"/>
                      </a:lnTo>
                      <a:lnTo>
                        <a:pt x="388" y="321"/>
                      </a:lnTo>
                      <a:lnTo>
                        <a:pt x="390" y="321"/>
                      </a:lnTo>
                      <a:lnTo>
                        <a:pt x="390" y="323"/>
                      </a:lnTo>
                      <a:lnTo>
                        <a:pt x="394" y="325"/>
                      </a:lnTo>
                      <a:lnTo>
                        <a:pt x="394" y="327"/>
                      </a:lnTo>
                      <a:lnTo>
                        <a:pt x="394" y="327"/>
                      </a:lnTo>
                      <a:lnTo>
                        <a:pt x="396" y="327"/>
                      </a:lnTo>
                      <a:lnTo>
                        <a:pt x="396" y="327"/>
                      </a:lnTo>
                      <a:lnTo>
                        <a:pt x="396" y="327"/>
                      </a:lnTo>
                      <a:lnTo>
                        <a:pt x="396" y="325"/>
                      </a:lnTo>
                      <a:lnTo>
                        <a:pt x="396" y="323"/>
                      </a:lnTo>
                      <a:lnTo>
                        <a:pt x="396" y="323"/>
                      </a:lnTo>
                      <a:lnTo>
                        <a:pt x="396" y="323"/>
                      </a:lnTo>
                      <a:lnTo>
                        <a:pt x="394" y="321"/>
                      </a:lnTo>
                      <a:lnTo>
                        <a:pt x="394" y="321"/>
                      </a:lnTo>
                      <a:lnTo>
                        <a:pt x="398" y="318"/>
                      </a:lnTo>
                      <a:lnTo>
                        <a:pt x="400" y="316"/>
                      </a:lnTo>
                      <a:lnTo>
                        <a:pt x="404" y="314"/>
                      </a:lnTo>
                      <a:lnTo>
                        <a:pt x="408" y="310"/>
                      </a:lnTo>
                      <a:lnTo>
                        <a:pt x="409" y="310"/>
                      </a:lnTo>
                      <a:lnTo>
                        <a:pt x="409" y="308"/>
                      </a:lnTo>
                      <a:lnTo>
                        <a:pt x="409" y="302"/>
                      </a:lnTo>
                      <a:lnTo>
                        <a:pt x="409" y="300"/>
                      </a:lnTo>
                      <a:lnTo>
                        <a:pt x="411" y="299"/>
                      </a:lnTo>
                      <a:lnTo>
                        <a:pt x="413" y="293"/>
                      </a:lnTo>
                      <a:lnTo>
                        <a:pt x="415" y="287"/>
                      </a:lnTo>
                      <a:lnTo>
                        <a:pt x="417" y="283"/>
                      </a:lnTo>
                      <a:lnTo>
                        <a:pt x="419" y="280"/>
                      </a:lnTo>
                      <a:lnTo>
                        <a:pt x="419" y="278"/>
                      </a:lnTo>
                      <a:lnTo>
                        <a:pt x="419" y="278"/>
                      </a:lnTo>
                      <a:lnTo>
                        <a:pt x="419" y="276"/>
                      </a:lnTo>
                      <a:lnTo>
                        <a:pt x="419" y="276"/>
                      </a:lnTo>
                      <a:lnTo>
                        <a:pt x="419" y="274"/>
                      </a:lnTo>
                      <a:lnTo>
                        <a:pt x="425" y="270"/>
                      </a:lnTo>
                      <a:lnTo>
                        <a:pt x="427" y="270"/>
                      </a:lnTo>
                      <a:lnTo>
                        <a:pt x="427" y="270"/>
                      </a:lnTo>
                      <a:lnTo>
                        <a:pt x="428" y="270"/>
                      </a:lnTo>
                      <a:lnTo>
                        <a:pt x="430" y="270"/>
                      </a:lnTo>
                      <a:lnTo>
                        <a:pt x="430" y="270"/>
                      </a:lnTo>
                      <a:lnTo>
                        <a:pt x="432" y="270"/>
                      </a:lnTo>
                      <a:lnTo>
                        <a:pt x="432" y="270"/>
                      </a:lnTo>
                      <a:lnTo>
                        <a:pt x="434" y="270"/>
                      </a:lnTo>
                      <a:lnTo>
                        <a:pt x="434" y="272"/>
                      </a:lnTo>
                      <a:lnTo>
                        <a:pt x="434" y="272"/>
                      </a:lnTo>
                      <a:lnTo>
                        <a:pt x="434" y="272"/>
                      </a:lnTo>
                      <a:lnTo>
                        <a:pt x="434" y="274"/>
                      </a:lnTo>
                      <a:lnTo>
                        <a:pt x="440" y="272"/>
                      </a:lnTo>
                      <a:lnTo>
                        <a:pt x="442" y="272"/>
                      </a:lnTo>
                      <a:lnTo>
                        <a:pt x="444" y="272"/>
                      </a:lnTo>
                      <a:lnTo>
                        <a:pt x="446" y="272"/>
                      </a:lnTo>
                      <a:lnTo>
                        <a:pt x="446" y="270"/>
                      </a:lnTo>
                      <a:lnTo>
                        <a:pt x="448" y="270"/>
                      </a:lnTo>
                      <a:lnTo>
                        <a:pt x="448" y="270"/>
                      </a:lnTo>
                      <a:lnTo>
                        <a:pt x="448" y="272"/>
                      </a:lnTo>
                      <a:lnTo>
                        <a:pt x="448" y="274"/>
                      </a:lnTo>
                      <a:lnTo>
                        <a:pt x="449" y="274"/>
                      </a:lnTo>
                      <a:lnTo>
                        <a:pt x="453" y="274"/>
                      </a:lnTo>
                      <a:lnTo>
                        <a:pt x="453" y="274"/>
                      </a:lnTo>
                      <a:lnTo>
                        <a:pt x="455" y="274"/>
                      </a:lnTo>
                      <a:lnTo>
                        <a:pt x="457" y="274"/>
                      </a:lnTo>
                      <a:lnTo>
                        <a:pt x="459" y="276"/>
                      </a:lnTo>
                      <a:lnTo>
                        <a:pt x="461" y="276"/>
                      </a:lnTo>
                      <a:lnTo>
                        <a:pt x="461" y="276"/>
                      </a:lnTo>
                      <a:lnTo>
                        <a:pt x="465" y="276"/>
                      </a:lnTo>
                      <a:lnTo>
                        <a:pt x="467" y="274"/>
                      </a:lnTo>
                      <a:lnTo>
                        <a:pt x="474" y="270"/>
                      </a:lnTo>
                      <a:lnTo>
                        <a:pt x="476" y="270"/>
                      </a:lnTo>
                      <a:lnTo>
                        <a:pt x="478" y="270"/>
                      </a:lnTo>
                      <a:lnTo>
                        <a:pt x="482" y="268"/>
                      </a:lnTo>
                      <a:lnTo>
                        <a:pt x="482" y="268"/>
                      </a:lnTo>
                      <a:lnTo>
                        <a:pt x="484" y="266"/>
                      </a:lnTo>
                      <a:lnTo>
                        <a:pt x="484" y="266"/>
                      </a:lnTo>
                      <a:lnTo>
                        <a:pt x="486" y="266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89" y="264"/>
                      </a:lnTo>
                      <a:lnTo>
                        <a:pt x="491" y="262"/>
                      </a:lnTo>
                      <a:lnTo>
                        <a:pt x="493" y="264"/>
                      </a:lnTo>
                      <a:lnTo>
                        <a:pt x="495" y="262"/>
                      </a:lnTo>
                      <a:lnTo>
                        <a:pt x="499" y="261"/>
                      </a:lnTo>
                      <a:lnTo>
                        <a:pt x="503" y="259"/>
                      </a:lnTo>
                      <a:lnTo>
                        <a:pt x="505" y="259"/>
                      </a:lnTo>
                      <a:lnTo>
                        <a:pt x="507" y="257"/>
                      </a:lnTo>
                      <a:lnTo>
                        <a:pt x="512" y="251"/>
                      </a:lnTo>
                      <a:lnTo>
                        <a:pt x="516" y="251"/>
                      </a:lnTo>
                      <a:lnTo>
                        <a:pt x="514" y="249"/>
                      </a:lnTo>
                      <a:lnTo>
                        <a:pt x="514" y="247"/>
                      </a:lnTo>
                      <a:lnTo>
                        <a:pt x="514" y="247"/>
                      </a:lnTo>
                      <a:lnTo>
                        <a:pt x="514" y="245"/>
                      </a:lnTo>
                      <a:lnTo>
                        <a:pt x="514" y="245"/>
                      </a:lnTo>
                      <a:lnTo>
                        <a:pt x="514" y="247"/>
                      </a:lnTo>
                      <a:lnTo>
                        <a:pt x="516" y="247"/>
                      </a:lnTo>
                      <a:lnTo>
                        <a:pt x="516" y="247"/>
                      </a:lnTo>
                      <a:lnTo>
                        <a:pt x="516" y="247"/>
                      </a:lnTo>
                      <a:lnTo>
                        <a:pt x="516" y="247"/>
                      </a:lnTo>
                      <a:lnTo>
                        <a:pt x="516" y="245"/>
                      </a:lnTo>
                      <a:lnTo>
                        <a:pt x="518" y="242"/>
                      </a:lnTo>
                      <a:lnTo>
                        <a:pt x="520" y="238"/>
                      </a:lnTo>
                      <a:lnTo>
                        <a:pt x="520" y="234"/>
                      </a:lnTo>
                      <a:lnTo>
                        <a:pt x="522" y="228"/>
                      </a:lnTo>
                      <a:lnTo>
                        <a:pt x="522" y="224"/>
                      </a:lnTo>
                      <a:lnTo>
                        <a:pt x="522" y="219"/>
                      </a:lnTo>
                      <a:lnTo>
                        <a:pt x="520" y="217"/>
                      </a:lnTo>
                      <a:lnTo>
                        <a:pt x="520" y="215"/>
                      </a:lnTo>
                      <a:lnTo>
                        <a:pt x="520" y="217"/>
                      </a:lnTo>
                      <a:lnTo>
                        <a:pt x="520" y="221"/>
                      </a:lnTo>
                      <a:lnTo>
                        <a:pt x="522" y="224"/>
                      </a:lnTo>
                      <a:lnTo>
                        <a:pt x="520" y="224"/>
                      </a:lnTo>
                      <a:lnTo>
                        <a:pt x="518" y="224"/>
                      </a:lnTo>
                      <a:lnTo>
                        <a:pt x="518" y="224"/>
                      </a:lnTo>
                      <a:lnTo>
                        <a:pt x="518" y="224"/>
                      </a:lnTo>
                      <a:lnTo>
                        <a:pt x="516" y="224"/>
                      </a:lnTo>
                      <a:lnTo>
                        <a:pt x="516" y="224"/>
                      </a:lnTo>
                      <a:lnTo>
                        <a:pt x="516" y="224"/>
                      </a:lnTo>
                      <a:lnTo>
                        <a:pt x="516" y="224"/>
                      </a:lnTo>
                      <a:lnTo>
                        <a:pt x="514" y="224"/>
                      </a:lnTo>
                      <a:lnTo>
                        <a:pt x="512" y="222"/>
                      </a:lnTo>
                      <a:lnTo>
                        <a:pt x="510" y="221"/>
                      </a:lnTo>
                      <a:lnTo>
                        <a:pt x="510" y="219"/>
                      </a:lnTo>
                      <a:lnTo>
                        <a:pt x="510" y="217"/>
                      </a:lnTo>
                      <a:lnTo>
                        <a:pt x="514" y="211"/>
                      </a:lnTo>
                      <a:lnTo>
                        <a:pt x="514" y="207"/>
                      </a:lnTo>
                      <a:lnTo>
                        <a:pt x="516" y="205"/>
                      </a:lnTo>
                      <a:lnTo>
                        <a:pt x="520" y="203"/>
                      </a:lnTo>
                      <a:lnTo>
                        <a:pt x="522" y="200"/>
                      </a:lnTo>
                      <a:lnTo>
                        <a:pt x="524" y="198"/>
                      </a:lnTo>
                      <a:lnTo>
                        <a:pt x="526" y="196"/>
                      </a:lnTo>
                      <a:lnTo>
                        <a:pt x="528" y="196"/>
                      </a:lnTo>
                      <a:lnTo>
                        <a:pt x="529" y="192"/>
                      </a:lnTo>
                      <a:lnTo>
                        <a:pt x="531" y="190"/>
                      </a:lnTo>
                      <a:lnTo>
                        <a:pt x="554" y="177"/>
                      </a:lnTo>
                      <a:lnTo>
                        <a:pt x="558" y="175"/>
                      </a:lnTo>
                      <a:lnTo>
                        <a:pt x="562" y="173"/>
                      </a:lnTo>
                      <a:lnTo>
                        <a:pt x="566" y="173"/>
                      </a:lnTo>
                      <a:lnTo>
                        <a:pt x="566" y="171"/>
                      </a:lnTo>
                      <a:lnTo>
                        <a:pt x="568" y="169"/>
                      </a:lnTo>
                      <a:lnTo>
                        <a:pt x="569" y="169"/>
                      </a:lnTo>
                      <a:lnTo>
                        <a:pt x="569" y="171"/>
                      </a:lnTo>
                      <a:lnTo>
                        <a:pt x="569" y="171"/>
                      </a:lnTo>
                      <a:lnTo>
                        <a:pt x="575" y="167"/>
                      </a:lnTo>
                      <a:lnTo>
                        <a:pt x="575" y="167"/>
                      </a:lnTo>
                      <a:lnTo>
                        <a:pt x="577" y="167"/>
                      </a:lnTo>
                      <a:lnTo>
                        <a:pt x="577" y="165"/>
                      </a:lnTo>
                      <a:lnTo>
                        <a:pt x="579" y="164"/>
                      </a:lnTo>
                      <a:lnTo>
                        <a:pt x="581" y="164"/>
                      </a:lnTo>
                      <a:lnTo>
                        <a:pt x="585" y="162"/>
                      </a:lnTo>
                      <a:lnTo>
                        <a:pt x="589" y="160"/>
                      </a:lnTo>
                      <a:lnTo>
                        <a:pt x="596" y="156"/>
                      </a:lnTo>
                      <a:lnTo>
                        <a:pt x="598" y="154"/>
                      </a:lnTo>
                      <a:lnTo>
                        <a:pt x="600" y="154"/>
                      </a:lnTo>
                      <a:lnTo>
                        <a:pt x="600" y="154"/>
                      </a:lnTo>
                      <a:lnTo>
                        <a:pt x="602" y="152"/>
                      </a:lnTo>
                      <a:lnTo>
                        <a:pt x="602" y="152"/>
                      </a:lnTo>
                      <a:lnTo>
                        <a:pt x="600" y="148"/>
                      </a:lnTo>
                      <a:lnTo>
                        <a:pt x="602" y="148"/>
                      </a:lnTo>
                      <a:lnTo>
                        <a:pt x="604" y="148"/>
                      </a:lnTo>
                      <a:lnTo>
                        <a:pt x="604" y="148"/>
                      </a:lnTo>
                      <a:lnTo>
                        <a:pt x="606" y="146"/>
                      </a:lnTo>
                      <a:lnTo>
                        <a:pt x="608" y="146"/>
                      </a:lnTo>
                      <a:lnTo>
                        <a:pt x="608" y="145"/>
                      </a:lnTo>
                      <a:lnTo>
                        <a:pt x="608" y="145"/>
                      </a:lnTo>
                      <a:lnTo>
                        <a:pt x="606" y="145"/>
                      </a:lnTo>
                      <a:lnTo>
                        <a:pt x="604" y="143"/>
                      </a:lnTo>
                      <a:lnTo>
                        <a:pt x="602" y="143"/>
                      </a:lnTo>
                      <a:lnTo>
                        <a:pt x="602" y="141"/>
                      </a:lnTo>
                      <a:lnTo>
                        <a:pt x="604" y="141"/>
                      </a:lnTo>
                      <a:lnTo>
                        <a:pt x="606" y="141"/>
                      </a:lnTo>
                      <a:lnTo>
                        <a:pt x="606" y="143"/>
                      </a:lnTo>
                      <a:lnTo>
                        <a:pt x="606" y="143"/>
                      </a:lnTo>
                      <a:lnTo>
                        <a:pt x="606" y="143"/>
                      </a:lnTo>
                      <a:lnTo>
                        <a:pt x="606" y="143"/>
                      </a:lnTo>
                      <a:lnTo>
                        <a:pt x="606" y="143"/>
                      </a:lnTo>
                      <a:lnTo>
                        <a:pt x="608" y="143"/>
                      </a:lnTo>
                      <a:lnTo>
                        <a:pt x="608" y="143"/>
                      </a:lnTo>
                      <a:lnTo>
                        <a:pt x="608" y="143"/>
                      </a:lnTo>
                      <a:lnTo>
                        <a:pt x="609" y="143"/>
                      </a:lnTo>
                      <a:lnTo>
                        <a:pt x="609" y="143"/>
                      </a:lnTo>
                      <a:lnTo>
                        <a:pt x="611" y="141"/>
                      </a:lnTo>
                      <a:lnTo>
                        <a:pt x="617" y="135"/>
                      </a:lnTo>
                      <a:lnTo>
                        <a:pt x="619" y="133"/>
                      </a:lnTo>
                      <a:lnTo>
                        <a:pt x="619" y="129"/>
                      </a:lnTo>
                      <a:lnTo>
                        <a:pt x="619" y="127"/>
                      </a:lnTo>
                      <a:lnTo>
                        <a:pt x="621" y="125"/>
                      </a:lnTo>
                      <a:lnTo>
                        <a:pt x="621" y="124"/>
                      </a:lnTo>
                      <a:lnTo>
                        <a:pt x="621" y="122"/>
                      </a:lnTo>
                      <a:lnTo>
                        <a:pt x="621" y="122"/>
                      </a:lnTo>
                      <a:lnTo>
                        <a:pt x="623" y="122"/>
                      </a:lnTo>
                      <a:lnTo>
                        <a:pt x="623" y="124"/>
                      </a:lnTo>
                      <a:lnTo>
                        <a:pt x="623" y="124"/>
                      </a:lnTo>
                      <a:lnTo>
                        <a:pt x="625" y="122"/>
                      </a:lnTo>
                      <a:lnTo>
                        <a:pt x="629" y="120"/>
                      </a:lnTo>
                      <a:lnTo>
                        <a:pt x="629" y="118"/>
                      </a:lnTo>
                      <a:lnTo>
                        <a:pt x="630" y="118"/>
                      </a:lnTo>
                      <a:lnTo>
                        <a:pt x="630" y="116"/>
                      </a:lnTo>
                      <a:lnTo>
                        <a:pt x="630" y="116"/>
                      </a:lnTo>
                      <a:lnTo>
                        <a:pt x="632" y="116"/>
                      </a:lnTo>
                      <a:lnTo>
                        <a:pt x="632" y="112"/>
                      </a:lnTo>
                      <a:lnTo>
                        <a:pt x="634" y="112"/>
                      </a:lnTo>
                      <a:lnTo>
                        <a:pt x="636" y="108"/>
                      </a:lnTo>
                      <a:lnTo>
                        <a:pt x="651" y="101"/>
                      </a:lnTo>
                      <a:lnTo>
                        <a:pt x="680" y="87"/>
                      </a:lnTo>
                      <a:lnTo>
                        <a:pt x="682" y="84"/>
                      </a:lnTo>
                      <a:lnTo>
                        <a:pt x="684" y="82"/>
                      </a:lnTo>
                      <a:lnTo>
                        <a:pt x="684" y="80"/>
                      </a:lnTo>
                      <a:lnTo>
                        <a:pt x="684" y="80"/>
                      </a:lnTo>
                      <a:lnTo>
                        <a:pt x="686" y="78"/>
                      </a:lnTo>
                      <a:lnTo>
                        <a:pt x="686" y="78"/>
                      </a:lnTo>
                      <a:lnTo>
                        <a:pt x="686" y="76"/>
                      </a:lnTo>
                      <a:lnTo>
                        <a:pt x="688" y="74"/>
                      </a:lnTo>
                      <a:lnTo>
                        <a:pt x="690" y="72"/>
                      </a:lnTo>
                      <a:lnTo>
                        <a:pt x="693" y="70"/>
                      </a:lnTo>
                      <a:lnTo>
                        <a:pt x="695" y="68"/>
                      </a:lnTo>
                      <a:lnTo>
                        <a:pt x="699" y="65"/>
                      </a:lnTo>
                      <a:lnTo>
                        <a:pt x="703" y="61"/>
                      </a:lnTo>
                      <a:lnTo>
                        <a:pt x="705" y="59"/>
                      </a:lnTo>
                      <a:lnTo>
                        <a:pt x="703" y="61"/>
                      </a:lnTo>
                      <a:lnTo>
                        <a:pt x="699" y="63"/>
                      </a:lnTo>
                      <a:lnTo>
                        <a:pt x="697" y="65"/>
                      </a:lnTo>
                      <a:lnTo>
                        <a:pt x="695" y="65"/>
                      </a:lnTo>
                      <a:lnTo>
                        <a:pt x="693" y="65"/>
                      </a:lnTo>
                      <a:lnTo>
                        <a:pt x="695" y="63"/>
                      </a:lnTo>
                      <a:lnTo>
                        <a:pt x="695" y="63"/>
                      </a:lnTo>
                      <a:lnTo>
                        <a:pt x="697" y="63"/>
                      </a:lnTo>
                      <a:lnTo>
                        <a:pt x="699" y="63"/>
                      </a:lnTo>
                      <a:lnTo>
                        <a:pt x="699" y="63"/>
                      </a:lnTo>
                      <a:lnTo>
                        <a:pt x="701" y="61"/>
                      </a:lnTo>
                      <a:lnTo>
                        <a:pt x="701" y="61"/>
                      </a:lnTo>
                      <a:lnTo>
                        <a:pt x="703" y="59"/>
                      </a:lnTo>
                      <a:lnTo>
                        <a:pt x="705" y="59"/>
                      </a:lnTo>
                      <a:lnTo>
                        <a:pt x="707" y="55"/>
                      </a:lnTo>
                      <a:lnTo>
                        <a:pt x="710" y="51"/>
                      </a:lnTo>
                      <a:lnTo>
                        <a:pt x="712" y="51"/>
                      </a:lnTo>
                      <a:lnTo>
                        <a:pt x="712" y="49"/>
                      </a:lnTo>
                      <a:lnTo>
                        <a:pt x="714" y="48"/>
                      </a:lnTo>
                      <a:lnTo>
                        <a:pt x="722" y="38"/>
                      </a:lnTo>
                      <a:lnTo>
                        <a:pt x="722" y="36"/>
                      </a:lnTo>
                      <a:lnTo>
                        <a:pt x="730" y="25"/>
                      </a:lnTo>
                      <a:lnTo>
                        <a:pt x="733" y="23"/>
                      </a:lnTo>
                      <a:lnTo>
                        <a:pt x="735" y="21"/>
                      </a:lnTo>
                      <a:lnTo>
                        <a:pt x="737" y="19"/>
                      </a:lnTo>
                      <a:lnTo>
                        <a:pt x="741" y="13"/>
                      </a:lnTo>
                      <a:lnTo>
                        <a:pt x="741" y="11"/>
                      </a:lnTo>
                      <a:lnTo>
                        <a:pt x="745" y="8"/>
                      </a:lnTo>
                      <a:lnTo>
                        <a:pt x="745" y="8"/>
                      </a:lnTo>
                      <a:lnTo>
                        <a:pt x="743" y="6"/>
                      </a:lnTo>
                      <a:close/>
                      <a:moveTo>
                        <a:pt x="512" y="238"/>
                      </a:moveTo>
                      <a:lnTo>
                        <a:pt x="512" y="238"/>
                      </a:lnTo>
                      <a:lnTo>
                        <a:pt x="514" y="236"/>
                      </a:lnTo>
                      <a:lnTo>
                        <a:pt x="514" y="236"/>
                      </a:lnTo>
                      <a:lnTo>
                        <a:pt x="514" y="236"/>
                      </a:lnTo>
                      <a:lnTo>
                        <a:pt x="514" y="236"/>
                      </a:lnTo>
                      <a:lnTo>
                        <a:pt x="514" y="236"/>
                      </a:lnTo>
                      <a:lnTo>
                        <a:pt x="516" y="236"/>
                      </a:lnTo>
                      <a:lnTo>
                        <a:pt x="516" y="238"/>
                      </a:lnTo>
                      <a:lnTo>
                        <a:pt x="514" y="238"/>
                      </a:lnTo>
                      <a:lnTo>
                        <a:pt x="514" y="238"/>
                      </a:lnTo>
                      <a:lnTo>
                        <a:pt x="512" y="238"/>
                      </a:lnTo>
                      <a:lnTo>
                        <a:pt x="512" y="238"/>
                      </a:lnTo>
                      <a:lnTo>
                        <a:pt x="512" y="238"/>
                      </a:lnTo>
                      <a:lnTo>
                        <a:pt x="514" y="240"/>
                      </a:lnTo>
                      <a:lnTo>
                        <a:pt x="512" y="240"/>
                      </a:lnTo>
                      <a:lnTo>
                        <a:pt x="512" y="240"/>
                      </a:lnTo>
                      <a:lnTo>
                        <a:pt x="510" y="240"/>
                      </a:lnTo>
                      <a:lnTo>
                        <a:pt x="508" y="238"/>
                      </a:lnTo>
                      <a:lnTo>
                        <a:pt x="507" y="238"/>
                      </a:lnTo>
                      <a:lnTo>
                        <a:pt x="505" y="238"/>
                      </a:lnTo>
                      <a:lnTo>
                        <a:pt x="505" y="238"/>
                      </a:lnTo>
                      <a:lnTo>
                        <a:pt x="505" y="236"/>
                      </a:lnTo>
                      <a:lnTo>
                        <a:pt x="505" y="236"/>
                      </a:lnTo>
                      <a:lnTo>
                        <a:pt x="505" y="236"/>
                      </a:lnTo>
                      <a:lnTo>
                        <a:pt x="507" y="236"/>
                      </a:lnTo>
                      <a:lnTo>
                        <a:pt x="507" y="234"/>
                      </a:lnTo>
                      <a:lnTo>
                        <a:pt x="507" y="234"/>
                      </a:lnTo>
                      <a:lnTo>
                        <a:pt x="508" y="234"/>
                      </a:lnTo>
                      <a:lnTo>
                        <a:pt x="507" y="236"/>
                      </a:lnTo>
                      <a:lnTo>
                        <a:pt x="508" y="236"/>
                      </a:lnTo>
                      <a:lnTo>
                        <a:pt x="508" y="238"/>
                      </a:lnTo>
                      <a:lnTo>
                        <a:pt x="512" y="238"/>
                      </a:lnTo>
                      <a:close/>
                      <a:moveTo>
                        <a:pt x="392" y="325"/>
                      </a:moveTo>
                      <a:lnTo>
                        <a:pt x="388" y="323"/>
                      </a:lnTo>
                      <a:lnTo>
                        <a:pt x="385" y="321"/>
                      </a:lnTo>
                      <a:lnTo>
                        <a:pt x="385" y="321"/>
                      </a:lnTo>
                      <a:lnTo>
                        <a:pt x="383" y="323"/>
                      </a:lnTo>
                      <a:lnTo>
                        <a:pt x="388" y="329"/>
                      </a:lnTo>
                      <a:lnTo>
                        <a:pt x="390" y="331"/>
                      </a:lnTo>
                      <a:lnTo>
                        <a:pt x="390" y="331"/>
                      </a:lnTo>
                      <a:lnTo>
                        <a:pt x="392" y="331"/>
                      </a:lnTo>
                      <a:lnTo>
                        <a:pt x="394" y="329"/>
                      </a:lnTo>
                      <a:lnTo>
                        <a:pt x="394" y="329"/>
                      </a:lnTo>
                      <a:lnTo>
                        <a:pt x="394" y="327"/>
                      </a:lnTo>
                      <a:lnTo>
                        <a:pt x="392" y="32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g142a8b75624_19_0"/>
                <p:cNvSpPr/>
                <p:nvPr/>
              </p:nvSpPr>
              <p:spPr>
                <a:xfrm>
                  <a:off x="5176838" y="3924300"/>
                  <a:ext cx="1182688" cy="9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6" extrusionOk="0">
                      <a:moveTo>
                        <a:pt x="743" y="6"/>
                      </a:moveTo>
                      <a:lnTo>
                        <a:pt x="743" y="6"/>
                      </a:lnTo>
                      <a:lnTo>
                        <a:pt x="743" y="6"/>
                      </a:lnTo>
                      <a:lnTo>
                        <a:pt x="743" y="8"/>
                      </a:lnTo>
                      <a:lnTo>
                        <a:pt x="741" y="9"/>
                      </a:lnTo>
                      <a:lnTo>
                        <a:pt x="739" y="8"/>
                      </a:lnTo>
                      <a:lnTo>
                        <a:pt x="739" y="8"/>
                      </a:lnTo>
                      <a:lnTo>
                        <a:pt x="739" y="6"/>
                      </a:lnTo>
                      <a:lnTo>
                        <a:pt x="739" y="6"/>
                      </a:lnTo>
                      <a:lnTo>
                        <a:pt x="739" y="4"/>
                      </a:lnTo>
                      <a:lnTo>
                        <a:pt x="739" y="2"/>
                      </a:lnTo>
                      <a:lnTo>
                        <a:pt x="741" y="2"/>
                      </a:lnTo>
                      <a:lnTo>
                        <a:pt x="741" y="2"/>
                      </a:lnTo>
                      <a:lnTo>
                        <a:pt x="743" y="4"/>
                      </a:lnTo>
                      <a:lnTo>
                        <a:pt x="743" y="6"/>
                      </a:lnTo>
                      <a:lnTo>
                        <a:pt x="745" y="6"/>
                      </a:lnTo>
                      <a:lnTo>
                        <a:pt x="743" y="2"/>
                      </a:lnTo>
                      <a:lnTo>
                        <a:pt x="743" y="2"/>
                      </a:lnTo>
                      <a:lnTo>
                        <a:pt x="743" y="2"/>
                      </a:lnTo>
                      <a:lnTo>
                        <a:pt x="741" y="0"/>
                      </a:lnTo>
                      <a:lnTo>
                        <a:pt x="741" y="0"/>
                      </a:lnTo>
                      <a:lnTo>
                        <a:pt x="737" y="0"/>
                      </a:lnTo>
                      <a:lnTo>
                        <a:pt x="737" y="0"/>
                      </a:lnTo>
                      <a:lnTo>
                        <a:pt x="735" y="0"/>
                      </a:lnTo>
                      <a:lnTo>
                        <a:pt x="735" y="2"/>
                      </a:lnTo>
                      <a:lnTo>
                        <a:pt x="735" y="2"/>
                      </a:lnTo>
                      <a:lnTo>
                        <a:pt x="735" y="2"/>
                      </a:lnTo>
                      <a:lnTo>
                        <a:pt x="735" y="4"/>
                      </a:lnTo>
                      <a:lnTo>
                        <a:pt x="735" y="4"/>
                      </a:lnTo>
                      <a:lnTo>
                        <a:pt x="735" y="6"/>
                      </a:lnTo>
                      <a:lnTo>
                        <a:pt x="735" y="6"/>
                      </a:lnTo>
                      <a:lnTo>
                        <a:pt x="733" y="8"/>
                      </a:lnTo>
                      <a:lnTo>
                        <a:pt x="733" y="8"/>
                      </a:lnTo>
                      <a:lnTo>
                        <a:pt x="733" y="8"/>
                      </a:lnTo>
                      <a:lnTo>
                        <a:pt x="731" y="8"/>
                      </a:lnTo>
                      <a:lnTo>
                        <a:pt x="731" y="6"/>
                      </a:lnTo>
                      <a:lnTo>
                        <a:pt x="724" y="9"/>
                      </a:lnTo>
                      <a:lnTo>
                        <a:pt x="724" y="11"/>
                      </a:lnTo>
                      <a:lnTo>
                        <a:pt x="720" y="13"/>
                      </a:lnTo>
                      <a:lnTo>
                        <a:pt x="720" y="13"/>
                      </a:lnTo>
                      <a:lnTo>
                        <a:pt x="718" y="13"/>
                      </a:lnTo>
                      <a:lnTo>
                        <a:pt x="718" y="13"/>
                      </a:lnTo>
                      <a:lnTo>
                        <a:pt x="716" y="13"/>
                      </a:lnTo>
                      <a:lnTo>
                        <a:pt x="716" y="13"/>
                      </a:lnTo>
                      <a:lnTo>
                        <a:pt x="716" y="13"/>
                      </a:lnTo>
                      <a:lnTo>
                        <a:pt x="716" y="15"/>
                      </a:lnTo>
                      <a:lnTo>
                        <a:pt x="716" y="15"/>
                      </a:lnTo>
                      <a:lnTo>
                        <a:pt x="716" y="17"/>
                      </a:lnTo>
                      <a:lnTo>
                        <a:pt x="716" y="17"/>
                      </a:lnTo>
                      <a:lnTo>
                        <a:pt x="714" y="17"/>
                      </a:lnTo>
                      <a:lnTo>
                        <a:pt x="714" y="19"/>
                      </a:lnTo>
                      <a:lnTo>
                        <a:pt x="714" y="19"/>
                      </a:lnTo>
                      <a:lnTo>
                        <a:pt x="714" y="19"/>
                      </a:lnTo>
                      <a:lnTo>
                        <a:pt x="714" y="19"/>
                      </a:lnTo>
                      <a:lnTo>
                        <a:pt x="716" y="21"/>
                      </a:lnTo>
                      <a:lnTo>
                        <a:pt x="716" y="21"/>
                      </a:lnTo>
                      <a:lnTo>
                        <a:pt x="714" y="21"/>
                      </a:lnTo>
                      <a:lnTo>
                        <a:pt x="712" y="25"/>
                      </a:lnTo>
                      <a:lnTo>
                        <a:pt x="710" y="27"/>
                      </a:lnTo>
                      <a:lnTo>
                        <a:pt x="710" y="27"/>
                      </a:lnTo>
                      <a:lnTo>
                        <a:pt x="709" y="27"/>
                      </a:lnTo>
                      <a:lnTo>
                        <a:pt x="709" y="27"/>
                      </a:lnTo>
                      <a:lnTo>
                        <a:pt x="709" y="27"/>
                      </a:lnTo>
                      <a:lnTo>
                        <a:pt x="707" y="28"/>
                      </a:lnTo>
                      <a:lnTo>
                        <a:pt x="707" y="30"/>
                      </a:lnTo>
                      <a:lnTo>
                        <a:pt x="705" y="32"/>
                      </a:lnTo>
                      <a:lnTo>
                        <a:pt x="703" y="34"/>
                      </a:lnTo>
                      <a:lnTo>
                        <a:pt x="701" y="34"/>
                      </a:lnTo>
                      <a:lnTo>
                        <a:pt x="695" y="36"/>
                      </a:lnTo>
                      <a:lnTo>
                        <a:pt x="690" y="36"/>
                      </a:lnTo>
                      <a:lnTo>
                        <a:pt x="688" y="38"/>
                      </a:lnTo>
                      <a:lnTo>
                        <a:pt x="686" y="36"/>
                      </a:lnTo>
                      <a:lnTo>
                        <a:pt x="686" y="36"/>
                      </a:lnTo>
                      <a:lnTo>
                        <a:pt x="684" y="36"/>
                      </a:lnTo>
                      <a:lnTo>
                        <a:pt x="682" y="36"/>
                      </a:lnTo>
                      <a:lnTo>
                        <a:pt x="680" y="36"/>
                      </a:lnTo>
                      <a:lnTo>
                        <a:pt x="680" y="34"/>
                      </a:lnTo>
                      <a:lnTo>
                        <a:pt x="678" y="34"/>
                      </a:lnTo>
                      <a:lnTo>
                        <a:pt x="678" y="34"/>
                      </a:lnTo>
                      <a:lnTo>
                        <a:pt x="672" y="34"/>
                      </a:lnTo>
                      <a:lnTo>
                        <a:pt x="667" y="34"/>
                      </a:lnTo>
                      <a:lnTo>
                        <a:pt x="663" y="36"/>
                      </a:lnTo>
                      <a:lnTo>
                        <a:pt x="663" y="34"/>
                      </a:lnTo>
                      <a:lnTo>
                        <a:pt x="663" y="34"/>
                      </a:lnTo>
                      <a:lnTo>
                        <a:pt x="661" y="34"/>
                      </a:lnTo>
                      <a:lnTo>
                        <a:pt x="661" y="34"/>
                      </a:lnTo>
                      <a:lnTo>
                        <a:pt x="661" y="34"/>
                      </a:lnTo>
                      <a:lnTo>
                        <a:pt x="661" y="32"/>
                      </a:lnTo>
                      <a:lnTo>
                        <a:pt x="659" y="32"/>
                      </a:lnTo>
                      <a:lnTo>
                        <a:pt x="659" y="30"/>
                      </a:lnTo>
                      <a:lnTo>
                        <a:pt x="659" y="30"/>
                      </a:lnTo>
                      <a:lnTo>
                        <a:pt x="659" y="30"/>
                      </a:lnTo>
                      <a:lnTo>
                        <a:pt x="659" y="28"/>
                      </a:lnTo>
                      <a:lnTo>
                        <a:pt x="657" y="27"/>
                      </a:lnTo>
                      <a:lnTo>
                        <a:pt x="657" y="25"/>
                      </a:lnTo>
                      <a:lnTo>
                        <a:pt x="655" y="25"/>
                      </a:lnTo>
                      <a:lnTo>
                        <a:pt x="655" y="21"/>
                      </a:lnTo>
                      <a:lnTo>
                        <a:pt x="653" y="17"/>
                      </a:lnTo>
                      <a:lnTo>
                        <a:pt x="651" y="15"/>
                      </a:lnTo>
                      <a:lnTo>
                        <a:pt x="651" y="15"/>
                      </a:lnTo>
                      <a:lnTo>
                        <a:pt x="650" y="15"/>
                      </a:lnTo>
                      <a:lnTo>
                        <a:pt x="650" y="15"/>
                      </a:lnTo>
                      <a:lnTo>
                        <a:pt x="650" y="17"/>
                      </a:lnTo>
                      <a:lnTo>
                        <a:pt x="650" y="17"/>
                      </a:lnTo>
                      <a:lnTo>
                        <a:pt x="650" y="17"/>
                      </a:lnTo>
                      <a:lnTo>
                        <a:pt x="650" y="17"/>
                      </a:lnTo>
                      <a:lnTo>
                        <a:pt x="650" y="19"/>
                      </a:lnTo>
                      <a:lnTo>
                        <a:pt x="650" y="19"/>
                      </a:lnTo>
                      <a:lnTo>
                        <a:pt x="650" y="19"/>
                      </a:lnTo>
                      <a:lnTo>
                        <a:pt x="650" y="21"/>
                      </a:lnTo>
                      <a:lnTo>
                        <a:pt x="650" y="21"/>
                      </a:lnTo>
                      <a:lnTo>
                        <a:pt x="650" y="23"/>
                      </a:lnTo>
                      <a:lnTo>
                        <a:pt x="648" y="23"/>
                      </a:lnTo>
                      <a:lnTo>
                        <a:pt x="648" y="23"/>
                      </a:lnTo>
                      <a:lnTo>
                        <a:pt x="648" y="23"/>
                      </a:lnTo>
                      <a:lnTo>
                        <a:pt x="648" y="21"/>
                      </a:lnTo>
                      <a:lnTo>
                        <a:pt x="646" y="15"/>
                      </a:lnTo>
                      <a:lnTo>
                        <a:pt x="644" y="15"/>
                      </a:lnTo>
                      <a:lnTo>
                        <a:pt x="644" y="13"/>
                      </a:lnTo>
                      <a:lnTo>
                        <a:pt x="640" y="9"/>
                      </a:lnTo>
                      <a:lnTo>
                        <a:pt x="638" y="8"/>
                      </a:lnTo>
                      <a:lnTo>
                        <a:pt x="638" y="6"/>
                      </a:lnTo>
                      <a:lnTo>
                        <a:pt x="636" y="4"/>
                      </a:lnTo>
                      <a:lnTo>
                        <a:pt x="636" y="4"/>
                      </a:lnTo>
                      <a:lnTo>
                        <a:pt x="634" y="4"/>
                      </a:lnTo>
                      <a:lnTo>
                        <a:pt x="634" y="6"/>
                      </a:lnTo>
                      <a:lnTo>
                        <a:pt x="634" y="6"/>
                      </a:lnTo>
                      <a:lnTo>
                        <a:pt x="634" y="8"/>
                      </a:lnTo>
                      <a:lnTo>
                        <a:pt x="634" y="8"/>
                      </a:lnTo>
                      <a:lnTo>
                        <a:pt x="632" y="9"/>
                      </a:lnTo>
                      <a:lnTo>
                        <a:pt x="630" y="9"/>
                      </a:lnTo>
                      <a:lnTo>
                        <a:pt x="630" y="11"/>
                      </a:lnTo>
                      <a:lnTo>
                        <a:pt x="630" y="11"/>
                      </a:lnTo>
                      <a:lnTo>
                        <a:pt x="629" y="13"/>
                      </a:lnTo>
                      <a:lnTo>
                        <a:pt x="629" y="15"/>
                      </a:lnTo>
                      <a:lnTo>
                        <a:pt x="629" y="15"/>
                      </a:lnTo>
                      <a:lnTo>
                        <a:pt x="627" y="15"/>
                      </a:lnTo>
                      <a:lnTo>
                        <a:pt x="627" y="15"/>
                      </a:lnTo>
                      <a:lnTo>
                        <a:pt x="627" y="15"/>
                      </a:lnTo>
                      <a:lnTo>
                        <a:pt x="625" y="13"/>
                      </a:lnTo>
                      <a:lnTo>
                        <a:pt x="625" y="11"/>
                      </a:lnTo>
                      <a:lnTo>
                        <a:pt x="625" y="9"/>
                      </a:lnTo>
                      <a:lnTo>
                        <a:pt x="623" y="9"/>
                      </a:lnTo>
                      <a:lnTo>
                        <a:pt x="623" y="9"/>
                      </a:lnTo>
                      <a:lnTo>
                        <a:pt x="623" y="9"/>
                      </a:lnTo>
                      <a:lnTo>
                        <a:pt x="623" y="9"/>
                      </a:lnTo>
                      <a:lnTo>
                        <a:pt x="623" y="13"/>
                      </a:lnTo>
                      <a:lnTo>
                        <a:pt x="623" y="15"/>
                      </a:lnTo>
                      <a:lnTo>
                        <a:pt x="623" y="15"/>
                      </a:lnTo>
                      <a:lnTo>
                        <a:pt x="621" y="15"/>
                      </a:lnTo>
                      <a:lnTo>
                        <a:pt x="621" y="15"/>
                      </a:lnTo>
                      <a:lnTo>
                        <a:pt x="621" y="17"/>
                      </a:lnTo>
                      <a:lnTo>
                        <a:pt x="621" y="17"/>
                      </a:lnTo>
                      <a:lnTo>
                        <a:pt x="621" y="17"/>
                      </a:lnTo>
                      <a:lnTo>
                        <a:pt x="621" y="17"/>
                      </a:lnTo>
                      <a:lnTo>
                        <a:pt x="621" y="19"/>
                      </a:lnTo>
                      <a:lnTo>
                        <a:pt x="621" y="19"/>
                      </a:lnTo>
                      <a:lnTo>
                        <a:pt x="621" y="21"/>
                      </a:lnTo>
                      <a:lnTo>
                        <a:pt x="619" y="19"/>
                      </a:lnTo>
                      <a:lnTo>
                        <a:pt x="617" y="19"/>
                      </a:lnTo>
                      <a:lnTo>
                        <a:pt x="615" y="17"/>
                      </a:lnTo>
                      <a:lnTo>
                        <a:pt x="613" y="17"/>
                      </a:lnTo>
                      <a:lnTo>
                        <a:pt x="613" y="17"/>
                      </a:lnTo>
                      <a:lnTo>
                        <a:pt x="613" y="17"/>
                      </a:lnTo>
                      <a:lnTo>
                        <a:pt x="611" y="15"/>
                      </a:lnTo>
                      <a:lnTo>
                        <a:pt x="609" y="15"/>
                      </a:lnTo>
                      <a:lnTo>
                        <a:pt x="609" y="15"/>
                      </a:lnTo>
                      <a:lnTo>
                        <a:pt x="609" y="17"/>
                      </a:lnTo>
                      <a:lnTo>
                        <a:pt x="608" y="17"/>
                      </a:lnTo>
                      <a:lnTo>
                        <a:pt x="608" y="17"/>
                      </a:lnTo>
                      <a:lnTo>
                        <a:pt x="608" y="19"/>
                      </a:lnTo>
                      <a:lnTo>
                        <a:pt x="608" y="19"/>
                      </a:lnTo>
                      <a:lnTo>
                        <a:pt x="608" y="19"/>
                      </a:lnTo>
                      <a:lnTo>
                        <a:pt x="609" y="21"/>
                      </a:lnTo>
                      <a:lnTo>
                        <a:pt x="609" y="21"/>
                      </a:lnTo>
                      <a:lnTo>
                        <a:pt x="609" y="23"/>
                      </a:lnTo>
                      <a:lnTo>
                        <a:pt x="609" y="23"/>
                      </a:lnTo>
                      <a:lnTo>
                        <a:pt x="611" y="25"/>
                      </a:lnTo>
                      <a:lnTo>
                        <a:pt x="611" y="27"/>
                      </a:lnTo>
                      <a:lnTo>
                        <a:pt x="613" y="27"/>
                      </a:lnTo>
                      <a:lnTo>
                        <a:pt x="613" y="27"/>
                      </a:lnTo>
                      <a:lnTo>
                        <a:pt x="613" y="27"/>
                      </a:lnTo>
                      <a:lnTo>
                        <a:pt x="613" y="27"/>
                      </a:lnTo>
                      <a:lnTo>
                        <a:pt x="615" y="27"/>
                      </a:lnTo>
                      <a:lnTo>
                        <a:pt x="615" y="28"/>
                      </a:lnTo>
                      <a:lnTo>
                        <a:pt x="615" y="28"/>
                      </a:lnTo>
                      <a:lnTo>
                        <a:pt x="615" y="28"/>
                      </a:lnTo>
                      <a:lnTo>
                        <a:pt x="615" y="28"/>
                      </a:lnTo>
                      <a:lnTo>
                        <a:pt x="617" y="28"/>
                      </a:lnTo>
                      <a:lnTo>
                        <a:pt x="617" y="30"/>
                      </a:lnTo>
                      <a:lnTo>
                        <a:pt x="615" y="30"/>
                      </a:lnTo>
                      <a:lnTo>
                        <a:pt x="615" y="32"/>
                      </a:lnTo>
                      <a:lnTo>
                        <a:pt x="613" y="32"/>
                      </a:lnTo>
                      <a:lnTo>
                        <a:pt x="611" y="32"/>
                      </a:lnTo>
                      <a:lnTo>
                        <a:pt x="609" y="34"/>
                      </a:lnTo>
                      <a:lnTo>
                        <a:pt x="608" y="36"/>
                      </a:lnTo>
                      <a:lnTo>
                        <a:pt x="606" y="38"/>
                      </a:lnTo>
                      <a:lnTo>
                        <a:pt x="604" y="40"/>
                      </a:lnTo>
                      <a:lnTo>
                        <a:pt x="598" y="42"/>
                      </a:lnTo>
                      <a:lnTo>
                        <a:pt x="598" y="42"/>
                      </a:lnTo>
                      <a:lnTo>
                        <a:pt x="596" y="40"/>
                      </a:lnTo>
                      <a:lnTo>
                        <a:pt x="596" y="40"/>
                      </a:lnTo>
                      <a:lnTo>
                        <a:pt x="594" y="40"/>
                      </a:lnTo>
                      <a:lnTo>
                        <a:pt x="594" y="40"/>
                      </a:lnTo>
                      <a:lnTo>
                        <a:pt x="592" y="40"/>
                      </a:lnTo>
                      <a:lnTo>
                        <a:pt x="592" y="40"/>
                      </a:lnTo>
                      <a:lnTo>
                        <a:pt x="590" y="42"/>
                      </a:lnTo>
                      <a:lnTo>
                        <a:pt x="589" y="44"/>
                      </a:lnTo>
                      <a:lnTo>
                        <a:pt x="587" y="46"/>
                      </a:lnTo>
                      <a:lnTo>
                        <a:pt x="587" y="48"/>
                      </a:lnTo>
                      <a:lnTo>
                        <a:pt x="585" y="49"/>
                      </a:lnTo>
                      <a:lnTo>
                        <a:pt x="583" y="51"/>
                      </a:lnTo>
                      <a:lnTo>
                        <a:pt x="583" y="51"/>
                      </a:lnTo>
                      <a:lnTo>
                        <a:pt x="583" y="53"/>
                      </a:lnTo>
                      <a:lnTo>
                        <a:pt x="583" y="53"/>
                      </a:lnTo>
                      <a:lnTo>
                        <a:pt x="583" y="53"/>
                      </a:lnTo>
                      <a:lnTo>
                        <a:pt x="581" y="55"/>
                      </a:lnTo>
                      <a:lnTo>
                        <a:pt x="581" y="55"/>
                      </a:lnTo>
                      <a:lnTo>
                        <a:pt x="581" y="57"/>
                      </a:lnTo>
                      <a:lnTo>
                        <a:pt x="583" y="59"/>
                      </a:lnTo>
                      <a:lnTo>
                        <a:pt x="585" y="61"/>
                      </a:lnTo>
                      <a:lnTo>
                        <a:pt x="585" y="61"/>
                      </a:lnTo>
                      <a:lnTo>
                        <a:pt x="585" y="61"/>
                      </a:lnTo>
                      <a:lnTo>
                        <a:pt x="587" y="61"/>
                      </a:lnTo>
                      <a:lnTo>
                        <a:pt x="587" y="61"/>
                      </a:lnTo>
                      <a:lnTo>
                        <a:pt x="587" y="61"/>
                      </a:lnTo>
                      <a:lnTo>
                        <a:pt x="587" y="61"/>
                      </a:lnTo>
                      <a:lnTo>
                        <a:pt x="587" y="63"/>
                      </a:lnTo>
                      <a:lnTo>
                        <a:pt x="583" y="68"/>
                      </a:lnTo>
                      <a:lnTo>
                        <a:pt x="583" y="68"/>
                      </a:lnTo>
                      <a:lnTo>
                        <a:pt x="583" y="70"/>
                      </a:lnTo>
                      <a:lnTo>
                        <a:pt x="583" y="70"/>
                      </a:lnTo>
                      <a:lnTo>
                        <a:pt x="583" y="70"/>
                      </a:lnTo>
                      <a:lnTo>
                        <a:pt x="583" y="72"/>
                      </a:lnTo>
                      <a:lnTo>
                        <a:pt x="585" y="72"/>
                      </a:lnTo>
                      <a:lnTo>
                        <a:pt x="583" y="76"/>
                      </a:lnTo>
                      <a:lnTo>
                        <a:pt x="583" y="76"/>
                      </a:lnTo>
                      <a:lnTo>
                        <a:pt x="581" y="76"/>
                      </a:lnTo>
                      <a:lnTo>
                        <a:pt x="581" y="76"/>
                      </a:lnTo>
                      <a:lnTo>
                        <a:pt x="579" y="76"/>
                      </a:lnTo>
                      <a:lnTo>
                        <a:pt x="579" y="78"/>
                      </a:lnTo>
                      <a:lnTo>
                        <a:pt x="575" y="78"/>
                      </a:lnTo>
                      <a:lnTo>
                        <a:pt x="575" y="78"/>
                      </a:lnTo>
                      <a:lnTo>
                        <a:pt x="571" y="80"/>
                      </a:lnTo>
                      <a:lnTo>
                        <a:pt x="569" y="78"/>
                      </a:lnTo>
                      <a:lnTo>
                        <a:pt x="569" y="78"/>
                      </a:lnTo>
                      <a:lnTo>
                        <a:pt x="569" y="78"/>
                      </a:lnTo>
                      <a:lnTo>
                        <a:pt x="569" y="76"/>
                      </a:lnTo>
                      <a:lnTo>
                        <a:pt x="569" y="74"/>
                      </a:lnTo>
                      <a:lnTo>
                        <a:pt x="569" y="74"/>
                      </a:lnTo>
                      <a:lnTo>
                        <a:pt x="569" y="74"/>
                      </a:lnTo>
                      <a:lnTo>
                        <a:pt x="568" y="74"/>
                      </a:lnTo>
                      <a:lnTo>
                        <a:pt x="566" y="74"/>
                      </a:lnTo>
                      <a:lnTo>
                        <a:pt x="566" y="72"/>
                      </a:lnTo>
                      <a:lnTo>
                        <a:pt x="564" y="72"/>
                      </a:lnTo>
                      <a:lnTo>
                        <a:pt x="564" y="72"/>
                      </a:lnTo>
                      <a:lnTo>
                        <a:pt x="562" y="72"/>
                      </a:lnTo>
                      <a:lnTo>
                        <a:pt x="560" y="72"/>
                      </a:lnTo>
                      <a:lnTo>
                        <a:pt x="560" y="72"/>
                      </a:lnTo>
                      <a:lnTo>
                        <a:pt x="560" y="74"/>
                      </a:lnTo>
                      <a:lnTo>
                        <a:pt x="560" y="76"/>
                      </a:lnTo>
                      <a:lnTo>
                        <a:pt x="560" y="78"/>
                      </a:lnTo>
                      <a:lnTo>
                        <a:pt x="560" y="78"/>
                      </a:lnTo>
                      <a:lnTo>
                        <a:pt x="558" y="80"/>
                      </a:lnTo>
                      <a:lnTo>
                        <a:pt x="558" y="80"/>
                      </a:lnTo>
                      <a:lnTo>
                        <a:pt x="554" y="82"/>
                      </a:lnTo>
                      <a:lnTo>
                        <a:pt x="552" y="84"/>
                      </a:lnTo>
                      <a:lnTo>
                        <a:pt x="550" y="86"/>
                      </a:lnTo>
                      <a:lnTo>
                        <a:pt x="549" y="86"/>
                      </a:lnTo>
                      <a:lnTo>
                        <a:pt x="549" y="86"/>
                      </a:lnTo>
                      <a:lnTo>
                        <a:pt x="549" y="87"/>
                      </a:lnTo>
                      <a:lnTo>
                        <a:pt x="549" y="89"/>
                      </a:lnTo>
                      <a:lnTo>
                        <a:pt x="549" y="89"/>
                      </a:lnTo>
                      <a:lnTo>
                        <a:pt x="547" y="91"/>
                      </a:lnTo>
                      <a:lnTo>
                        <a:pt x="547" y="91"/>
                      </a:lnTo>
                      <a:lnTo>
                        <a:pt x="545" y="91"/>
                      </a:lnTo>
                      <a:lnTo>
                        <a:pt x="545" y="91"/>
                      </a:lnTo>
                      <a:lnTo>
                        <a:pt x="543" y="91"/>
                      </a:lnTo>
                      <a:lnTo>
                        <a:pt x="543" y="89"/>
                      </a:lnTo>
                      <a:lnTo>
                        <a:pt x="541" y="89"/>
                      </a:lnTo>
                      <a:lnTo>
                        <a:pt x="541" y="89"/>
                      </a:lnTo>
                      <a:lnTo>
                        <a:pt x="541" y="87"/>
                      </a:lnTo>
                      <a:lnTo>
                        <a:pt x="541" y="87"/>
                      </a:lnTo>
                      <a:lnTo>
                        <a:pt x="541" y="86"/>
                      </a:lnTo>
                      <a:lnTo>
                        <a:pt x="543" y="84"/>
                      </a:lnTo>
                      <a:lnTo>
                        <a:pt x="543" y="82"/>
                      </a:lnTo>
                      <a:lnTo>
                        <a:pt x="543" y="82"/>
                      </a:lnTo>
                      <a:lnTo>
                        <a:pt x="543" y="82"/>
                      </a:lnTo>
                      <a:lnTo>
                        <a:pt x="543" y="80"/>
                      </a:lnTo>
                      <a:lnTo>
                        <a:pt x="541" y="80"/>
                      </a:lnTo>
                      <a:lnTo>
                        <a:pt x="541" y="80"/>
                      </a:lnTo>
                      <a:lnTo>
                        <a:pt x="537" y="74"/>
                      </a:lnTo>
                      <a:lnTo>
                        <a:pt x="535" y="74"/>
                      </a:lnTo>
                      <a:lnTo>
                        <a:pt x="535" y="72"/>
                      </a:lnTo>
                      <a:lnTo>
                        <a:pt x="535" y="72"/>
                      </a:lnTo>
                      <a:lnTo>
                        <a:pt x="535" y="70"/>
                      </a:lnTo>
                      <a:lnTo>
                        <a:pt x="535" y="68"/>
                      </a:lnTo>
                      <a:lnTo>
                        <a:pt x="535" y="68"/>
                      </a:lnTo>
                      <a:lnTo>
                        <a:pt x="535" y="67"/>
                      </a:lnTo>
                      <a:lnTo>
                        <a:pt x="535" y="67"/>
                      </a:lnTo>
                      <a:lnTo>
                        <a:pt x="535" y="67"/>
                      </a:lnTo>
                      <a:lnTo>
                        <a:pt x="535" y="65"/>
                      </a:lnTo>
                      <a:lnTo>
                        <a:pt x="535" y="65"/>
                      </a:lnTo>
                      <a:lnTo>
                        <a:pt x="533" y="65"/>
                      </a:lnTo>
                      <a:lnTo>
                        <a:pt x="533" y="65"/>
                      </a:lnTo>
                      <a:lnTo>
                        <a:pt x="533" y="65"/>
                      </a:lnTo>
                      <a:lnTo>
                        <a:pt x="531" y="65"/>
                      </a:lnTo>
                      <a:lnTo>
                        <a:pt x="531" y="63"/>
                      </a:lnTo>
                      <a:lnTo>
                        <a:pt x="529" y="63"/>
                      </a:lnTo>
                      <a:lnTo>
                        <a:pt x="528" y="63"/>
                      </a:lnTo>
                      <a:lnTo>
                        <a:pt x="528" y="65"/>
                      </a:lnTo>
                      <a:lnTo>
                        <a:pt x="526" y="67"/>
                      </a:lnTo>
                      <a:lnTo>
                        <a:pt x="526" y="68"/>
                      </a:lnTo>
                      <a:lnTo>
                        <a:pt x="522" y="72"/>
                      </a:lnTo>
                      <a:lnTo>
                        <a:pt x="522" y="72"/>
                      </a:lnTo>
                      <a:lnTo>
                        <a:pt x="522" y="74"/>
                      </a:lnTo>
                      <a:lnTo>
                        <a:pt x="522" y="74"/>
                      </a:lnTo>
                      <a:lnTo>
                        <a:pt x="522" y="76"/>
                      </a:lnTo>
                      <a:lnTo>
                        <a:pt x="522" y="78"/>
                      </a:lnTo>
                      <a:lnTo>
                        <a:pt x="520" y="82"/>
                      </a:lnTo>
                      <a:lnTo>
                        <a:pt x="520" y="82"/>
                      </a:lnTo>
                      <a:lnTo>
                        <a:pt x="520" y="82"/>
                      </a:lnTo>
                      <a:lnTo>
                        <a:pt x="520" y="84"/>
                      </a:lnTo>
                      <a:lnTo>
                        <a:pt x="520" y="86"/>
                      </a:lnTo>
                      <a:lnTo>
                        <a:pt x="520" y="86"/>
                      </a:lnTo>
                      <a:lnTo>
                        <a:pt x="520" y="87"/>
                      </a:lnTo>
                      <a:lnTo>
                        <a:pt x="516" y="93"/>
                      </a:lnTo>
                      <a:lnTo>
                        <a:pt x="516" y="93"/>
                      </a:lnTo>
                      <a:lnTo>
                        <a:pt x="516" y="95"/>
                      </a:lnTo>
                      <a:lnTo>
                        <a:pt x="516" y="95"/>
                      </a:lnTo>
                      <a:lnTo>
                        <a:pt x="518" y="97"/>
                      </a:lnTo>
                      <a:lnTo>
                        <a:pt x="520" y="99"/>
                      </a:lnTo>
                      <a:lnTo>
                        <a:pt x="520" y="99"/>
                      </a:lnTo>
                      <a:lnTo>
                        <a:pt x="520" y="101"/>
                      </a:lnTo>
                      <a:lnTo>
                        <a:pt x="520" y="101"/>
                      </a:lnTo>
                      <a:lnTo>
                        <a:pt x="520" y="101"/>
                      </a:lnTo>
                      <a:lnTo>
                        <a:pt x="518" y="103"/>
                      </a:lnTo>
                      <a:lnTo>
                        <a:pt x="518" y="103"/>
                      </a:lnTo>
                      <a:lnTo>
                        <a:pt x="518" y="105"/>
                      </a:lnTo>
                      <a:lnTo>
                        <a:pt x="518" y="106"/>
                      </a:lnTo>
                      <a:lnTo>
                        <a:pt x="518" y="106"/>
                      </a:lnTo>
                      <a:lnTo>
                        <a:pt x="518" y="108"/>
                      </a:lnTo>
                      <a:lnTo>
                        <a:pt x="518" y="108"/>
                      </a:lnTo>
                      <a:lnTo>
                        <a:pt x="516" y="110"/>
                      </a:lnTo>
                      <a:lnTo>
                        <a:pt x="514" y="108"/>
                      </a:lnTo>
                      <a:lnTo>
                        <a:pt x="512" y="110"/>
                      </a:lnTo>
                      <a:lnTo>
                        <a:pt x="512" y="110"/>
                      </a:lnTo>
                      <a:lnTo>
                        <a:pt x="512" y="112"/>
                      </a:lnTo>
                      <a:lnTo>
                        <a:pt x="510" y="112"/>
                      </a:lnTo>
                      <a:lnTo>
                        <a:pt x="510" y="114"/>
                      </a:lnTo>
                      <a:lnTo>
                        <a:pt x="510" y="114"/>
                      </a:lnTo>
                      <a:lnTo>
                        <a:pt x="508" y="114"/>
                      </a:lnTo>
                      <a:lnTo>
                        <a:pt x="508" y="114"/>
                      </a:lnTo>
                      <a:lnTo>
                        <a:pt x="507" y="114"/>
                      </a:lnTo>
                      <a:lnTo>
                        <a:pt x="507" y="114"/>
                      </a:lnTo>
                      <a:lnTo>
                        <a:pt x="505" y="114"/>
                      </a:lnTo>
                      <a:lnTo>
                        <a:pt x="505" y="114"/>
                      </a:lnTo>
                      <a:lnTo>
                        <a:pt x="505" y="114"/>
                      </a:lnTo>
                      <a:lnTo>
                        <a:pt x="503" y="112"/>
                      </a:lnTo>
                      <a:lnTo>
                        <a:pt x="501" y="110"/>
                      </a:lnTo>
                      <a:lnTo>
                        <a:pt x="499" y="110"/>
                      </a:lnTo>
                      <a:lnTo>
                        <a:pt x="495" y="108"/>
                      </a:lnTo>
                      <a:lnTo>
                        <a:pt x="491" y="108"/>
                      </a:lnTo>
                      <a:lnTo>
                        <a:pt x="488" y="112"/>
                      </a:lnTo>
                      <a:lnTo>
                        <a:pt x="484" y="114"/>
                      </a:lnTo>
                      <a:lnTo>
                        <a:pt x="480" y="114"/>
                      </a:lnTo>
                      <a:lnTo>
                        <a:pt x="472" y="120"/>
                      </a:lnTo>
                      <a:lnTo>
                        <a:pt x="465" y="122"/>
                      </a:lnTo>
                      <a:lnTo>
                        <a:pt x="465" y="122"/>
                      </a:lnTo>
                      <a:lnTo>
                        <a:pt x="467" y="124"/>
                      </a:lnTo>
                      <a:lnTo>
                        <a:pt x="467" y="125"/>
                      </a:lnTo>
                      <a:lnTo>
                        <a:pt x="467" y="125"/>
                      </a:lnTo>
                      <a:lnTo>
                        <a:pt x="468" y="127"/>
                      </a:lnTo>
                      <a:lnTo>
                        <a:pt x="468" y="127"/>
                      </a:lnTo>
                      <a:lnTo>
                        <a:pt x="468" y="129"/>
                      </a:lnTo>
                      <a:lnTo>
                        <a:pt x="468" y="129"/>
                      </a:lnTo>
                      <a:lnTo>
                        <a:pt x="467" y="129"/>
                      </a:lnTo>
                      <a:lnTo>
                        <a:pt x="467" y="129"/>
                      </a:lnTo>
                      <a:lnTo>
                        <a:pt x="465" y="131"/>
                      </a:lnTo>
                      <a:lnTo>
                        <a:pt x="463" y="131"/>
                      </a:lnTo>
                      <a:lnTo>
                        <a:pt x="463" y="131"/>
                      </a:lnTo>
                      <a:lnTo>
                        <a:pt x="463" y="131"/>
                      </a:lnTo>
                      <a:lnTo>
                        <a:pt x="461" y="133"/>
                      </a:lnTo>
                      <a:lnTo>
                        <a:pt x="461" y="133"/>
                      </a:lnTo>
                      <a:lnTo>
                        <a:pt x="459" y="135"/>
                      </a:lnTo>
                      <a:lnTo>
                        <a:pt x="459" y="135"/>
                      </a:lnTo>
                      <a:lnTo>
                        <a:pt x="459" y="135"/>
                      </a:lnTo>
                      <a:lnTo>
                        <a:pt x="457" y="137"/>
                      </a:lnTo>
                      <a:lnTo>
                        <a:pt x="455" y="137"/>
                      </a:lnTo>
                      <a:lnTo>
                        <a:pt x="455" y="137"/>
                      </a:lnTo>
                      <a:lnTo>
                        <a:pt x="453" y="137"/>
                      </a:lnTo>
                      <a:lnTo>
                        <a:pt x="451" y="137"/>
                      </a:lnTo>
                      <a:lnTo>
                        <a:pt x="451" y="139"/>
                      </a:lnTo>
                      <a:lnTo>
                        <a:pt x="451" y="139"/>
                      </a:lnTo>
                      <a:lnTo>
                        <a:pt x="449" y="139"/>
                      </a:lnTo>
                      <a:lnTo>
                        <a:pt x="448" y="141"/>
                      </a:lnTo>
                      <a:lnTo>
                        <a:pt x="448" y="141"/>
                      </a:lnTo>
                      <a:lnTo>
                        <a:pt x="448" y="141"/>
                      </a:lnTo>
                      <a:lnTo>
                        <a:pt x="448" y="143"/>
                      </a:lnTo>
                      <a:lnTo>
                        <a:pt x="448" y="145"/>
                      </a:lnTo>
                      <a:lnTo>
                        <a:pt x="448" y="145"/>
                      </a:lnTo>
                      <a:lnTo>
                        <a:pt x="448" y="145"/>
                      </a:lnTo>
                      <a:lnTo>
                        <a:pt x="446" y="146"/>
                      </a:lnTo>
                      <a:lnTo>
                        <a:pt x="446" y="146"/>
                      </a:lnTo>
                      <a:lnTo>
                        <a:pt x="446" y="148"/>
                      </a:lnTo>
                      <a:lnTo>
                        <a:pt x="444" y="148"/>
                      </a:lnTo>
                      <a:lnTo>
                        <a:pt x="444" y="150"/>
                      </a:lnTo>
                      <a:lnTo>
                        <a:pt x="442" y="152"/>
                      </a:lnTo>
                      <a:lnTo>
                        <a:pt x="442" y="152"/>
                      </a:lnTo>
                      <a:lnTo>
                        <a:pt x="442" y="152"/>
                      </a:lnTo>
                      <a:lnTo>
                        <a:pt x="442" y="152"/>
                      </a:lnTo>
                      <a:lnTo>
                        <a:pt x="442" y="154"/>
                      </a:lnTo>
                      <a:lnTo>
                        <a:pt x="442" y="154"/>
                      </a:lnTo>
                      <a:lnTo>
                        <a:pt x="444" y="154"/>
                      </a:lnTo>
                      <a:lnTo>
                        <a:pt x="444" y="154"/>
                      </a:lnTo>
                      <a:lnTo>
                        <a:pt x="444" y="156"/>
                      </a:lnTo>
                      <a:lnTo>
                        <a:pt x="444" y="156"/>
                      </a:lnTo>
                      <a:lnTo>
                        <a:pt x="442" y="156"/>
                      </a:lnTo>
                      <a:lnTo>
                        <a:pt x="442" y="158"/>
                      </a:lnTo>
                      <a:lnTo>
                        <a:pt x="442" y="158"/>
                      </a:lnTo>
                      <a:lnTo>
                        <a:pt x="442" y="158"/>
                      </a:lnTo>
                      <a:lnTo>
                        <a:pt x="442" y="162"/>
                      </a:lnTo>
                      <a:lnTo>
                        <a:pt x="442" y="162"/>
                      </a:lnTo>
                      <a:lnTo>
                        <a:pt x="442" y="164"/>
                      </a:lnTo>
                      <a:lnTo>
                        <a:pt x="440" y="164"/>
                      </a:lnTo>
                      <a:lnTo>
                        <a:pt x="440" y="165"/>
                      </a:lnTo>
                      <a:lnTo>
                        <a:pt x="442" y="165"/>
                      </a:lnTo>
                      <a:lnTo>
                        <a:pt x="442" y="165"/>
                      </a:lnTo>
                      <a:lnTo>
                        <a:pt x="440" y="167"/>
                      </a:lnTo>
                      <a:lnTo>
                        <a:pt x="440" y="169"/>
                      </a:lnTo>
                      <a:lnTo>
                        <a:pt x="438" y="169"/>
                      </a:lnTo>
                      <a:lnTo>
                        <a:pt x="438" y="171"/>
                      </a:lnTo>
                      <a:lnTo>
                        <a:pt x="436" y="171"/>
                      </a:lnTo>
                      <a:lnTo>
                        <a:pt x="436" y="173"/>
                      </a:lnTo>
                      <a:lnTo>
                        <a:pt x="436" y="173"/>
                      </a:lnTo>
                      <a:lnTo>
                        <a:pt x="436" y="173"/>
                      </a:lnTo>
                      <a:lnTo>
                        <a:pt x="434" y="175"/>
                      </a:lnTo>
                      <a:lnTo>
                        <a:pt x="434" y="175"/>
                      </a:lnTo>
                      <a:lnTo>
                        <a:pt x="434" y="175"/>
                      </a:lnTo>
                      <a:lnTo>
                        <a:pt x="432" y="175"/>
                      </a:lnTo>
                      <a:lnTo>
                        <a:pt x="430" y="175"/>
                      </a:lnTo>
                      <a:lnTo>
                        <a:pt x="430" y="175"/>
                      </a:lnTo>
                      <a:lnTo>
                        <a:pt x="430" y="175"/>
                      </a:lnTo>
                      <a:lnTo>
                        <a:pt x="428" y="175"/>
                      </a:lnTo>
                      <a:lnTo>
                        <a:pt x="427" y="175"/>
                      </a:lnTo>
                      <a:lnTo>
                        <a:pt x="427" y="173"/>
                      </a:lnTo>
                      <a:lnTo>
                        <a:pt x="427" y="173"/>
                      </a:lnTo>
                      <a:lnTo>
                        <a:pt x="427" y="173"/>
                      </a:lnTo>
                      <a:lnTo>
                        <a:pt x="427" y="173"/>
                      </a:lnTo>
                      <a:lnTo>
                        <a:pt x="425" y="173"/>
                      </a:lnTo>
                      <a:lnTo>
                        <a:pt x="425" y="173"/>
                      </a:lnTo>
                      <a:lnTo>
                        <a:pt x="425" y="173"/>
                      </a:lnTo>
                      <a:lnTo>
                        <a:pt x="423" y="175"/>
                      </a:lnTo>
                      <a:lnTo>
                        <a:pt x="423" y="177"/>
                      </a:lnTo>
                      <a:lnTo>
                        <a:pt x="423" y="177"/>
                      </a:lnTo>
                      <a:lnTo>
                        <a:pt x="421" y="179"/>
                      </a:lnTo>
                      <a:lnTo>
                        <a:pt x="419" y="179"/>
                      </a:lnTo>
                      <a:lnTo>
                        <a:pt x="419" y="179"/>
                      </a:lnTo>
                      <a:lnTo>
                        <a:pt x="419" y="179"/>
                      </a:lnTo>
                      <a:lnTo>
                        <a:pt x="417" y="179"/>
                      </a:lnTo>
                      <a:lnTo>
                        <a:pt x="415" y="179"/>
                      </a:lnTo>
                      <a:lnTo>
                        <a:pt x="413" y="179"/>
                      </a:lnTo>
                      <a:lnTo>
                        <a:pt x="411" y="179"/>
                      </a:lnTo>
                      <a:lnTo>
                        <a:pt x="411" y="181"/>
                      </a:lnTo>
                      <a:lnTo>
                        <a:pt x="411" y="181"/>
                      </a:lnTo>
                      <a:lnTo>
                        <a:pt x="411" y="181"/>
                      </a:lnTo>
                      <a:lnTo>
                        <a:pt x="411" y="184"/>
                      </a:lnTo>
                      <a:lnTo>
                        <a:pt x="411" y="184"/>
                      </a:lnTo>
                      <a:lnTo>
                        <a:pt x="411" y="186"/>
                      </a:lnTo>
                      <a:lnTo>
                        <a:pt x="411" y="186"/>
                      </a:lnTo>
                      <a:lnTo>
                        <a:pt x="409" y="188"/>
                      </a:lnTo>
                      <a:lnTo>
                        <a:pt x="409" y="188"/>
                      </a:lnTo>
                      <a:lnTo>
                        <a:pt x="406" y="188"/>
                      </a:lnTo>
                      <a:lnTo>
                        <a:pt x="404" y="190"/>
                      </a:lnTo>
                      <a:lnTo>
                        <a:pt x="402" y="190"/>
                      </a:lnTo>
                      <a:lnTo>
                        <a:pt x="400" y="190"/>
                      </a:lnTo>
                      <a:lnTo>
                        <a:pt x="400" y="190"/>
                      </a:lnTo>
                      <a:lnTo>
                        <a:pt x="400" y="190"/>
                      </a:lnTo>
                      <a:lnTo>
                        <a:pt x="398" y="190"/>
                      </a:lnTo>
                      <a:lnTo>
                        <a:pt x="398" y="190"/>
                      </a:lnTo>
                      <a:lnTo>
                        <a:pt x="398" y="192"/>
                      </a:lnTo>
                      <a:lnTo>
                        <a:pt x="398" y="192"/>
                      </a:lnTo>
                      <a:lnTo>
                        <a:pt x="396" y="192"/>
                      </a:lnTo>
                      <a:lnTo>
                        <a:pt x="394" y="192"/>
                      </a:lnTo>
                      <a:lnTo>
                        <a:pt x="394" y="192"/>
                      </a:lnTo>
                      <a:lnTo>
                        <a:pt x="394" y="192"/>
                      </a:lnTo>
                      <a:lnTo>
                        <a:pt x="392" y="192"/>
                      </a:lnTo>
                      <a:lnTo>
                        <a:pt x="390" y="192"/>
                      </a:lnTo>
                      <a:lnTo>
                        <a:pt x="390" y="192"/>
                      </a:lnTo>
                      <a:lnTo>
                        <a:pt x="390" y="190"/>
                      </a:lnTo>
                      <a:lnTo>
                        <a:pt x="388" y="190"/>
                      </a:lnTo>
                      <a:lnTo>
                        <a:pt x="388" y="190"/>
                      </a:lnTo>
                      <a:lnTo>
                        <a:pt x="387" y="190"/>
                      </a:lnTo>
                      <a:lnTo>
                        <a:pt x="387" y="190"/>
                      </a:lnTo>
                      <a:lnTo>
                        <a:pt x="387" y="192"/>
                      </a:lnTo>
                      <a:lnTo>
                        <a:pt x="387" y="192"/>
                      </a:lnTo>
                      <a:lnTo>
                        <a:pt x="387" y="192"/>
                      </a:lnTo>
                      <a:lnTo>
                        <a:pt x="387" y="194"/>
                      </a:lnTo>
                      <a:lnTo>
                        <a:pt x="387" y="194"/>
                      </a:lnTo>
                      <a:lnTo>
                        <a:pt x="387" y="194"/>
                      </a:lnTo>
                      <a:lnTo>
                        <a:pt x="387" y="196"/>
                      </a:lnTo>
                      <a:lnTo>
                        <a:pt x="387" y="196"/>
                      </a:lnTo>
                      <a:lnTo>
                        <a:pt x="387" y="196"/>
                      </a:lnTo>
                      <a:lnTo>
                        <a:pt x="387" y="196"/>
                      </a:lnTo>
                      <a:lnTo>
                        <a:pt x="385" y="196"/>
                      </a:lnTo>
                      <a:lnTo>
                        <a:pt x="385" y="196"/>
                      </a:lnTo>
                      <a:lnTo>
                        <a:pt x="385" y="196"/>
                      </a:lnTo>
                      <a:lnTo>
                        <a:pt x="383" y="196"/>
                      </a:lnTo>
                      <a:lnTo>
                        <a:pt x="383" y="198"/>
                      </a:lnTo>
                      <a:lnTo>
                        <a:pt x="383" y="198"/>
                      </a:lnTo>
                      <a:lnTo>
                        <a:pt x="381" y="200"/>
                      </a:lnTo>
                      <a:lnTo>
                        <a:pt x="383" y="202"/>
                      </a:lnTo>
                      <a:lnTo>
                        <a:pt x="383" y="202"/>
                      </a:lnTo>
                      <a:lnTo>
                        <a:pt x="383" y="202"/>
                      </a:lnTo>
                      <a:lnTo>
                        <a:pt x="383" y="203"/>
                      </a:lnTo>
                      <a:lnTo>
                        <a:pt x="383" y="205"/>
                      </a:lnTo>
                      <a:lnTo>
                        <a:pt x="381" y="205"/>
                      </a:lnTo>
                      <a:lnTo>
                        <a:pt x="381" y="205"/>
                      </a:lnTo>
                      <a:lnTo>
                        <a:pt x="381" y="207"/>
                      </a:lnTo>
                      <a:lnTo>
                        <a:pt x="379" y="207"/>
                      </a:lnTo>
                      <a:lnTo>
                        <a:pt x="379" y="207"/>
                      </a:lnTo>
                      <a:lnTo>
                        <a:pt x="379" y="207"/>
                      </a:lnTo>
                      <a:lnTo>
                        <a:pt x="377" y="205"/>
                      </a:lnTo>
                      <a:lnTo>
                        <a:pt x="375" y="205"/>
                      </a:lnTo>
                      <a:lnTo>
                        <a:pt x="375" y="205"/>
                      </a:lnTo>
                      <a:lnTo>
                        <a:pt x="375" y="205"/>
                      </a:lnTo>
                      <a:lnTo>
                        <a:pt x="373" y="205"/>
                      </a:lnTo>
                      <a:lnTo>
                        <a:pt x="371" y="205"/>
                      </a:lnTo>
                      <a:lnTo>
                        <a:pt x="369" y="203"/>
                      </a:lnTo>
                      <a:lnTo>
                        <a:pt x="369" y="203"/>
                      </a:lnTo>
                      <a:lnTo>
                        <a:pt x="367" y="203"/>
                      </a:lnTo>
                      <a:lnTo>
                        <a:pt x="366" y="203"/>
                      </a:lnTo>
                      <a:lnTo>
                        <a:pt x="366" y="203"/>
                      </a:lnTo>
                      <a:lnTo>
                        <a:pt x="366" y="203"/>
                      </a:lnTo>
                      <a:lnTo>
                        <a:pt x="364" y="203"/>
                      </a:lnTo>
                      <a:lnTo>
                        <a:pt x="364" y="205"/>
                      </a:lnTo>
                      <a:lnTo>
                        <a:pt x="364" y="205"/>
                      </a:lnTo>
                      <a:lnTo>
                        <a:pt x="362" y="205"/>
                      </a:lnTo>
                      <a:lnTo>
                        <a:pt x="362" y="203"/>
                      </a:lnTo>
                      <a:lnTo>
                        <a:pt x="362" y="203"/>
                      </a:lnTo>
                      <a:lnTo>
                        <a:pt x="362" y="203"/>
                      </a:lnTo>
                      <a:lnTo>
                        <a:pt x="362" y="203"/>
                      </a:lnTo>
                      <a:lnTo>
                        <a:pt x="364" y="202"/>
                      </a:lnTo>
                      <a:lnTo>
                        <a:pt x="364" y="202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0" y="200"/>
                      </a:lnTo>
                      <a:lnTo>
                        <a:pt x="362" y="200"/>
                      </a:lnTo>
                      <a:lnTo>
                        <a:pt x="360" y="200"/>
                      </a:lnTo>
                      <a:lnTo>
                        <a:pt x="360" y="200"/>
                      </a:lnTo>
                      <a:lnTo>
                        <a:pt x="360" y="200"/>
                      </a:lnTo>
                      <a:lnTo>
                        <a:pt x="358" y="200"/>
                      </a:lnTo>
                      <a:lnTo>
                        <a:pt x="358" y="198"/>
                      </a:lnTo>
                      <a:lnTo>
                        <a:pt x="356" y="198"/>
                      </a:lnTo>
                      <a:lnTo>
                        <a:pt x="356" y="198"/>
                      </a:lnTo>
                      <a:lnTo>
                        <a:pt x="354" y="196"/>
                      </a:lnTo>
                      <a:lnTo>
                        <a:pt x="354" y="198"/>
                      </a:lnTo>
                      <a:lnTo>
                        <a:pt x="352" y="198"/>
                      </a:lnTo>
                      <a:lnTo>
                        <a:pt x="352" y="198"/>
                      </a:lnTo>
                      <a:lnTo>
                        <a:pt x="352" y="200"/>
                      </a:lnTo>
                      <a:lnTo>
                        <a:pt x="350" y="200"/>
                      </a:lnTo>
                      <a:lnTo>
                        <a:pt x="350" y="200"/>
                      </a:lnTo>
                      <a:lnTo>
                        <a:pt x="348" y="200"/>
                      </a:lnTo>
                      <a:lnTo>
                        <a:pt x="348" y="200"/>
                      </a:lnTo>
                      <a:lnTo>
                        <a:pt x="348" y="202"/>
                      </a:lnTo>
                      <a:lnTo>
                        <a:pt x="348" y="202"/>
                      </a:lnTo>
                      <a:lnTo>
                        <a:pt x="348" y="202"/>
                      </a:lnTo>
                      <a:lnTo>
                        <a:pt x="348" y="203"/>
                      </a:lnTo>
                      <a:lnTo>
                        <a:pt x="348" y="205"/>
                      </a:lnTo>
                      <a:lnTo>
                        <a:pt x="347" y="205"/>
                      </a:lnTo>
                      <a:lnTo>
                        <a:pt x="347" y="205"/>
                      </a:lnTo>
                      <a:lnTo>
                        <a:pt x="347" y="207"/>
                      </a:lnTo>
                      <a:lnTo>
                        <a:pt x="347" y="207"/>
                      </a:lnTo>
                      <a:lnTo>
                        <a:pt x="345" y="207"/>
                      </a:lnTo>
                      <a:lnTo>
                        <a:pt x="345" y="209"/>
                      </a:lnTo>
                      <a:lnTo>
                        <a:pt x="343" y="207"/>
                      </a:lnTo>
                      <a:lnTo>
                        <a:pt x="341" y="207"/>
                      </a:lnTo>
                      <a:lnTo>
                        <a:pt x="341" y="207"/>
                      </a:lnTo>
                      <a:lnTo>
                        <a:pt x="341" y="205"/>
                      </a:lnTo>
                      <a:lnTo>
                        <a:pt x="339" y="205"/>
                      </a:lnTo>
                      <a:lnTo>
                        <a:pt x="339" y="203"/>
                      </a:lnTo>
                      <a:lnTo>
                        <a:pt x="339" y="203"/>
                      </a:lnTo>
                      <a:lnTo>
                        <a:pt x="339" y="203"/>
                      </a:lnTo>
                      <a:lnTo>
                        <a:pt x="339" y="203"/>
                      </a:lnTo>
                      <a:lnTo>
                        <a:pt x="339" y="203"/>
                      </a:lnTo>
                      <a:lnTo>
                        <a:pt x="339" y="203"/>
                      </a:lnTo>
                      <a:lnTo>
                        <a:pt x="337" y="203"/>
                      </a:lnTo>
                      <a:lnTo>
                        <a:pt x="337" y="203"/>
                      </a:lnTo>
                      <a:lnTo>
                        <a:pt x="337" y="205"/>
                      </a:lnTo>
                      <a:lnTo>
                        <a:pt x="337" y="205"/>
                      </a:lnTo>
                      <a:lnTo>
                        <a:pt x="337" y="205"/>
                      </a:lnTo>
                      <a:lnTo>
                        <a:pt x="337" y="207"/>
                      </a:lnTo>
                      <a:lnTo>
                        <a:pt x="337" y="207"/>
                      </a:lnTo>
                      <a:lnTo>
                        <a:pt x="337" y="207"/>
                      </a:lnTo>
                      <a:lnTo>
                        <a:pt x="339" y="207"/>
                      </a:lnTo>
                      <a:lnTo>
                        <a:pt x="339" y="209"/>
                      </a:lnTo>
                      <a:lnTo>
                        <a:pt x="339" y="209"/>
                      </a:lnTo>
                      <a:lnTo>
                        <a:pt x="339" y="209"/>
                      </a:lnTo>
                      <a:lnTo>
                        <a:pt x="339" y="209"/>
                      </a:lnTo>
                      <a:lnTo>
                        <a:pt x="337" y="211"/>
                      </a:lnTo>
                      <a:lnTo>
                        <a:pt x="337" y="211"/>
                      </a:lnTo>
                      <a:lnTo>
                        <a:pt x="337" y="211"/>
                      </a:lnTo>
                      <a:lnTo>
                        <a:pt x="337" y="211"/>
                      </a:lnTo>
                      <a:lnTo>
                        <a:pt x="337" y="213"/>
                      </a:lnTo>
                      <a:lnTo>
                        <a:pt x="335" y="213"/>
                      </a:lnTo>
                      <a:lnTo>
                        <a:pt x="337" y="213"/>
                      </a:lnTo>
                      <a:lnTo>
                        <a:pt x="339" y="213"/>
                      </a:lnTo>
                      <a:lnTo>
                        <a:pt x="339" y="215"/>
                      </a:lnTo>
                      <a:lnTo>
                        <a:pt x="341" y="215"/>
                      </a:lnTo>
                      <a:lnTo>
                        <a:pt x="345" y="215"/>
                      </a:lnTo>
                      <a:lnTo>
                        <a:pt x="345" y="217"/>
                      </a:lnTo>
                      <a:lnTo>
                        <a:pt x="347" y="217"/>
                      </a:lnTo>
                      <a:lnTo>
                        <a:pt x="347" y="217"/>
                      </a:lnTo>
                      <a:lnTo>
                        <a:pt x="347" y="217"/>
                      </a:lnTo>
                      <a:lnTo>
                        <a:pt x="348" y="219"/>
                      </a:lnTo>
                      <a:lnTo>
                        <a:pt x="348" y="217"/>
                      </a:lnTo>
                      <a:lnTo>
                        <a:pt x="348" y="217"/>
                      </a:lnTo>
                      <a:lnTo>
                        <a:pt x="348" y="215"/>
                      </a:lnTo>
                      <a:lnTo>
                        <a:pt x="350" y="215"/>
                      </a:lnTo>
                      <a:lnTo>
                        <a:pt x="350" y="217"/>
                      </a:lnTo>
                      <a:lnTo>
                        <a:pt x="352" y="215"/>
                      </a:lnTo>
                      <a:lnTo>
                        <a:pt x="356" y="217"/>
                      </a:lnTo>
                      <a:lnTo>
                        <a:pt x="356" y="217"/>
                      </a:lnTo>
                      <a:lnTo>
                        <a:pt x="358" y="219"/>
                      </a:lnTo>
                      <a:lnTo>
                        <a:pt x="358" y="219"/>
                      </a:lnTo>
                      <a:lnTo>
                        <a:pt x="358" y="219"/>
                      </a:lnTo>
                      <a:lnTo>
                        <a:pt x="356" y="219"/>
                      </a:lnTo>
                      <a:lnTo>
                        <a:pt x="356" y="219"/>
                      </a:lnTo>
                      <a:lnTo>
                        <a:pt x="356" y="221"/>
                      </a:lnTo>
                      <a:lnTo>
                        <a:pt x="356" y="221"/>
                      </a:lnTo>
                      <a:lnTo>
                        <a:pt x="356" y="221"/>
                      </a:lnTo>
                      <a:lnTo>
                        <a:pt x="358" y="222"/>
                      </a:lnTo>
                      <a:lnTo>
                        <a:pt x="356" y="222"/>
                      </a:lnTo>
                      <a:lnTo>
                        <a:pt x="354" y="222"/>
                      </a:lnTo>
                      <a:lnTo>
                        <a:pt x="354" y="224"/>
                      </a:lnTo>
                      <a:lnTo>
                        <a:pt x="354" y="224"/>
                      </a:lnTo>
                      <a:lnTo>
                        <a:pt x="354" y="226"/>
                      </a:lnTo>
                      <a:lnTo>
                        <a:pt x="354" y="226"/>
                      </a:lnTo>
                      <a:lnTo>
                        <a:pt x="354" y="228"/>
                      </a:lnTo>
                      <a:lnTo>
                        <a:pt x="354" y="228"/>
                      </a:lnTo>
                      <a:lnTo>
                        <a:pt x="356" y="228"/>
                      </a:lnTo>
                      <a:lnTo>
                        <a:pt x="356" y="228"/>
                      </a:lnTo>
                      <a:lnTo>
                        <a:pt x="356" y="228"/>
                      </a:lnTo>
                      <a:lnTo>
                        <a:pt x="358" y="230"/>
                      </a:lnTo>
                      <a:lnTo>
                        <a:pt x="358" y="230"/>
                      </a:lnTo>
                      <a:lnTo>
                        <a:pt x="358" y="230"/>
                      </a:lnTo>
                      <a:lnTo>
                        <a:pt x="358" y="230"/>
                      </a:lnTo>
                      <a:lnTo>
                        <a:pt x="356" y="232"/>
                      </a:lnTo>
                      <a:lnTo>
                        <a:pt x="354" y="232"/>
                      </a:lnTo>
                      <a:lnTo>
                        <a:pt x="354" y="232"/>
                      </a:lnTo>
                      <a:lnTo>
                        <a:pt x="352" y="232"/>
                      </a:lnTo>
                      <a:lnTo>
                        <a:pt x="350" y="232"/>
                      </a:lnTo>
                      <a:lnTo>
                        <a:pt x="350" y="232"/>
                      </a:lnTo>
                      <a:lnTo>
                        <a:pt x="348" y="232"/>
                      </a:lnTo>
                      <a:lnTo>
                        <a:pt x="348" y="232"/>
                      </a:lnTo>
                      <a:lnTo>
                        <a:pt x="347" y="230"/>
                      </a:lnTo>
                      <a:lnTo>
                        <a:pt x="347" y="230"/>
                      </a:lnTo>
                      <a:lnTo>
                        <a:pt x="345" y="230"/>
                      </a:lnTo>
                      <a:lnTo>
                        <a:pt x="345" y="228"/>
                      </a:lnTo>
                      <a:lnTo>
                        <a:pt x="345" y="228"/>
                      </a:lnTo>
                      <a:lnTo>
                        <a:pt x="345" y="228"/>
                      </a:lnTo>
                      <a:lnTo>
                        <a:pt x="343" y="226"/>
                      </a:lnTo>
                      <a:lnTo>
                        <a:pt x="343" y="226"/>
                      </a:lnTo>
                      <a:lnTo>
                        <a:pt x="343" y="226"/>
                      </a:lnTo>
                      <a:lnTo>
                        <a:pt x="341" y="226"/>
                      </a:lnTo>
                      <a:lnTo>
                        <a:pt x="341" y="224"/>
                      </a:lnTo>
                      <a:lnTo>
                        <a:pt x="339" y="224"/>
                      </a:lnTo>
                      <a:lnTo>
                        <a:pt x="339" y="226"/>
                      </a:lnTo>
                      <a:lnTo>
                        <a:pt x="339" y="226"/>
                      </a:lnTo>
                      <a:lnTo>
                        <a:pt x="339" y="226"/>
                      </a:lnTo>
                      <a:lnTo>
                        <a:pt x="337" y="228"/>
                      </a:lnTo>
                      <a:lnTo>
                        <a:pt x="337" y="228"/>
                      </a:lnTo>
                      <a:lnTo>
                        <a:pt x="337" y="228"/>
                      </a:lnTo>
                      <a:lnTo>
                        <a:pt x="337" y="228"/>
                      </a:lnTo>
                      <a:lnTo>
                        <a:pt x="337" y="226"/>
                      </a:lnTo>
                      <a:lnTo>
                        <a:pt x="337" y="226"/>
                      </a:lnTo>
                      <a:lnTo>
                        <a:pt x="337" y="224"/>
                      </a:lnTo>
                      <a:lnTo>
                        <a:pt x="335" y="224"/>
                      </a:lnTo>
                      <a:lnTo>
                        <a:pt x="335" y="224"/>
                      </a:lnTo>
                      <a:lnTo>
                        <a:pt x="333" y="224"/>
                      </a:lnTo>
                      <a:lnTo>
                        <a:pt x="333" y="222"/>
                      </a:lnTo>
                      <a:lnTo>
                        <a:pt x="333" y="222"/>
                      </a:lnTo>
                      <a:lnTo>
                        <a:pt x="333" y="222"/>
                      </a:lnTo>
                      <a:lnTo>
                        <a:pt x="333" y="222"/>
                      </a:lnTo>
                      <a:lnTo>
                        <a:pt x="331" y="221"/>
                      </a:lnTo>
                      <a:lnTo>
                        <a:pt x="331" y="221"/>
                      </a:lnTo>
                      <a:lnTo>
                        <a:pt x="331" y="219"/>
                      </a:lnTo>
                      <a:lnTo>
                        <a:pt x="331" y="219"/>
                      </a:lnTo>
                      <a:lnTo>
                        <a:pt x="331" y="217"/>
                      </a:lnTo>
                      <a:lnTo>
                        <a:pt x="331" y="217"/>
                      </a:lnTo>
                      <a:lnTo>
                        <a:pt x="331" y="215"/>
                      </a:lnTo>
                      <a:lnTo>
                        <a:pt x="329" y="213"/>
                      </a:lnTo>
                      <a:lnTo>
                        <a:pt x="327" y="211"/>
                      </a:lnTo>
                      <a:lnTo>
                        <a:pt x="327" y="209"/>
                      </a:lnTo>
                      <a:lnTo>
                        <a:pt x="326" y="209"/>
                      </a:lnTo>
                      <a:lnTo>
                        <a:pt x="326" y="209"/>
                      </a:lnTo>
                      <a:lnTo>
                        <a:pt x="324" y="209"/>
                      </a:lnTo>
                      <a:lnTo>
                        <a:pt x="324" y="209"/>
                      </a:lnTo>
                      <a:lnTo>
                        <a:pt x="324" y="207"/>
                      </a:lnTo>
                      <a:lnTo>
                        <a:pt x="322" y="207"/>
                      </a:lnTo>
                      <a:lnTo>
                        <a:pt x="322" y="209"/>
                      </a:lnTo>
                      <a:lnTo>
                        <a:pt x="322" y="209"/>
                      </a:lnTo>
                      <a:lnTo>
                        <a:pt x="322" y="207"/>
                      </a:lnTo>
                      <a:lnTo>
                        <a:pt x="320" y="205"/>
                      </a:lnTo>
                      <a:lnTo>
                        <a:pt x="320" y="205"/>
                      </a:lnTo>
                      <a:lnTo>
                        <a:pt x="318" y="207"/>
                      </a:lnTo>
                      <a:lnTo>
                        <a:pt x="318" y="207"/>
                      </a:lnTo>
                      <a:lnTo>
                        <a:pt x="316" y="209"/>
                      </a:lnTo>
                      <a:lnTo>
                        <a:pt x="316" y="209"/>
                      </a:lnTo>
                      <a:lnTo>
                        <a:pt x="316" y="211"/>
                      </a:lnTo>
                      <a:lnTo>
                        <a:pt x="316" y="211"/>
                      </a:lnTo>
                      <a:lnTo>
                        <a:pt x="314" y="211"/>
                      </a:lnTo>
                      <a:lnTo>
                        <a:pt x="314" y="211"/>
                      </a:lnTo>
                      <a:lnTo>
                        <a:pt x="314" y="211"/>
                      </a:lnTo>
                      <a:lnTo>
                        <a:pt x="314" y="211"/>
                      </a:lnTo>
                      <a:lnTo>
                        <a:pt x="312" y="211"/>
                      </a:lnTo>
                      <a:lnTo>
                        <a:pt x="312" y="211"/>
                      </a:lnTo>
                      <a:lnTo>
                        <a:pt x="310" y="211"/>
                      </a:lnTo>
                      <a:lnTo>
                        <a:pt x="310" y="213"/>
                      </a:lnTo>
                      <a:lnTo>
                        <a:pt x="310" y="213"/>
                      </a:lnTo>
                      <a:lnTo>
                        <a:pt x="307" y="213"/>
                      </a:lnTo>
                      <a:lnTo>
                        <a:pt x="307" y="217"/>
                      </a:lnTo>
                      <a:lnTo>
                        <a:pt x="305" y="217"/>
                      </a:lnTo>
                      <a:lnTo>
                        <a:pt x="305" y="219"/>
                      </a:lnTo>
                      <a:lnTo>
                        <a:pt x="305" y="219"/>
                      </a:lnTo>
                      <a:lnTo>
                        <a:pt x="303" y="221"/>
                      </a:lnTo>
                      <a:lnTo>
                        <a:pt x="303" y="222"/>
                      </a:lnTo>
                      <a:lnTo>
                        <a:pt x="303" y="222"/>
                      </a:lnTo>
                      <a:lnTo>
                        <a:pt x="303" y="222"/>
                      </a:lnTo>
                      <a:lnTo>
                        <a:pt x="305" y="224"/>
                      </a:lnTo>
                      <a:lnTo>
                        <a:pt x="307" y="224"/>
                      </a:lnTo>
                      <a:lnTo>
                        <a:pt x="307" y="224"/>
                      </a:lnTo>
                      <a:lnTo>
                        <a:pt x="307" y="226"/>
                      </a:lnTo>
                      <a:lnTo>
                        <a:pt x="307" y="226"/>
                      </a:lnTo>
                      <a:lnTo>
                        <a:pt x="307" y="226"/>
                      </a:lnTo>
                      <a:lnTo>
                        <a:pt x="308" y="228"/>
                      </a:lnTo>
                      <a:lnTo>
                        <a:pt x="308" y="228"/>
                      </a:lnTo>
                      <a:lnTo>
                        <a:pt x="308" y="232"/>
                      </a:lnTo>
                      <a:lnTo>
                        <a:pt x="308" y="232"/>
                      </a:lnTo>
                      <a:lnTo>
                        <a:pt x="307" y="234"/>
                      </a:lnTo>
                      <a:lnTo>
                        <a:pt x="307" y="236"/>
                      </a:lnTo>
                      <a:lnTo>
                        <a:pt x="307" y="236"/>
                      </a:lnTo>
                      <a:lnTo>
                        <a:pt x="305" y="238"/>
                      </a:lnTo>
                      <a:lnTo>
                        <a:pt x="305" y="238"/>
                      </a:lnTo>
                      <a:lnTo>
                        <a:pt x="303" y="238"/>
                      </a:lnTo>
                      <a:lnTo>
                        <a:pt x="303" y="240"/>
                      </a:lnTo>
                      <a:lnTo>
                        <a:pt x="303" y="240"/>
                      </a:lnTo>
                      <a:lnTo>
                        <a:pt x="301" y="243"/>
                      </a:lnTo>
                      <a:lnTo>
                        <a:pt x="299" y="245"/>
                      </a:lnTo>
                      <a:lnTo>
                        <a:pt x="297" y="245"/>
                      </a:lnTo>
                      <a:lnTo>
                        <a:pt x="295" y="245"/>
                      </a:lnTo>
                      <a:lnTo>
                        <a:pt x="295" y="245"/>
                      </a:lnTo>
                      <a:lnTo>
                        <a:pt x="293" y="245"/>
                      </a:lnTo>
                      <a:lnTo>
                        <a:pt x="293" y="243"/>
                      </a:lnTo>
                      <a:lnTo>
                        <a:pt x="291" y="242"/>
                      </a:lnTo>
                      <a:lnTo>
                        <a:pt x="291" y="240"/>
                      </a:lnTo>
                      <a:lnTo>
                        <a:pt x="289" y="240"/>
                      </a:lnTo>
                      <a:lnTo>
                        <a:pt x="289" y="240"/>
                      </a:lnTo>
                      <a:lnTo>
                        <a:pt x="287" y="240"/>
                      </a:lnTo>
                      <a:lnTo>
                        <a:pt x="286" y="240"/>
                      </a:lnTo>
                      <a:lnTo>
                        <a:pt x="284" y="236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0" y="238"/>
                      </a:lnTo>
                      <a:lnTo>
                        <a:pt x="278" y="240"/>
                      </a:lnTo>
                      <a:lnTo>
                        <a:pt x="278" y="240"/>
                      </a:lnTo>
                      <a:lnTo>
                        <a:pt x="274" y="240"/>
                      </a:lnTo>
                      <a:lnTo>
                        <a:pt x="272" y="240"/>
                      </a:lnTo>
                      <a:lnTo>
                        <a:pt x="270" y="242"/>
                      </a:lnTo>
                      <a:lnTo>
                        <a:pt x="270" y="243"/>
                      </a:lnTo>
                      <a:lnTo>
                        <a:pt x="268" y="243"/>
                      </a:lnTo>
                      <a:lnTo>
                        <a:pt x="268" y="242"/>
                      </a:lnTo>
                      <a:lnTo>
                        <a:pt x="266" y="243"/>
                      </a:lnTo>
                      <a:lnTo>
                        <a:pt x="265" y="243"/>
                      </a:lnTo>
                      <a:lnTo>
                        <a:pt x="263" y="245"/>
                      </a:lnTo>
                      <a:lnTo>
                        <a:pt x="263" y="245"/>
                      </a:lnTo>
                      <a:lnTo>
                        <a:pt x="261" y="245"/>
                      </a:lnTo>
                      <a:lnTo>
                        <a:pt x="261" y="245"/>
                      </a:lnTo>
                      <a:lnTo>
                        <a:pt x="257" y="245"/>
                      </a:lnTo>
                      <a:lnTo>
                        <a:pt x="257" y="245"/>
                      </a:lnTo>
                      <a:lnTo>
                        <a:pt x="253" y="247"/>
                      </a:lnTo>
                      <a:lnTo>
                        <a:pt x="251" y="247"/>
                      </a:lnTo>
                      <a:lnTo>
                        <a:pt x="251" y="249"/>
                      </a:lnTo>
                      <a:lnTo>
                        <a:pt x="251" y="249"/>
                      </a:lnTo>
                      <a:lnTo>
                        <a:pt x="249" y="251"/>
                      </a:lnTo>
                      <a:lnTo>
                        <a:pt x="247" y="251"/>
                      </a:lnTo>
                      <a:lnTo>
                        <a:pt x="242" y="251"/>
                      </a:lnTo>
                      <a:lnTo>
                        <a:pt x="242" y="251"/>
                      </a:lnTo>
                      <a:lnTo>
                        <a:pt x="240" y="251"/>
                      </a:lnTo>
                      <a:lnTo>
                        <a:pt x="238" y="251"/>
                      </a:lnTo>
                      <a:lnTo>
                        <a:pt x="236" y="251"/>
                      </a:lnTo>
                      <a:lnTo>
                        <a:pt x="236" y="253"/>
                      </a:lnTo>
                      <a:lnTo>
                        <a:pt x="234" y="253"/>
                      </a:lnTo>
                      <a:lnTo>
                        <a:pt x="232" y="257"/>
                      </a:lnTo>
                      <a:lnTo>
                        <a:pt x="232" y="257"/>
                      </a:lnTo>
                      <a:lnTo>
                        <a:pt x="230" y="259"/>
                      </a:lnTo>
                      <a:lnTo>
                        <a:pt x="232" y="261"/>
                      </a:lnTo>
                      <a:lnTo>
                        <a:pt x="232" y="261"/>
                      </a:lnTo>
                      <a:lnTo>
                        <a:pt x="232" y="262"/>
                      </a:lnTo>
                      <a:lnTo>
                        <a:pt x="232" y="262"/>
                      </a:lnTo>
                      <a:lnTo>
                        <a:pt x="230" y="264"/>
                      </a:lnTo>
                      <a:lnTo>
                        <a:pt x="230" y="266"/>
                      </a:lnTo>
                      <a:lnTo>
                        <a:pt x="230" y="268"/>
                      </a:lnTo>
                      <a:lnTo>
                        <a:pt x="230" y="270"/>
                      </a:lnTo>
                      <a:lnTo>
                        <a:pt x="230" y="272"/>
                      </a:lnTo>
                      <a:lnTo>
                        <a:pt x="230" y="272"/>
                      </a:lnTo>
                      <a:lnTo>
                        <a:pt x="232" y="274"/>
                      </a:lnTo>
                      <a:lnTo>
                        <a:pt x="232" y="278"/>
                      </a:lnTo>
                      <a:lnTo>
                        <a:pt x="232" y="281"/>
                      </a:lnTo>
                      <a:lnTo>
                        <a:pt x="230" y="283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5"/>
                      </a:lnTo>
                      <a:lnTo>
                        <a:pt x="226" y="285"/>
                      </a:lnTo>
                      <a:lnTo>
                        <a:pt x="225" y="285"/>
                      </a:lnTo>
                      <a:lnTo>
                        <a:pt x="225" y="283"/>
                      </a:lnTo>
                      <a:lnTo>
                        <a:pt x="223" y="283"/>
                      </a:lnTo>
                      <a:lnTo>
                        <a:pt x="223" y="283"/>
                      </a:lnTo>
                      <a:lnTo>
                        <a:pt x="217" y="283"/>
                      </a:lnTo>
                      <a:lnTo>
                        <a:pt x="215" y="283"/>
                      </a:lnTo>
                      <a:lnTo>
                        <a:pt x="215" y="283"/>
                      </a:lnTo>
                      <a:lnTo>
                        <a:pt x="213" y="283"/>
                      </a:lnTo>
                      <a:lnTo>
                        <a:pt x="213" y="283"/>
                      </a:lnTo>
                      <a:lnTo>
                        <a:pt x="211" y="283"/>
                      </a:lnTo>
                      <a:lnTo>
                        <a:pt x="209" y="283"/>
                      </a:lnTo>
                      <a:lnTo>
                        <a:pt x="209" y="285"/>
                      </a:lnTo>
                      <a:lnTo>
                        <a:pt x="207" y="285"/>
                      </a:lnTo>
                      <a:lnTo>
                        <a:pt x="206" y="285"/>
                      </a:lnTo>
                      <a:lnTo>
                        <a:pt x="204" y="287"/>
                      </a:lnTo>
                      <a:lnTo>
                        <a:pt x="202" y="287"/>
                      </a:lnTo>
                      <a:lnTo>
                        <a:pt x="202" y="289"/>
                      </a:lnTo>
                      <a:lnTo>
                        <a:pt x="202" y="291"/>
                      </a:lnTo>
                      <a:lnTo>
                        <a:pt x="204" y="293"/>
                      </a:lnTo>
                      <a:lnTo>
                        <a:pt x="204" y="295"/>
                      </a:lnTo>
                      <a:lnTo>
                        <a:pt x="204" y="295"/>
                      </a:lnTo>
                      <a:lnTo>
                        <a:pt x="202" y="297"/>
                      </a:lnTo>
                      <a:lnTo>
                        <a:pt x="202" y="297"/>
                      </a:lnTo>
                      <a:lnTo>
                        <a:pt x="202" y="297"/>
                      </a:lnTo>
                      <a:lnTo>
                        <a:pt x="200" y="297"/>
                      </a:lnTo>
                      <a:lnTo>
                        <a:pt x="198" y="295"/>
                      </a:lnTo>
                      <a:lnTo>
                        <a:pt x="198" y="295"/>
                      </a:lnTo>
                      <a:lnTo>
                        <a:pt x="198" y="293"/>
                      </a:lnTo>
                      <a:lnTo>
                        <a:pt x="198" y="293"/>
                      </a:lnTo>
                      <a:lnTo>
                        <a:pt x="198" y="291"/>
                      </a:lnTo>
                      <a:lnTo>
                        <a:pt x="198" y="291"/>
                      </a:lnTo>
                      <a:lnTo>
                        <a:pt x="196" y="291"/>
                      </a:lnTo>
                      <a:lnTo>
                        <a:pt x="196" y="291"/>
                      </a:lnTo>
                      <a:lnTo>
                        <a:pt x="194" y="291"/>
                      </a:lnTo>
                      <a:lnTo>
                        <a:pt x="194" y="293"/>
                      </a:lnTo>
                      <a:lnTo>
                        <a:pt x="194" y="293"/>
                      </a:lnTo>
                      <a:lnTo>
                        <a:pt x="196" y="295"/>
                      </a:lnTo>
                      <a:lnTo>
                        <a:pt x="196" y="295"/>
                      </a:lnTo>
                      <a:lnTo>
                        <a:pt x="196" y="297"/>
                      </a:lnTo>
                      <a:lnTo>
                        <a:pt x="196" y="297"/>
                      </a:lnTo>
                      <a:lnTo>
                        <a:pt x="196" y="299"/>
                      </a:lnTo>
                      <a:lnTo>
                        <a:pt x="194" y="300"/>
                      </a:lnTo>
                      <a:lnTo>
                        <a:pt x="194" y="300"/>
                      </a:lnTo>
                      <a:lnTo>
                        <a:pt x="192" y="302"/>
                      </a:lnTo>
                      <a:lnTo>
                        <a:pt x="190" y="302"/>
                      </a:lnTo>
                      <a:lnTo>
                        <a:pt x="190" y="304"/>
                      </a:lnTo>
                      <a:lnTo>
                        <a:pt x="188" y="304"/>
                      </a:lnTo>
                      <a:lnTo>
                        <a:pt x="186" y="304"/>
                      </a:lnTo>
                      <a:lnTo>
                        <a:pt x="185" y="304"/>
                      </a:lnTo>
                      <a:lnTo>
                        <a:pt x="185" y="304"/>
                      </a:lnTo>
                      <a:lnTo>
                        <a:pt x="181" y="302"/>
                      </a:lnTo>
                      <a:lnTo>
                        <a:pt x="181" y="302"/>
                      </a:lnTo>
                      <a:lnTo>
                        <a:pt x="181" y="300"/>
                      </a:lnTo>
                      <a:lnTo>
                        <a:pt x="179" y="299"/>
                      </a:lnTo>
                      <a:lnTo>
                        <a:pt x="179" y="299"/>
                      </a:lnTo>
                      <a:lnTo>
                        <a:pt x="177" y="297"/>
                      </a:lnTo>
                      <a:lnTo>
                        <a:pt x="175" y="297"/>
                      </a:lnTo>
                      <a:lnTo>
                        <a:pt x="173" y="297"/>
                      </a:lnTo>
                      <a:lnTo>
                        <a:pt x="173" y="299"/>
                      </a:lnTo>
                      <a:lnTo>
                        <a:pt x="171" y="299"/>
                      </a:lnTo>
                      <a:lnTo>
                        <a:pt x="171" y="300"/>
                      </a:lnTo>
                      <a:lnTo>
                        <a:pt x="169" y="300"/>
                      </a:lnTo>
                      <a:lnTo>
                        <a:pt x="169" y="300"/>
                      </a:lnTo>
                      <a:lnTo>
                        <a:pt x="167" y="300"/>
                      </a:lnTo>
                      <a:lnTo>
                        <a:pt x="165" y="300"/>
                      </a:lnTo>
                      <a:lnTo>
                        <a:pt x="164" y="299"/>
                      </a:lnTo>
                      <a:lnTo>
                        <a:pt x="160" y="299"/>
                      </a:lnTo>
                      <a:lnTo>
                        <a:pt x="158" y="299"/>
                      </a:lnTo>
                      <a:lnTo>
                        <a:pt x="156" y="299"/>
                      </a:lnTo>
                      <a:lnTo>
                        <a:pt x="154" y="299"/>
                      </a:lnTo>
                      <a:lnTo>
                        <a:pt x="152" y="300"/>
                      </a:lnTo>
                      <a:lnTo>
                        <a:pt x="150" y="300"/>
                      </a:lnTo>
                      <a:lnTo>
                        <a:pt x="150" y="300"/>
                      </a:lnTo>
                      <a:lnTo>
                        <a:pt x="148" y="302"/>
                      </a:lnTo>
                      <a:lnTo>
                        <a:pt x="148" y="302"/>
                      </a:lnTo>
                      <a:lnTo>
                        <a:pt x="146" y="304"/>
                      </a:lnTo>
                      <a:lnTo>
                        <a:pt x="145" y="304"/>
                      </a:lnTo>
                      <a:lnTo>
                        <a:pt x="145" y="302"/>
                      </a:lnTo>
                      <a:lnTo>
                        <a:pt x="143" y="302"/>
                      </a:lnTo>
                      <a:lnTo>
                        <a:pt x="143" y="302"/>
                      </a:lnTo>
                      <a:lnTo>
                        <a:pt x="141" y="304"/>
                      </a:lnTo>
                      <a:lnTo>
                        <a:pt x="143" y="306"/>
                      </a:lnTo>
                      <a:lnTo>
                        <a:pt x="143" y="306"/>
                      </a:lnTo>
                      <a:lnTo>
                        <a:pt x="141" y="308"/>
                      </a:lnTo>
                      <a:lnTo>
                        <a:pt x="141" y="308"/>
                      </a:lnTo>
                      <a:lnTo>
                        <a:pt x="141" y="310"/>
                      </a:lnTo>
                      <a:lnTo>
                        <a:pt x="141" y="310"/>
                      </a:lnTo>
                      <a:lnTo>
                        <a:pt x="141" y="312"/>
                      </a:lnTo>
                      <a:lnTo>
                        <a:pt x="141" y="312"/>
                      </a:lnTo>
                      <a:lnTo>
                        <a:pt x="141" y="314"/>
                      </a:lnTo>
                      <a:lnTo>
                        <a:pt x="139" y="314"/>
                      </a:lnTo>
                      <a:lnTo>
                        <a:pt x="137" y="314"/>
                      </a:lnTo>
                      <a:lnTo>
                        <a:pt x="137" y="314"/>
                      </a:lnTo>
                      <a:lnTo>
                        <a:pt x="135" y="316"/>
                      </a:lnTo>
                      <a:lnTo>
                        <a:pt x="135" y="316"/>
                      </a:lnTo>
                      <a:lnTo>
                        <a:pt x="135" y="318"/>
                      </a:lnTo>
                      <a:lnTo>
                        <a:pt x="135" y="318"/>
                      </a:lnTo>
                      <a:lnTo>
                        <a:pt x="135" y="318"/>
                      </a:lnTo>
                      <a:lnTo>
                        <a:pt x="133" y="319"/>
                      </a:lnTo>
                      <a:lnTo>
                        <a:pt x="133" y="319"/>
                      </a:lnTo>
                      <a:lnTo>
                        <a:pt x="133" y="321"/>
                      </a:lnTo>
                      <a:lnTo>
                        <a:pt x="131" y="321"/>
                      </a:lnTo>
                      <a:lnTo>
                        <a:pt x="131" y="321"/>
                      </a:lnTo>
                      <a:lnTo>
                        <a:pt x="131" y="321"/>
                      </a:lnTo>
                      <a:lnTo>
                        <a:pt x="129" y="321"/>
                      </a:lnTo>
                      <a:lnTo>
                        <a:pt x="129" y="321"/>
                      </a:lnTo>
                      <a:lnTo>
                        <a:pt x="129" y="323"/>
                      </a:lnTo>
                      <a:lnTo>
                        <a:pt x="127" y="323"/>
                      </a:lnTo>
                      <a:lnTo>
                        <a:pt x="127" y="323"/>
                      </a:lnTo>
                      <a:lnTo>
                        <a:pt x="124" y="321"/>
                      </a:lnTo>
                      <a:lnTo>
                        <a:pt x="124" y="321"/>
                      </a:lnTo>
                      <a:lnTo>
                        <a:pt x="124" y="319"/>
                      </a:lnTo>
                      <a:lnTo>
                        <a:pt x="122" y="318"/>
                      </a:lnTo>
                      <a:lnTo>
                        <a:pt x="122" y="316"/>
                      </a:lnTo>
                      <a:lnTo>
                        <a:pt x="122" y="316"/>
                      </a:lnTo>
                      <a:lnTo>
                        <a:pt x="122" y="316"/>
                      </a:lnTo>
                      <a:lnTo>
                        <a:pt x="120" y="316"/>
                      </a:lnTo>
                      <a:lnTo>
                        <a:pt x="120" y="316"/>
                      </a:lnTo>
                      <a:lnTo>
                        <a:pt x="120" y="318"/>
                      </a:lnTo>
                      <a:lnTo>
                        <a:pt x="118" y="318"/>
                      </a:lnTo>
                      <a:lnTo>
                        <a:pt x="118" y="319"/>
                      </a:lnTo>
                      <a:lnTo>
                        <a:pt x="118" y="319"/>
                      </a:lnTo>
                      <a:lnTo>
                        <a:pt x="116" y="318"/>
                      </a:lnTo>
                      <a:lnTo>
                        <a:pt x="114" y="318"/>
                      </a:lnTo>
                      <a:lnTo>
                        <a:pt x="112" y="318"/>
                      </a:lnTo>
                      <a:lnTo>
                        <a:pt x="112" y="318"/>
                      </a:lnTo>
                      <a:lnTo>
                        <a:pt x="110" y="318"/>
                      </a:lnTo>
                      <a:lnTo>
                        <a:pt x="108" y="316"/>
                      </a:lnTo>
                      <a:lnTo>
                        <a:pt x="106" y="316"/>
                      </a:lnTo>
                      <a:lnTo>
                        <a:pt x="106" y="316"/>
                      </a:lnTo>
                      <a:lnTo>
                        <a:pt x="105" y="318"/>
                      </a:lnTo>
                      <a:lnTo>
                        <a:pt x="105" y="318"/>
                      </a:lnTo>
                      <a:lnTo>
                        <a:pt x="103" y="318"/>
                      </a:lnTo>
                      <a:lnTo>
                        <a:pt x="103" y="318"/>
                      </a:lnTo>
                      <a:lnTo>
                        <a:pt x="103" y="318"/>
                      </a:lnTo>
                      <a:lnTo>
                        <a:pt x="101" y="319"/>
                      </a:lnTo>
                      <a:lnTo>
                        <a:pt x="101" y="319"/>
                      </a:lnTo>
                      <a:lnTo>
                        <a:pt x="99" y="319"/>
                      </a:lnTo>
                      <a:lnTo>
                        <a:pt x="99" y="319"/>
                      </a:lnTo>
                      <a:lnTo>
                        <a:pt x="97" y="319"/>
                      </a:lnTo>
                      <a:lnTo>
                        <a:pt x="97" y="318"/>
                      </a:lnTo>
                      <a:lnTo>
                        <a:pt x="97" y="318"/>
                      </a:lnTo>
                      <a:lnTo>
                        <a:pt x="95" y="318"/>
                      </a:lnTo>
                      <a:lnTo>
                        <a:pt x="95" y="318"/>
                      </a:lnTo>
                      <a:lnTo>
                        <a:pt x="93" y="318"/>
                      </a:lnTo>
                      <a:lnTo>
                        <a:pt x="93" y="318"/>
                      </a:lnTo>
                      <a:lnTo>
                        <a:pt x="91" y="318"/>
                      </a:lnTo>
                      <a:lnTo>
                        <a:pt x="91" y="318"/>
                      </a:lnTo>
                      <a:lnTo>
                        <a:pt x="91" y="318"/>
                      </a:lnTo>
                      <a:lnTo>
                        <a:pt x="89" y="318"/>
                      </a:lnTo>
                      <a:lnTo>
                        <a:pt x="89" y="318"/>
                      </a:lnTo>
                      <a:lnTo>
                        <a:pt x="87" y="318"/>
                      </a:lnTo>
                      <a:lnTo>
                        <a:pt x="85" y="318"/>
                      </a:lnTo>
                      <a:lnTo>
                        <a:pt x="85" y="318"/>
                      </a:lnTo>
                      <a:lnTo>
                        <a:pt x="84" y="316"/>
                      </a:lnTo>
                      <a:lnTo>
                        <a:pt x="84" y="316"/>
                      </a:lnTo>
                      <a:lnTo>
                        <a:pt x="84" y="316"/>
                      </a:lnTo>
                      <a:lnTo>
                        <a:pt x="82" y="316"/>
                      </a:lnTo>
                      <a:lnTo>
                        <a:pt x="82" y="314"/>
                      </a:lnTo>
                      <a:lnTo>
                        <a:pt x="82" y="316"/>
                      </a:lnTo>
                      <a:lnTo>
                        <a:pt x="80" y="316"/>
                      </a:lnTo>
                      <a:lnTo>
                        <a:pt x="80" y="316"/>
                      </a:lnTo>
                      <a:lnTo>
                        <a:pt x="78" y="316"/>
                      </a:lnTo>
                      <a:lnTo>
                        <a:pt x="76" y="314"/>
                      </a:lnTo>
                      <a:lnTo>
                        <a:pt x="70" y="314"/>
                      </a:lnTo>
                      <a:lnTo>
                        <a:pt x="66" y="310"/>
                      </a:lnTo>
                      <a:lnTo>
                        <a:pt x="66" y="310"/>
                      </a:lnTo>
                      <a:lnTo>
                        <a:pt x="66" y="310"/>
                      </a:lnTo>
                      <a:lnTo>
                        <a:pt x="55" y="310"/>
                      </a:lnTo>
                      <a:lnTo>
                        <a:pt x="51" y="310"/>
                      </a:lnTo>
                      <a:lnTo>
                        <a:pt x="49" y="310"/>
                      </a:lnTo>
                      <a:lnTo>
                        <a:pt x="47" y="308"/>
                      </a:lnTo>
                      <a:lnTo>
                        <a:pt x="47" y="308"/>
                      </a:lnTo>
                      <a:lnTo>
                        <a:pt x="42" y="310"/>
                      </a:lnTo>
                      <a:lnTo>
                        <a:pt x="40" y="310"/>
                      </a:lnTo>
                      <a:lnTo>
                        <a:pt x="32" y="314"/>
                      </a:lnTo>
                      <a:lnTo>
                        <a:pt x="28" y="318"/>
                      </a:lnTo>
                      <a:lnTo>
                        <a:pt x="28" y="319"/>
                      </a:lnTo>
                      <a:lnTo>
                        <a:pt x="28" y="321"/>
                      </a:lnTo>
                      <a:lnTo>
                        <a:pt x="28" y="323"/>
                      </a:lnTo>
                      <a:lnTo>
                        <a:pt x="28" y="327"/>
                      </a:lnTo>
                      <a:lnTo>
                        <a:pt x="28" y="329"/>
                      </a:lnTo>
                      <a:lnTo>
                        <a:pt x="28" y="331"/>
                      </a:lnTo>
                      <a:lnTo>
                        <a:pt x="30" y="331"/>
                      </a:lnTo>
                      <a:lnTo>
                        <a:pt x="30" y="331"/>
                      </a:lnTo>
                      <a:lnTo>
                        <a:pt x="30" y="331"/>
                      </a:lnTo>
                      <a:lnTo>
                        <a:pt x="30" y="331"/>
                      </a:lnTo>
                      <a:lnTo>
                        <a:pt x="32" y="333"/>
                      </a:lnTo>
                      <a:lnTo>
                        <a:pt x="32" y="337"/>
                      </a:lnTo>
                      <a:lnTo>
                        <a:pt x="34" y="338"/>
                      </a:lnTo>
                      <a:lnTo>
                        <a:pt x="34" y="338"/>
                      </a:lnTo>
                      <a:lnTo>
                        <a:pt x="32" y="338"/>
                      </a:lnTo>
                      <a:lnTo>
                        <a:pt x="32" y="338"/>
                      </a:lnTo>
                      <a:lnTo>
                        <a:pt x="30" y="338"/>
                      </a:lnTo>
                      <a:lnTo>
                        <a:pt x="30" y="338"/>
                      </a:lnTo>
                      <a:lnTo>
                        <a:pt x="30" y="338"/>
                      </a:lnTo>
                      <a:lnTo>
                        <a:pt x="28" y="338"/>
                      </a:lnTo>
                      <a:lnTo>
                        <a:pt x="28" y="338"/>
                      </a:lnTo>
                      <a:lnTo>
                        <a:pt x="26" y="340"/>
                      </a:lnTo>
                      <a:lnTo>
                        <a:pt x="26" y="342"/>
                      </a:lnTo>
                      <a:lnTo>
                        <a:pt x="26" y="342"/>
                      </a:lnTo>
                      <a:lnTo>
                        <a:pt x="26" y="342"/>
                      </a:lnTo>
                      <a:lnTo>
                        <a:pt x="26" y="342"/>
                      </a:lnTo>
                      <a:lnTo>
                        <a:pt x="26" y="348"/>
                      </a:lnTo>
                      <a:lnTo>
                        <a:pt x="26" y="352"/>
                      </a:lnTo>
                      <a:lnTo>
                        <a:pt x="26" y="354"/>
                      </a:lnTo>
                      <a:lnTo>
                        <a:pt x="26" y="354"/>
                      </a:lnTo>
                      <a:lnTo>
                        <a:pt x="26" y="354"/>
                      </a:lnTo>
                      <a:lnTo>
                        <a:pt x="26" y="354"/>
                      </a:lnTo>
                      <a:lnTo>
                        <a:pt x="24" y="352"/>
                      </a:lnTo>
                      <a:lnTo>
                        <a:pt x="23" y="352"/>
                      </a:lnTo>
                      <a:lnTo>
                        <a:pt x="23" y="352"/>
                      </a:lnTo>
                      <a:lnTo>
                        <a:pt x="23" y="354"/>
                      </a:lnTo>
                      <a:lnTo>
                        <a:pt x="23" y="354"/>
                      </a:lnTo>
                      <a:lnTo>
                        <a:pt x="23" y="354"/>
                      </a:lnTo>
                      <a:lnTo>
                        <a:pt x="24" y="356"/>
                      </a:lnTo>
                      <a:lnTo>
                        <a:pt x="24" y="358"/>
                      </a:lnTo>
                      <a:lnTo>
                        <a:pt x="24" y="359"/>
                      </a:lnTo>
                      <a:lnTo>
                        <a:pt x="26" y="359"/>
                      </a:lnTo>
                      <a:lnTo>
                        <a:pt x="26" y="359"/>
                      </a:lnTo>
                      <a:lnTo>
                        <a:pt x="26" y="361"/>
                      </a:lnTo>
                      <a:lnTo>
                        <a:pt x="26" y="361"/>
                      </a:lnTo>
                      <a:lnTo>
                        <a:pt x="28" y="367"/>
                      </a:lnTo>
                      <a:lnTo>
                        <a:pt x="28" y="369"/>
                      </a:lnTo>
                      <a:lnTo>
                        <a:pt x="28" y="369"/>
                      </a:lnTo>
                      <a:lnTo>
                        <a:pt x="30" y="369"/>
                      </a:lnTo>
                      <a:lnTo>
                        <a:pt x="32" y="371"/>
                      </a:lnTo>
                      <a:lnTo>
                        <a:pt x="34" y="371"/>
                      </a:lnTo>
                      <a:lnTo>
                        <a:pt x="34" y="371"/>
                      </a:lnTo>
                      <a:lnTo>
                        <a:pt x="36" y="373"/>
                      </a:lnTo>
                      <a:lnTo>
                        <a:pt x="36" y="378"/>
                      </a:lnTo>
                      <a:lnTo>
                        <a:pt x="38" y="384"/>
                      </a:lnTo>
                      <a:lnTo>
                        <a:pt x="38" y="384"/>
                      </a:lnTo>
                      <a:lnTo>
                        <a:pt x="38" y="388"/>
                      </a:lnTo>
                      <a:lnTo>
                        <a:pt x="38" y="388"/>
                      </a:lnTo>
                      <a:lnTo>
                        <a:pt x="38" y="390"/>
                      </a:lnTo>
                      <a:lnTo>
                        <a:pt x="38" y="390"/>
                      </a:lnTo>
                      <a:lnTo>
                        <a:pt x="38" y="392"/>
                      </a:lnTo>
                      <a:lnTo>
                        <a:pt x="36" y="392"/>
                      </a:lnTo>
                      <a:lnTo>
                        <a:pt x="36" y="392"/>
                      </a:lnTo>
                      <a:lnTo>
                        <a:pt x="36" y="394"/>
                      </a:lnTo>
                      <a:lnTo>
                        <a:pt x="34" y="396"/>
                      </a:lnTo>
                      <a:lnTo>
                        <a:pt x="34" y="397"/>
                      </a:lnTo>
                      <a:lnTo>
                        <a:pt x="34" y="397"/>
                      </a:lnTo>
                      <a:lnTo>
                        <a:pt x="30" y="401"/>
                      </a:lnTo>
                      <a:lnTo>
                        <a:pt x="30" y="401"/>
                      </a:lnTo>
                      <a:lnTo>
                        <a:pt x="30" y="401"/>
                      </a:lnTo>
                      <a:lnTo>
                        <a:pt x="28" y="401"/>
                      </a:lnTo>
                      <a:lnTo>
                        <a:pt x="28" y="401"/>
                      </a:lnTo>
                      <a:lnTo>
                        <a:pt x="28" y="401"/>
                      </a:lnTo>
                      <a:lnTo>
                        <a:pt x="28" y="399"/>
                      </a:lnTo>
                      <a:lnTo>
                        <a:pt x="26" y="399"/>
                      </a:lnTo>
                      <a:lnTo>
                        <a:pt x="26" y="399"/>
                      </a:lnTo>
                      <a:lnTo>
                        <a:pt x="26" y="399"/>
                      </a:lnTo>
                      <a:lnTo>
                        <a:pt x="24" y="399"/>
                      </a:lnTo>
                      <a:lnTo>
                        <a:pt x="24" y="399"/>
                      </a:lnTo>
                      <a:lnTo>
                        <a:pt x="23" y="399"/>
                      </a:lnTo>
                      <a:lnTo>
                        <a:pt x="23" y="399"/>
                      </a:lnTo>
                      <a:lnTo>
                        <a:pt x="21" y="399"/>
                      </a:lnTo>
                      <a:lnTo>
                        <a:pt x="21" y="399"/>
                      </a:lnTo>
                      <a:lnTo>
                        <a:pt x="19" y="399"/>
                      </a:lnTo>
                      <a:lnTo>
                        <a:pt x="17" y="397"/>
                      </a:lnTo>
                      <a:lnTo>
                        <a:pt x="15" y="397"/>
                      </a:lnTo>
                      <a:lnTo>
                        <a:pt x="13" y="397"/>
                      </a:lnTo>
                      <a:lnTo>
                        <a:pt x="5" y="394"/>
                      </a:lnTo>
                      <a:lnTo>
                        <a:pt x="4" y="394"/>
                      </a:lnTo>
                      <a:lnTo>
                        <a:pt x="2" y="396"/>
                      </a:lnTo>
                      <a:lnTo>
                        <a:pt x="2" y="397"/>
                      </a:lnTo>
                      <a:lnTo>
                        <a:pt x="2" y="399"/>
                      </a:lnTo>
                      <a:lnTo>
                        <a:pt x="2" y="399"/>
                      </a:lnTo>
                      <a:lnTo>
                        <a:pt x="2" y="401"/>
                      </a:lnTo>
                      <a:lnTo>
                        <a:pt x="2" y="401"/>
                      </a:lnTo>
                      <a:lnTo>
                        <a:pt x="0" y="401"/>
                      </a:ln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2" y="403"/>
                      </a:lnTo>
                      <a:lnTo>
                        <a:pt x="4" y="405"/>
                      </a:lnTo>
                      <a:lnTo>
                        <a:pt x="4" y="405"/>
                      </a:lnTo>
                      <a:lnTo>
                        <a:pt x="5" y="405"/>
                      </a:lnTo>
                      <a:lnTo>
                        <a:pt x="7" y="405"/>
                      </a:lnTo>
                      <a:lnTo>
                        <a:pt x="7" y="407"/>
                      </a:lnTo>
                      <a:lnTo>
                        <a:pt x="7" y="407"/>
                      </a:lnTo>
                      <a:lnTo>
                        <a:pt x="9" y="407"/>
                      </a:lnTo>
                      <a:lnTo>
                        <a:pt x="9" y="407"/>
                      </a:lnTo>
                      <a:lnTo>
                        <a:pt x="9" y="409"/>
                      </a:lnTo>
                      <a:lnTo>
                        <a:pt x="9" y="409"/>
                      </a:lnTo>
                      <a:lnTo>
                        <a:pt x="9" y="411"/>
                      </a:lnTo>
                      <a:lnTo>
                        <a:pt x="9" y="413"/>
                      </a:lnTo>
                      <a:lnTo>
                        <a:pt x="9" y="415"/>
                      </a:lnTo>
                      <a:lnTo>
                        <a:pt x="7" y="422"/>
                      </a:lnTo>
                      <a:lnTo>
                        <a:pt x="7" y="422"/>
                      </a:lnTo>
                      <a:lnTo>
                        <a:pt x="7" y="422"/>
                      </a:lnTo>
                      <a:lnTo>
                        <a:pt x="7" y="422"/>
                      </a:lnTo>
                      <a:lnTo>
                        <a:pt x="5" y="424"/>
                      </a:lnTo>
                      <a:lnTo>
                        <a:pt x="4" y="424"/>
                      </a:lnTo>
                      <a:lnTo>
                        <a:pt x="4" y="424"/>
                      </a:lnTo>
                      <a:lnTo>
                        <a:pt x="4" y="428"/>
                      </a:lnTo>
                      <a:lnTo>
                        <a:pt x="4" y="428"/>
                      </a:lnTo>
                      <a:lnTo>
                        <a:pt x="4" y="430"/>
                      </a:lnTo>
                      <a:lnTo>
                        <a:pt x="4" y="432"/>
                      </a:lnTo>
                      <a:lnTo>
                        <a:pt x="2" y="434"/>
                      </a:lnTo>
                      <a:lnTo>
                        <a:pt x="2" y="435"/>
                      </a:lnTo>
                      <a:lnTo>
                        <a:pt x="2" y="437"/>
                      </a:lnTo>
                      <a:lnTo>
                        <a:pt x="2" y="439"/>
                      </a:lnTo>
                      <a:lnTo>
                        <a:pt x="4" y="443"/>
                      </a:lnTo>
                      <a:lnTo>
                        <a:pt x="4" y="443"/>
                      </a:lnTo>
                      <a:lnTo>
                        <a:pt x="4" y="445"/>
                      </a:lnTo>
                      <a:lnTo>
                        <a:pt x="5" y="445"/>
                      </a:lnTo>
                      <a:lnTo>
                        <a:pt x="5" y="445"/>
                      </a:lnTo>
                      <a:lnTo>
                        <a:pt x="7" y="445"/>
                      </a:lnTo>
                      <a:lnTo>
                        <a:pt x="7" y="447"/>
                      </a:lnTo>
                      <a:lnTo>
                        <a:pt x="7" y="447"/>
                      </a:lnTo>
                      <a:lnTo>
                        <a:pt x="9" y="449"/>
                      </a:lnTo>
                      <a:lnTo>
                        <a:pt x="9" y="451"/>
                      </a:lnTo>
                      <a:lnTo>
                        <a:pt x="9" y="451"/>
                      </a:lnTo>
                      <a:lnTo>
                        <a:pt x="9" y="451"/>
                      </a:lnTo>
                      <a:lnTo>
                        <a:pt x="11" y="451"/>
                      </a:lnTo>
                      <a:lnTo>
                        <a:pt x="11" y="451"/>
                      </a:lnTo>
                      <a:lnTo>
                        <a:pt x="13" y="451"/>
                      </a:lnTo>
                      <a:lnTo>
                        <a:pt x="13" y="451"/>
                      </a:lnTo>
                      <a:lnTo>
                        <a:pt x="13" y="451"/>
                      </a:lnTo>
                      <a:lnTo>
                        <a:pt x="15" y="451"/>
                      </a:lnTo>
                      <a:lnTo>
                        <a:pt x="17" y="451"/>
                      </a:lnTo>
                      <a:lnTo>
                        <a:pt x="19" y="451"/>
                      </a:lnTo>
                      <a:lnTo>
                        <a:pt x="19" y="451"/>
                      </a:lnTo>
                      <a:lnTo>
                        <a:pt x="19" y="453"/>
                      </a:lnTo>
                      <a:lnTo>
                        <a:pt x="19" y="453"/>
                      </a:lnTo>
                      <a:lnTo>
                        <a:pt x="19" y="455"/>
                      </a:lnTo>
                      <a:lnTo>
                        <a:pt x="19" y="455"/>
                      </a:lnTo>
                      <a:lnTo>
                        <a:pt x="19" y="456"/>
                      </a:lnTo>
                      <a:lnTo>
                        <a:pt x="19" y="456"/>
                      </a:lnTo>
                      <a:lnTo>
                        <a:pt x="17" y="458"/>
                      </a:lnTo>
                      <a:lnTo>
                        <a:pt x="17" y="458"/>
                      </a:lnTo>
                      <a:lnTo>
                        <a:pt x="17" y="458"/>
                      </a:lnTo>
                      <a:lnTo>
                        <a:pt x="17" y="458"/>
                      </a:lnTo>
                      <a:lnTo>
                        <a:pt x="15" y="458"/>
                      </a:lnTo>
                      <a:lnTo>
                        <a:pt x="15" y="458"/>
                      </a:lnTo>
                      <a:lnTo>
                        <a:pt x="15" y="458"/>
                      </a:lnTo>
                      <a:lnTo>
                        <a:pt x="15" y="458"/>
                      </a:lnTo>
                      <a:lnTo>
                        <a:pt x="13" y="458"/>
                      </a:lnTo>
                      <a:lnTo>
                        <a:pt x="13" y="458"/>
                      </a:lnTo>
                      <a:lnTo>
                        <a:pt x="13" y="460"/>
                      </a:lnTo>
                      <a:lnTo>
                        <a:pt x="13" y="460"/>
                      </a:lnTo>
                      <a:lnTo>
                        <a:pt x="13" y="462"/>
                      </a:lnTo>
                      <a:lnTo>
                        <a:pt x="13" y="462"/>
                      </a:lnTo>
                      <a:lnTo>
                        <a:pt x="13" y="464"/>
                      </a:lnTo>
                      <a:lnTo>
                        <a:pt x="13" y="464"/>
                      </a:lnTo>
                      <a:lnTo>
                        <a:pt x="15" y="466"/>
                      </a:lnTo>
                      <a:lnTo>
                        <a:pt x="15" y="466"/>
                      </a:lnTo>
                      <a:lnTo>
                        <a:pt x="19" y="468"/>
                      </a:lnTo>
                      <a:lnTo>
                        <a:pt x="19" y="468"/>
                      </a:lnTo>
                      <a:lnTo>
                        <a:pt x="19" y="468"/>
                      </a:lnTo>
                      <a:lnTo>
                        <a:pt x="19" y="470"/>
                      </a:lnTo>
                      <a:lnTo>
                        <a:pt x="19" y="470"/>
                      </a:lnTo>
                      <a:lnTo>
                        <a:pt x="17" y="470"/>
                      </a:lnTo>
                      <a:lnTo>
                        <a:pt x="17" y="472"/>
                      </a:lnTo>
                      <a:lnTo>
                        <a:pt x="17" y="472"/>
                      </a:lnTo>
                      <a:lnTo>
                        <a:pt x="23" y="474"/>
                      </a:lnTo>
                      <a:lnTo>
                        <a:pt x="26" y="474"/>
                      </a:lnTo>
                      <a:lnTo>
                        <a:pt x="28" y="474"/>
                      </a:lnTo>
                      <a:lnTo>
                        <a:pt x="30" y="475"/>
                      </a:lnTo>
                      <a:lnTo>
                        <a:pt x="32" y="475"/>
                      </a:lnTo>
                      <a:lnTo>
                        <a:pt x="32" y="475"/>
                      </a:lnTo>
                      <a:lnTo>
                        <a:pt x="34" y="474"/>
                      </a:lnTo>
                      <a:lnTo>
                        <a:pt x="34" y="474"/>
                      </a:lnTo>
                      <a:lnTo>
                        <a:pt x="34" y="474"/>
                      </a:lnTo>
                      <a:lnTo>
                        <a:pt x="34" y="470"/>
                      </a:lnTo>
                      <a:lnTo>
                        <a:pt x="34" y="470"/>
                      </a:lnTo>
                      <a:lnTo>
                        <a:pt x="34" y="470"/>
                      </a:lnTo>
                      <a:lnTo>
                        <a:pt x="36" y="468"/>
                      </a:lnTo>
                      <a:lnTo>
                        <a:pt x="36" y="466"/>
                      </a:lnTo>
                      <a:lnTo>
                        <a:pt x="38" y="464"/>
                      </a:lnTo>
                      <a:lnTo>
                        <a:pt x="38" y="464"/>
                      </a:lnTo>
                      <a:lnTo>
                        <a:pt x="40" y="464"/>
                      </a:lnTo>
                      <a:lnTo>
                        <a:pt x="40" y="466"/>
                      </a:lnTo>
                      <a:lnTo>
                        <a:pt x="42" y="466"/>
                      </a:lnTo>
                      <a:lnTo>
                        <a:pt x="44" y="466"/>
                      </a:lnTo>
                      <a:lnTo>
                        <a:pt x="45" y="466"/>
                      </a:lnTo>
                      <a:lnTo>
                        <a:pt x="47" y="466"/>
                      </a:lnTo>
                      <a:lnTo>
                        <a:pt x="49" y="466"/>
                      </a:lnTo>
                      <a:lnTo>
                        <a:pt x="49" y="466"/>
                      </a:lnTo>
                      <a:lnTo>
                        <a:pt x="49" y="466"/>
                      </a:lnTo>
                      <a:lnTo>
                        <a:pt x="49" y="466"/>
                      </a:lnTo>
                      <a:lnTo>
                        <a:pt x="49" y="466"/>
                      </a:lnTo>
                      <a:lnTo>
                        <a:pt x="49" y="468"/>
                      </a:lnTo>
                      <a:lnTo>
                        <a:pt x="51" y="468"/>
                      </a:lnTo>
                      <a:lnTo>
                        <a:pt x="51" y="470"/>
                      </a:lnTo>
                      <a:lnTo>
                        <a:pt x="55" y="470"/>
                      </a:lnTo>
                      <a:lnTo>
                        <a:pt x="55" y="470"/>
                      </a:lnTo>
                      <a:lnTo>
                        <a:pt x="57" y="470"/>
                      </a:lnTo>
                      <a:lnTo>
                        <a:pt x="57" y="472"/>
                      </a:lnTo>
                      <a:lnTo>
                        <a:pt x="59" y="474"/>
                      </a:lnTo>
                      <a:lnTo>
                        <a:pt x="61" y="474"/>
                      </a:lnTo>
                      <a:lnTo>
                        <a:pt x="61" y="474"/>
                      </a:lnTo>
                      <a:lnTo>
                        <a:pt x="61" y="474"/>
                      </a:lnTo>
                      <a:lnTo>
                        <a:pt x="63" y="474"/>
                      </a:lnTo>
                      <a:lnTo>
                        <a:pt x="61" y="472"/>
                      </a:lnTo>
                      <a:lnTo>
                        <a:pt x="59" y="470"/>
                      </a:lnTo>
                      <a:lnTo>
                        <a:pt x="59" y="470"/>
                      </a:lnTo>
                      <a:lnTo>
                        <a:pt x="59" y="468"/>
                      </a:lnTo>
                      <a:lnTo>
                        <a:pt x="59" y="468"/>
                      </a:lnTo>
                      <a:lnTo>
                        <a:pt x="59" y="466"/>
                      </a:lnTo>
                      <a:lnTo>
                        <a:pt x="59" y="466"/>
                      </a:lnTo>
                      <a:lnTo>
                        <a:pt x="61" y="466"/>
                      </a:lnTo>
                      <a:lnTo>
                        <a:pt x="61" y="466"/>
                      </a:lnTo>
                      <a:lnTo>
                        <a:pt x="63" y="466"/>
                      </a:lnTo>
                      <a:lnTo>
                        <a:pt x="63" y="466"/>
                      </a:lnTo>
                      <a:lnTo>
                        <a:pt x="63" y="466"/>
                      </a:lnTo>
                      <a:lnTo>
                        <a:pt x="65" y="466"/>
                      </a:lnTo>
                      <a:lnTo>
                        <a:pt x="65" y="468"/>
                      </a:lnTo>
                      <a:lnTo>
                        <a:pt x="65" y="468"/>
                      </a:lnTo>
                      <a:lnTo>
                        <a:pt x="65" y="468"/>
                      </a:lnTo>
                      <a:lnTo>
                        <a:pt x="65" y="468"/>
                      </a:lnTo>
                      <a:lnTo>
                        <a:pt x="65" y="468"/>
                      </a:lnTo>
                      <a:lnTo>
                        <a:pt x="68" y="470"/>
                      </a:lnTo>
                      <a:lnTo>
                        <a:pt x="68" y="470"/>
                      </a:lnTo>
                      <a:lnTo>
                        <a:pt x="68" y="470"/>
                      </a:lnTo>
                      <a:lnTo>
                        <a:pt x="68" y="470"/>
                      </a:lnTo>
                      <a:lnTo>
                        <a:pt x="68" y="472"/>
                      </a:lnTo>
                      <a:lnTo>
                        <a:pt x="68" y="474"/>
                      </a:lnTo>
                      <a:lnTo>
                        <a:pt x="68" y="474"/>
                      </a:lnTo>
                      <a:lnTo>
                        <a:pt x="68" y="475"/>
                      </a:lnTo>
                      <a:lnTo>
                        <a:pt x="68" y="477"/>
                      </a:lnTo>
                      <a:lnTo>
                        <a:pt x="68" y="477"/>
                      </a:lnTo>
                      <a:lnTo>
                        <a:pt x="68" y="479"/>
                      </a:lnTo>
                      <a:lnTo>
                        <a:pt x="68" y="479"/>
                      </a:lnTo>
                      <a:lnTo>
                        <a:pt x="68" y="479"/>
                      </a:lnTo>
                      <a:lnTo>
                        <a:pt x="68" y="479"/>
                      </a:lnTo>
                      <a:lnTo>
                        <a:pt x="66" y="481"/>
                      </a:lnTo>
                      <a:lnTo>
                        <a:pt x="63" y="481"/>
                      </a:lnTo>
                      <a:lnTo>
                        <a:pt x="61" y="481"/>
                      </a:lnTo>
                      <a:lnTo>
                        <a:pt x="61" y="481"/>
                      </a:lnTo>
                      <a:lnTo>
                        <a:pt x="61" y="481"/>
                      </a:lnTo>
                      <a:lnTo>
                        <a:pt x="59" y="483"/>
                      </a:lnTo>
                      <a:lnTo>
                        <a:pt x="57" y="485"/>
                      </a:lnTo>
                      <a:lnTo>
                        <a:pt x="57" y="485"/>
                      </a:lnTo>
                      <a:lnTo>
                        <a:pt x="57" y="485"/>
                      </a:lnTo>
                      <a:lnTo>
                        <a:pt x="57" y="485"/>
                      </a:lnTo>
                      <a:lnTo>
                        <a:pt x="57" y="485"/>
                      </a:lnTo>
                      <a:lnTo>
                        <a:pt x="59" y="487"/>
                      </a:lnTo>
                      <a:lnTo>
                        <a:pt x="59" y="487"/>
                      </a:lnTo>
                      <a:lnTo>
                        <a:pt x="59" y="487"/>
                      </a:lnTo>
                      <a:lnTo>
                        <a:pt x="59" y="487"/>
                      </a:lnTo>
                      <a:lnTo>
                        <a:pt x="59" y="489"/>
                      </a:lnTo>
                      <a:lnTo>
                        <a:pt x="57" y="491"/>
                      </a:lnTo>
                      <a:lnTo>
                        <a:pt x="57" y="491"/>
                      </a:lnTo>
                      <a:lnTo>
                        <a:pt x="57" y="493"/>
                      </a:lnTo>
                      <a:lnTo>
                        <a:pt x="57" y="493"/>
                      </a:lnTo>
                      <a:lnTo>
                        <a:pt x="57" y="493"/>
                      </a:lnTo>
                      <a:lnTo>
                        <a:pt x="59" y="494"/>
                      </a:lnTo>
                      <a:lnTo>
                        <a:pt x="59" y="494"/>
                      </a:lnTo>
                      <a:lnTo>
                        <a:pt x="59" y="496"/>
                      </a:lnTo>
                      <a:lnTo>
                        <a:pt x="59" y="496"/>
                      </a:lnTo>
                      <a:lnTo>
                        <a:pt x="59" y="498"/>
                      </a:lnTo>
                      <a:lnTo>
                        <a:pt x="59" y="498"/>
                      </a:lnTo>
                      <a:lnTo>
                        <a:pt x="61" y="498"/>
                      </a:lnTo>
                      <a:lnTo>
                        <a:pt x="61" y="500"/>
                      </a:lnTo>
                      <a:lnTo>
                        <a:pt x="61" y="500"/>
                      </a:lnTo>
                      <a:lnTo>
                        <a:pt x="63" y="500"/>
                      </a:lnTo>
                      <a:lnTo>
                        <a:pt x="61" y="502"/>
                      </a:lnTo>
                      <a:lnTo>
                        <a:pt x="61" y="502"/>
                      </a:lnTo>
                      <a:lnTo>
                        <a:pt x="61" y="504"/>
                      </a:lnTo>
                      <a:lnTo>
                        <a:pt x="63" y="506"/>
                      </a:lnTo>
                      <a:lnTo>
                        <a:pt x="63" y="506"/>
                      </a:lnTo>
                      <a:lnTo>
                        <a:pt x="63" y="506"/>
                      </a:lnTo>
                      <a:lnTo>
                        <a:pt x="63" y="508"/>
                      </a:lnTo>
                      <a:lnTo>
                        <a:pt x="61" y="508"/>
                      </a:lnTo>
                      <a:lnTo>
                        <a:pt x="61" y="508"/>
                      </a:lnTo>
                      <a:lnTo>
                        <a:pt x="59" y="506"/>
                      </a:lnTo>
                      <a:lnTo>
                        <a:pt x="57" y="506"/>
                      </a:lnTo>
                      <a:lnTo>
                        <a:pt x="57" y="506"/>
                      </a:lnTo>
                      <a:lnTo>
                        <a:pt x="57" y="506"/>
                      </a:lnTo>
                      <a:lnTo>
                        <a:pt x="57" y="504"/>
                      </a:lnTo>
                      <a:lnTo>
                        <a:pt x="57" y="504"/>
                      </a:lnTo>
                      <a:lnTo>
                        <a:pt x="57" y="502"/>
                      </a:lnTo>
                      <a:lnTo>
                        <a:pt x="57" y="502"/>
                      </a:lnTo>
                      <a:lnTo>
                        <a:pt x="55" y="500"/>
                      </a:lnTo>
                      <a:lnTo>
                        <a:pt x="53" y="496"/>
                      </a:lnTo>
                      <a:lnTo>
                        <a:pt x="53" y="496"/>
                      </a:lnTo>
                      <a:lnTo>
                        <a:pt x="53" y="496"/>
                      </a:lnTo>
                      <a:lnTo>
                        <a:pt x="53" y="496"/>
                      </a:lnTo>
                      <a:lnTo>
                        <a:pt x="51" y="496"/>
                      </a:lnTo>
                      <a:lnTo>
                        <a:pt x="51" y="494"/>
                      </a:lnTo>
                      <a:lnTo>
                        <a:pt x="49" y="494"/>
                      </a:lnTo>
                      <a:lnTo>
                        <a:pt x="49" y="494"/>
                      </a:lnTo>
                      <a:lnTo>
                        <a:pt x="49" y="494"/>
                      </a:lnTo>
                      <a:lnTo>
                        <a:pt x="42" y="496"/>
                      </a:lnTo>
                      <a:lnTo>
                        <a:pt x="42" y="496"/>
                      </a:lnTo>
                      <a:lnTo>
                        <a:pt x="40" y="496"/>
                      </a:lnTo>
                      <a:lnTo>
                        <a:pt x="38" y="496"/>
                      </a:lnTo>
                      <a:lnTo>
                        <a:pt x="36" y="496"/>
                      </a:lnTo>
                      <a:lnTo>
                        <a:pt x="36" y="496"/>
                      </a:lnTo>
                      <a:lnTo>
                        <a:pt x="34" y="496"/>
                      </a:lnTo>
                      <a:lnTo>
                        <a:pt x="34" y="494"/>
                      </a:lnTo>
                      <a:lnTo>
                        <a:pt x="34" y="494"/>
                      </a:lnTo>
                      <a:lnTo>
                        <a:pt x="32" y="493"/>
                      </a:lnTo>
                      <a:lnTo>
                        <a:pt x="32" y="493"/>
                      </a:lnTo>
                      <a:lnTo>
                        <a:pt x="28" y="493"/>
                      </a:lnTo>
                      <a:lnTo>
                        <a:pt x="28" y="493"/>
                      </a:lnTo>
                      <a:lnTo>
                        <a:pt x="26" y="491"/>
                      </a:lnTo>
                      <a:lnTo>
                        <a:pt x="26" y="491"/>
                      </a:lnTo>
                      <a:lnTo>
                        <a:pt x="26" y="491"/>
                      </a:lnTo>
                      <a:lnTo>
                        <a:pt x="24" y="491"/>
                      </a:lnTo>
                      <a:lnTo>
                        <a:pt x="24" y="489"/>
                      </a:lnTo>
                      <a:lnTo>
                        <a:pt x="24" y="487"/>
                      </a:lnTo>
                      <a:lnTo>
                        <a:pt x="23" y="483"/>
                      </a:lnTo>
                      <a:lnTo>
                        <a:pt x="23" y="481"/>
                      </a:lnTo>
                      <a:lnTo>
                        <a:pt x="23" y="481"/>
                      </a:lnTo>
                      <a:lnTo>
                        <a:pt x="23" y="481"/>
                      </a:lnTo>
                      <a:lnTo>
                        <a:pt x="23" y="481"/>
                      </a:lnTo>
                      <a:lnTo>
                        <a:pt x="23" y="481"/>
                      </a:lnTo>
                      <a:lnTo>
                        <a:pt x="21" y="481"/>
                      </a:lnTo>
                      <a:lnTo>
                        <a:pt x="21" y="481"/>
                      </a:lnTo>
                      <a:lnTo>
                        <a:pt x="19" y="479"/>
                      </a:lnTo>
                      <a:lnTo>
                        <a:pt x="19" y="479"/>
                      </a:lnTo>
                      <a:lnTo>
                        <a:pt x="19" y="479"/>
                      </a:lnTo>
                      <a:lnTo>
                        <a:pt x="19" y="479"/>
                      </a:lnTo>
                      <a:lnTo>
                        <a:pt x="17" y="479"/>
                      </a:lnTo>
                      <a:lnTo>
                        <a:pt x="17" y="479"/>
                      </a:lnTo>
                      <a:lnTo>
                        <a:pt x="17" y="481"/>
                      </a:lnTo>
                      <a:lnTo>
                        <a:pt x="17" y="481"/>
                      </a:lnTo>
                      <a:lnTo>
                        <a:pt x="15" y="481"/>
                      </a:lnTo>
                      <a:lnTo>
                        <a:pt x="15" y="481"/>
                      </a:lnTo>
                      <a:lnTo>
                        <a:pt x="13" y="483"/>
                      </a:lnTo>
                      <a:lnTo>
                        <a:pt x="13" y="483"/>
                      </a:lnTo>
                      <a:lnTo>
                        <a:pt x="15" y="483"/>
                      </a:lnTo>
                      <a:lnTo>
                        <a:pt x="19" y="489"/>
                      </a:lnTo>
                      <a:lnTo>
                        <a:pt x="21" y="491"/>
                      </a:lnTo>
                      <a:lnTo>
                        <a:pt x="21" y="491"/>
                      </a:lnTo>
                      <a:lnTo>
                        <a:pt x="21" y="491"/>
                      </a:lnTo>
                      <a:lnTo>
                        <a:pt x="21" y="493"/>
                      </a:lnTo>
                      <a:lnTo>
                        <a:pt x="21" y="493"/>
                      </a:lnTo>
                      <a:lnTo>
                        <a:pt x="19" y="494"/>
                      </a:lnTo>
                      <a:lnTo>
                        <a:pt x="21" y="496"/>
                      </a:lnTo>
                      <a:lnTo>
                        <a:pt x="21" y="496"/>
                      </a:lnTo>
                      <a:lnTo>
                        <a:pt x="21" y="496"/>
                      </a:lnTo>
                      <a:lnTo>
                        <a:pt x="21" y="498"/>
                      </a:lnTo>
                      <a:lnTo>
                        <a:pt x="23" y="498"/>
                      </a:lnTo>
                      <a:lnTo>
                        <a:pt x="24" y="500"/>
                      </a:lnTo>
                      <a:lnTo>
                        <a:pt x="24" y="502"/>
                      </a:lnTo>
                      <a:lnTo>
                        <a:pt x="26" y="504"/>
                      </a:lnTo>
                      <a:lnTo>
                        <a:pt x="26" y="504"/>
                      </a:lnTo>
                      <a:lnTo>
                        <a:pt x="26" y="506"/>
                      </a:lnTo>
                      <a:lnTo>
                        <a:pt x="26" y="506"/>
                      </a:lnTo>
                      <a:lnTo>
                        <a:pt x="26" y="506"/>
                      </a:lnTo>
                      <a:lnTo>
                        <a:pt x="26" y="508"/>
                      </a:lnTo>
                      <a:lnTo>
                        <a:pt x="26" y="508"/>
                      </a:lnTo>
                      <a:lnTo>
                        <a:pt x="26" y="508"/>
                      </a:lnTo>
                      <a:lnTo>
                        <a:pt x="24" y="508"/>
                      </a:lnTo>
                      <a:lnTo>
                        <a:pt x="24" y="510"/>
                      </a:lnTo>
                      <a:lnTo>
                        <a:pt x="24" y="510"/>
                      </a:lnTo>
                      <a:lnTo>
                        <a:pt x="24" y="510"/>
                      </a:lnTo>
                      <a:lnTo>
                        <a:pt x="24" y="512"/>
                      </a:lnTo>
                      <a:lnTo>
                        <a:pt x="23" y="512"/>
                      </a:lnTo>
                      <a:lnTo>
                        <a:pt x="23" y="513"/>
                      </a:lnTo>
                      <a:lnTo>
                        <a:pt x="23" y="513"/>
                      </a:lnTo>
                      <a:lnTo>
                        <a:pt x="23" y="515"/>
                      </a:lnTo>
                      <a:lnTo>
                        <a:pt x="23" y="517"/>
                      </a:lnTo>
                      <a:lnTo>
                        <a:pt x="23" y="519"/>
                      </a:lnTo>
                      <a:lnTo>
                        <a:pt x="23" y="521"/>
                      </a:lnTo>
                      <a:lnTo>
                        <a:pt x="23" y="521"/>
                      </a:lnTo>
                      <a:lnTo>
                        <a:pt x="24" y="521"/>
                      </a:lnTo>
                      <a:lnTo>
                        <a:pt x="24" y="519"/>
                      </a:lnTo>
                      <a:lnTo>
                        <a:pt x="24" y="519"/>
                      </a:lnTo>
                      <a:lnTo>
                        <a:pt x="24" y="517"/>
                      </a:lnTo>
                      <a:lnTo>
                        <a:pt x="24" y="517"/>
                      </a:lnTo>
                      <a:lnTo>
                        <a:pt x="24" y="517"/>
                      </a:lnTo>
                      <a:lnTo>
                        <a:pt x="26" y="517"/>
                      </a:lnTo>
                      <a:lnTo>
                        <a:pt x="26" y="517"/>
                      </a:lnTo>
                      <a:lnTo>
                        <a:pt x="26" y="519"/>
                      </a:lnTo>
                      <a:lnTo>
                        <a:pt x="26" y="519"/>
                      </a:lnTo>
                      <a:lnTo>
                        <a:pt x="28" y="521"/>
                      </a:lnTo>
                      <a:lnTo>
                        <a:pt x="28" y="521"/>
                      </a:lnTo>
                      <a:lnTo>
                        <a:pt x="30" y="521"/>
                      </a:lnTo>
                      <a:lnTo>
                        <a:pt x="30" y="521"/>
                      </a:lnTo>
                      <a:lnTo>
                        <a:pt x="30" y="521"/>
                      </a:lnTo>
                      <a:lnTo>
                        <a:pt x="30" y="519"/>
                      </a:lnTo>
                      <a:lnTo>
                        <a:pt x="32" y="519"/>
                      </a:lnTo>
                      <a:lnTo>
                        <a:pt x="32" y="519"/>
                      </a:lnTo>
                      <a:lnTo>
                        <a:pt x="32" y="519"/>
                      </a:lnTo>
                      <a:lnTo>
                        <a:pt x="34" y="519"/>
                      </a:lnTo>
                      <a:lnTo>
                        <a:pt x="36" y="519"/>
                      </a:lnTo>
                      <a:lnTo>
                        <a:pt x="36" y="519"/>
                      </a:lnTo>
                      <a:lnTo>
                        <a:pt x="38" y="519"/>
                      </a:lnTo>
                      <a:lnTo>
                        <a:pt x="38" y="519"/>
                      </a:lnTo>
                      <a:lnTo>
                        <a:pt x="38" y="517"/>
                      </a:lnTo>
                      <a:lnTo>
                        <a:pt x="38" y="517"/>
                      </a:lnTo>
                      <a:lnTo>
                        <a:pt x="38" y="515"/>
                      </a:lnTo>
                      <a:lnTo>
                        <a:pt x="38" y="515"/>
                      </a:lnTo>
                      <a:lnTo>
                        <a:pt x="38" y="513"/>
                      </a:lnTo>
                      <a:lnTo>
                        <a:pt x="38" y="513"/>
                      </a:lnTo>
                      <a:lnTo>
                        <a:pt x="38" y="512"/>
                      </a:lnTo>
                      <a:lnTo>
                        <a:pt x="36" y="512"/>
                      </a:lnTo>
                      <a:lnTo>
                        <a:pt x="36" y="512"/>
                      </a:lnTo>
                      <a:lnTo>
                        <a:pt x="36" y="512"/>
                      </a:lnTo>
                      <a:lnTo>
                        <a:pt x="36" y="512"/>
                      </a:lnTo>
                      <a:lnTo>
                        <a:pt x="36" y="510"/>
                      </a:lnTo>
                      <a:lnTo>
                        <a:pt x="36" y="510"/>
                      </a:lnTo>
                      <a:lnTo>
                        <a:pt x="38" y="510"/>
                      </a:lnTo>
                      <a:lnTo>
                        <a:pt x="38" y="510"/>
                      </a:lnTo>
                      <a:lnTo>
                        <a:pt x="38" y="510"/>
                      </a:lnTo>
                      <a:lnTo>
                        <a:pt x="38" y="508"/>
                      </a:lnTo>
                      <a:lnTo>
                        <a:pt x="38" y="508"/>
                      </a:lnTo>
                      <a:lnTo>
                        <a:pt x="38" y="508"/>
                      </a:lnTo>
                      <a:lnTo>
                        <a:pt x="38" y="508"/>
                      </a:lnTo>
                      <a:lnTo>
                        <a:pt x="38" y="508"/>
                      </a:lnTo>
                      <a:lnTo>
                        <a:pt x="38" y="506"/>
                      </a:lnTo>
                      <a:lnTo>
                        <a:pt x="38" y="506"/>
                      </a:lnTo>
                      <a:lnTo>
                        <a:pt x="38" y="506"/>
                      </a:lnTo>
                      <a:lnTo>
                        <a:pt x="40" y="506"/>
                      </a:lnTo>
                      <a:lnTo>
                        <a:pt x="40" y="506"/>
                      </a:lnTo>
                      <a:lnTo>
                        <a:pt x="40" y="506"/>
                      </a:lnTo>
                      <a:lnTo>
                        <a:pt x="40" y="506"/>
                      </a:lnTo>
                      <a:lnTo>
                        <a:pt x="40" y="508"/>
                      </a:lnTo>
                      <a:lnTo>
                        <a:pt x="40" y="508"/>
                      </a:lnTo>
                      <a:lnTo>
                        <a:pt x="40" y="510"/>
                      </a:lnTo>
                      <a:lnTo>
                        <a:pt x="42" y="510"/>
                      </a:lnTo>
                      <a:lnTo>
                        <a:pt x="44" y="508"/>
                      </a:lnTo>
                      <a:lnTo>
                        <a:pt x="44" y="508"/>
                      </a:lnTo>
                      <a:lnTo>
                        <a:pt x="44" y="508"/>
                      </a:lnTo>
                      <a:lnTo>
                        <a:pt x="45" y="508"/>
                      </a:lnTo>
                      <a:lnTo>
                        <a:pt x="45" y="510"/>
                      </a:lnTo>
                      <a:lnTo>
                        <a:pt x="47" y="510"/>
                      </a:lnTo>
                      <a:lnTo>
                        <a:pt x="49" y="510"/>
                      </a:lnTo>
                      <a:lnTo>
                        <a:pt x="49" y="510"/>
                      </a:lnTo>
                      <a:lnTo>
                        <a:pt x="51" y="510"/>
                      </a:lnTo>
                      <a:lnTo>
                        <a:pt x="51" y="512"/>
                      </a:lnTo>
                      <a:lnTo>
                        <a:pt x="53" y="512"/>
                      </a:lnTo>
                      <a:lnTo>
                        <a:pt x="53" y="512"/>
                      </a:lnTo>
                      <a:lnTo>
                        <a:pt x="55" y="512"/>
                      </a:lnTo>
                      <a:lnTo>
                        <a:pt x="55" y="512"/>
                      </a:lnTo>
                      <a:lnTo>
                        <a:pt x="57" y="512"/>
                      </a:lnTo>
                      <a:lnTo>
                        <a:pt x="59" y="512"/>
                      </a:lnTo>
                      <a:lnTo>
                        <a:pt x="61" y="512"/>
                      </a:lnTo>
                      <a:lnTo>
                        <a:pt x="63" y="512"/>
                      </a:lnTo>
                      <a:lnTo>
                        <a:pt x="63" y="512"/>
                      </a:lnTo>
                      <a:lnTo>
                        <a:pt x="63" y="513"/>
                      </a:lnTo>
                      <a:lnTo>
                        <a:pt x="63" y="513"/>
                      </a:lnTo>
                      <a:lnTo>
                        <a:pt x="63" y="515"/>
                      </a:lnTo>
                      <a:lnTo>
                        <a:pt x="65" y="515"/>
                      </a:lnTo>
                      <a:lnTo>
                        <a:pt x="65" y="515"/>
                      </a:lnTo>
                      <a:lnTo>
                        <a:pt x="65" y="517"/>
                      </a:lnTo>
                      <a:lnTo>
                        <a:pt x="66" y="517"/>
                      </a:lnTo>
                      <a:lnTo>
                        <a:pt x="66" y="521"/>
                      </a:lnTo>
                      <a:lnTo>
                        <a:pt x="66" y="521"/>
                      </a:lnTo>
                      <a:lnTo>
                        <a:pt x="66" y="523"/>
                      </a:lnTo>
                      <a:lnTo>
                        <a:pt x="66" y="525"/>
                      </a:lnTo>
                      <a:lnTo>
                        <a:pt x="66" y="525"/>
                      </a:lnTo>
                      <a:lnTo>
                        <a:pt x="68" y="525"/>
                      </a:lnTo>
                      <a:lnTo>
                        <a:pt x="68" y="525"/>
                      </a:lnTo>
                      <a:lnTo>
                        <a:pt x="68" y="525"/>
                      </a:lnTo>
                      <a:lnTo>
                        <a:pt x="70" y="525"/>
                      </a:lnTo>
                      <a:lnTo>
                        <a:pt x="72" y="525"/>
                      </a:lnTo>
                      <a:lnTo>
                        <a:pt x="72" y="525"/>
                      </a:lnTo>
                      <a:lnTo>
                        <a:pt x="74" y="523"/>
                      </a:lnTo>
                      <a:lnTo>
                        <a:pt x="76" y="521"/>
                      </a:lnTo>
                      <a:lnTo>
                        <a:pt x="78" y="521"/>
                      </a:lnTo>
                      <a:lnTo>
                        <a:pt x="80" y="521"/>
                      </a:lnTo>
                      <a:lnTo>
                        <a:pt x="80" y="521"/>
                      </a:lnTo>
                      <a:lnTo>
                        <a:pt x="82" y="521"/>
                      </a:lnTo>
                      <a:lnTo>
                        <a:pt x="80" y="521"/>
                      </a:lnTo>
                      <a:lnTo>
                        <a:pt x="80" y="519"/>
                      </a:lnTo>
                      <a:lnTo>
                        <a:pt x="80" y="519"/>
                      </a:lnTo>
                      <a:lnTo>
                        <a:pt x="82" y="519"/>
                      </a:lnTo>
                      <a:lnTo>
                        <a:pt x="82" y="517"/>
                      </a:lnTo>
                      <a:lnTo>
                        <a:pt x="82" y="517"/>
                      </a:lnTo>
                      <a:lnTo>
                        <a:pt x="84" y="517"/>
                      </a:lnTo>
                      <a:lnTo>
                        <a:pt x="85" y="517"/>
                      </a:lnTo>
                      <a:lnTo>
                        <a:pt x="85" y="517"/>
                      </a:lnTo>
                      <a:lnTo>
                        <a:pt x="85" y="519"/>
                      </a:lnTo>
                      <a:lnTo>
                        <a:pt x="87" y="519"/>
                      </a:lnTo>
                      <a:lnTo>
                        <a:pt x="87" y="519"/>
                      </a:lnTo>
                      <a:lnTo>
                        <a:pt x="87" y="519"/>
                      </a:lnTo>
                      <a:lnTo>
                        <a:pt x="87" y="519"/>
                      </a:lnTo>
                      <a:lnTo>
                        <a:pt x="89" y="517"/>
                      </a:lnTo>
                      <a:lnTo>
                        <a:pt x="89" y="517"/>
                      </a:lnTo>
                      <a:lnTo>
                        <a:pt x="89" y="515"/>
                      </a:lnTo>
                      <a:lnTo>
                        <a:pt x="89" y="515"/>
                      </a:lnTo>
                      <a:lnTo>
                        <a:pt x="91" y="515"/>
                      </a:lnTo>
                      <a:lnTo>
                        <a:pt x="93" y="513"/>
                      </a:lnTo>
                      <a:lnTo>
                        <a:pt x="93" y="513"/>
                      </a:lnTo>
                      <a:lnTo>
                        <a:pt x="93" y="513"/>
                      </a:lnTo>
                      <a:lnTo>
                        <a:pt x="95" y="512"/>
                      </a:lnTo>
                      <a:lnTo>
                        <a:pt x="95" y="512"/>
                      </a:lnTo>
                      <a:lnTo>
                        <a:pt x="97" y="510"/>
                      </a:lnTo>
                      <a:lnTo>
                        <a:pt x="99" y="510"/>
                      </a:lnTo>
                      <a:lnTo>
                        <a:pt x="99" y="510"/>
                      </a:lnTo>
                      <a:lnTo>
                        <a:pt x="99" y="508"/>
                      </a:lnTo>
                      <a:lnTo>
                        <a:pt x="99" y="508"/>
                      </a:lnTo>
                      <a:lnTo>
                        <a:pt x="99" y="508"/>
                      </a:lnTo>
                      <a:lnTo>
                        <a:pt x="99" y="506"/>
                      </a:lnTo>
                      <a:lnTo>
                        <a:pt x="97" y="506"/>
                      </a:lnTo>
                      <a:lnTo>
                        <a:pt x="97" y="506"/>
                      </a:lnTo>
                      <a:lnTo>
                        <a:pt x="97" y="504"/>
                      </a:lnTo>
                      <a:lnTo>
                        <a:pt x="97" y="504"/>
                      </a:lnTo>
                      <a:lnTo>
                        <a:pt x="97" y="504"/>
                      </a:lnTo>
                      <a:lnTo>
                        <a:pt x="99" y="502"/>
                      </a:lnTo>
                      <a:lnTo>
                        <a:pt x="99" y="502"/>
                      </a:lnTo>
                      <a:lnTo>
                        <a:pt x="99" y="502"/>
                      </a:lnTo>
                      <a:lnTo>
                        <a:pt x="101" y="504"/>
                      </a:lnTo>
                      <a:lnTo>
                        <a:pt x="103" y="504"/>
                      </a:lnTo>
                      <a:lnTo>
                        <a:pt x="105" y="504"/>
                      </a:lnTo>
                      <a:lnTo>
                        <a:pt x="105" y="504"/>
                      </a:lnTo>
                      <a:lnTo>
                        <a:pt x="105" y="504"/>
                      </a:lnTo>
                      <a:lnTo>
                        <a:pt x="106" y="504"/>
                      </a:lnTo>
                      <a:lnTo>
                        <a:pt x="106" y="504"/>
                      </a:lnTo>
                      <a:lnTo>
                        <a:pt x="108" y="504"/>
                      </a:lnTo>
                      <a:lnTo>
                        <a:pt x="108" y="504"/>
                      </a:lnTo>
                      <a:lnTo>
                        <a:pt x="108" y="504"/>
                      </a:lnTo>
                      <a:lnTo>
                        <a:pt x="110" y="502"/>
                      </a:lnTo>
                      <a:lnTo>
                        <a:pt x="110" y="502"/>
                      </a:lnTo>
                      <a:lnTo>
                        <a:pt x="110" y="502"/>
                      </a:lnTo>
                      <a:lnTo>
                        <a:pt x="112" y="500"/>
                      </a:lnTo>
                      <a:lnTo>
                        <a:pt x="112" y="500"/>
                      </a:lnTo>
                      <a:lnTo>
                        <a:pt x="112" y="500"/>
                      </a:lnTo>
                      <a:lnTo>
                        <a:pt x="112" y="500"/>
                      </a:lnTo>
                      <a:lnTo>
                        <a:pt x="112" y="502"/>
                      </a:lnTo>
                      <a:lnTo>
                        <a:pt x="112" y="502"/>
                      </a:lnTo>
                      <a:lnTo>
                        <a:pt x="112" y="504"/>
                      </a:lnTo>
                      <a:lnTo>
                        <a:pt x="112" y="504"/>
                      </a:lnTo>
                      <a:lnTo>
                        <a:pt x="112" y="506"/>
                      </a:lnTo>
                      <a:lnTo>
                        <a:pt x="112" y="506"/>
                      </a:lnTo>
                      <a:lnTo>
                        <a:pt x="110" y="508"/>
                      </a:lnTo>
                      <a:lnTo>
                        <a:pt x="110" y="508"/>
                      </a:lnTo>
                      <a:lnTo>
                        <a:pt x="110" y="508"/>
                      </a:lnTo>
                      <a:lnTo>
                        <a:pt x="110" y="510"/>
                      </a:lnTo>
                      <a:lnTo>
                        <a:pt x="110" y="512"/>
                      </a:lnTo>
                      <a:lnTo>
                        <a:pt x="110" y="512"/>
                      </a:lnTo>
                      <a:lnTo>
                        <a:pt x="110" y="513"/>
                      </a:lnTo>
                      <a:lnTo>
                        <a:pt x="110" y="513"/>
                      </a:lnTo>
                      <a:lnTo>
                        <a:pt x="112" y="513"/>
                      </a:lnTo>
                      <a:lnTo>
                        <a:pt x="112" y="512"/>
                      </a:lnTo>
                      <a:lnTo>
                        <a:pt x="114" y="510"/>
                      </a:lnTo>
                      <a:lnTo>
                        <a:pt x="114" y="510"/>
                      </a:lnTo>
                      <a:lnTo>
                        <a:pt x="116" y="510"/>
                      </a:lnTo>
                      <a:lnTo>
                        <a:pt x="116" y="510"/>
                      </a:lnTo>
                      <a:lnTo>
                        <a:pt x="118" y="510"/>
                      </a:lnTo>
                      <a:lnTo>
                        <a:pt x="118" y="510"/>
                      </a:lnTo>
                      <a:lnTo>
                        <a:pt x="118" y="510"/>
                      </a:lnTo>
                      <a:lnTo>
                        <a:pt x="122" y="508"/>
                      </a:lnTo>
                      <a:lnTo>
                        <a:pt x="125" y="510"/>
                      </a:lnTo>
                      <a:lnTo>
                        <a:pt x="127" y="513"/>
                      </a:lnTo>
                      <a:lnTo>
                        <a:pt x="127" y="515"/>
                      </a:lnTo>
                      <a:lnTo>
                        <a:pt x="127" y="515"/>
                      </a:lnTo>
                      <a:lnTo>
                        <a:pt x="127" y="517"/>
                      </a:lnTo>
                      <a:lnTo>
                        <a:pt x="125" y="519"/>
                      </a:lnTo>
                      <a:lnTo>
                        <a:pt x="125" y="521"/>
                      </a:lnTo>
                      <a:lnTo>
                        <a:pt x="125" y="521"/>
                      </a:lnTo>
                      <a:lnTo>
                        <a:pt x="127" y="523"/>
                      </a:lnTo>
                      <a:lnTo>
                        <a:pt x="127" y="523"/>
                      </a:lnTo>
                      <a:lnTo>
                        <a:pt x="127" y="525"/>
                      </a:lnTo>
                      <a:lnTo>
                        <a:pt x="127" y="525"/>
                      </a:lnTo>
                      <a:lnTo>
                        <a:pt x="127" y="525"/>
                      </a:lnTo>
                      <a:lnTo>
                        <a:pt x="127" y="527"/>
                      </a:lnTo>
                      <a:lnTo>
                        <a:pt x="125" y="527"/>
                      </a:lnTo>
                      <a:lnTo>
                        <a:pt x="124" y="525"/>
                      </a:lnTo>
                      <a:lnTo>
                        <a:pt x="124" y="525"/>
                      </a:lnTo>
                      <a:lnTo>
                        <a:pt x="124" y="527"/>
                      </a:lnTo>
                      <a:lnTo>
                        <a:pt x="124" y="527"/>
                      </a:lnTo>
                      <a:lnTo>
                        <a:pt x="124" y="529"/>
                      </a:lnTo>
                      <a:lnTo>
                        <a:pt x="124" y="529"/>
                      </a:lnTo>
                      <a:lnTo>
                        <a:pt x="125" y="531"/>
                      </a:lnTo>
                      <a:lnTo>
                        <a:pt x="125" y="531"/>
                      </a:lnTo>
                      <a:lnTo>
                        <a:pt x="127" y="529"/>
                      </a:lnTo>
                      <a:lnTo>
                        <a:pt x="127" y="529"/>
                      </a:lnTo>
                      <a:lnTo>
                        <a:pt x="129" y="529"/>
                      </a:lnTo>
                      <a:lnTo>
                        <a:pt x="129" y="529"/>
                      </a:lnTo>
                      <a:lnTo>
                        <a:pt x="131" y="531"/>
                      </a:lnTo>
                      <a:lnTo>
                        <a:pt x="133" y="534"/>
                      </a:lnTo>
                      <a:lnTo>
                        <a:pt x="135" y="534"/>
                      </a:lnTo>
                      <a:lnTo>
                        <a:pt x="135" y="534"/>
                      </a:lnTo>
                      <a:lnTo>
                        <a:pt x="135" y="534"/>
                      </a:lnTo>
                      <a:lnTo>
                        <a:pt x="137" y="534"/>
                      </a:lnTo>
                      <a:lnTo>
                        <a:pt x="137" y="534"/>
                      </a:lnTo>
                      <a:lnTo>
                        <a:pt x="139" y="536"/>
                      </a:lnTo>
                      <a:lnTo>
                        <a:pt x="141" y="536"/>
                      </a:lnTo>
                      <a:lnTo>
                        <a:pt x="143" y="536"/>
                      </a:lnTo>
                      <a:lnTo>
                        <a:pt x="143" y="536"/>
                      </a:lnTo>
                      <a:lnTo>
                        <a:pt x="145" y="536"/>
                      </a:lnTo>
                      <a:lnTo>
                        <a:pt x="145" y="534"/>
                      </a:lnTo>
                      <a:lnTo>
                        <a:pt x="146" y="534"/>
                      </a:lnTo>
                      <a:lnTo>
                        <a:pt x="146" y="534"/>
                      </a:lnTo>
                      <a:lnTo>
                        <a:pt x="146" y="534"/>
                      </a:lnTo>
                      <a:lnTo>
                        <a:pt x="148" y="536"/>
                      </a:lnTo>
                      <a:lnTo>
                        <a:pt x="148" y="536"/>
                      </a:lnTo>
                      <a:lnTo>
                        <a:pt x="148" y="536"/>
                      </a:lnTo>
                      <a:lnTo>
                        <a:pt x="150" y="536"/>
                      </a:lnTo>
                      <a:lnTo>
                        <a:pt x="150" y="536"/>
                      </a:lnTo>
                      <a:lnTo>
                        <a:pt x="152" y="536"/>
                      </a:lnTo>
                      <a:lnTo>
                        <a:pt x="152" y="536"/>
                      </a:lnTo>
                      <a:lnTo>
                        <a:pt x="152" y="536"/>
                      </a:lnTo>
                      <a:lnTo>
                        <a:pt x="152" y="536"/>
                      </a:lnTo>
                      <a:lnTo>
                        <a:pt x="152" y="538"/>
                      </a:lnTo>
                      <a:lnTo>
                        <a:pt x="152" y="540"/>
                      </a:lnTo>
                      <a:lnTo>
                        <a:pt x="152" y="540"/>
                      </a:lnTo>
                      <a:lnTo>
                        <a:pt x="152" y="542"/>
                      </a:lnTo>
                      <a:lnTo>
                        <a:pt x="152" y="544"/>
                      </a:lnTo>
                      <a:lnTo>
                        <a:pt x="152" y="544"/>
                      </a:lnTo>
                      <a:lnTo>
                        <a:pt x="152" y="546"/>
                      </a:lnTo>
                      <a:lnTo>
                        <a:pt x="152" y="546"/>
                      </a:lnTo>
                      <a:lnTo>
                        <a:pt x="152" y="548"/>
                      </a:lnTo>
                      <a:lnTo>
                        <a:pt x="152" y="548"/>
                      </a:lnTo>
                      <a:lnTo>
                        <a:pt x="152" y="553"/>
                      </a:lnTo>
                      <a:lnTo>
                        <a:pt x="152" y="553"/>
                      </a:lnTo>
                      <a:lnTo>
                        <a:pt x="152" y="553"/>
                      </a:lnTo>
                      <a:lnTo>
                        <a:pt x="150" y="553"/>
                      </a:lnTo>
                      <a:lnTo>
                        <a:pt x="150" y="555"/>
                      </a:lnTo>
                      <a:lnTo>
                        <a:pt x="150" y="555"/>
                      </a:lnTo>
                      <a:lnTo>
                        <a:pt x="150" y="555"/>
                      </a:lnTo>
                      <a:lnTo>
                        <a:pt x="150" y="557"/>
                      </a:lnTo>
                      <a:lnTo>
                        <a:pt x="152" y="557"/>
                      </a:lnTo>
                      <a:lnTo>
                        <a:pt x="152" y="557"/>
                      </a:lnTo>
                      <a:lnTo>
                        <a:pt x="152" y="559"/>
                      </a:lnTo>
                      <a:lnTo>
                        <a:pt x="152" y="559"/>
                      </a:lnTo>
                      <a:lnTo>
                        <a:pt x="154" y="561"/>
                      </a:lnTo>
                      <a:lnTo>
                        <a:pt x="154" y="561"/>
                      </a:lnTo>
                      <a:lnTo>
                        <a:pt x="154" y="561"/>
                      </a:lnTo>
                      <a:lnTo>
                        <a:pt x="156" y="561"/>
                      </a:lnTo>
                      <a:lnTo>
                        <a:pt x="156" y="561"/>
                      </a:lnTo>
                      <a:lnTo>
                        <a:pt x="158" y="561"/>
                      </a:lnTo>
                      <a:lnTo>
                        <a:pt x="158" y="561"/>
                      </a:lnTo>
                      <a:lnTo>
                        <a:pt x="158" y="561"/>
                      </a:lnTo>
                      <a:lnTo>
                        <a:pt x="160" y="561"/>
                      </a:lnTo>
                      <a:lnTo>
                        <a:pt x="160" y="561"/>
                      </a:lnTo>
                      <a:lnTo>
                        <a:pt x="160" y="561"/>
                      </a:lnTo>
                      <a:lnTo>
                        <a:pt x="160" y="561"/>
                      </a:lnTo>
                      <a:lnTo>
                        <a:pt x="162" y="563"/>
                      </a:lnTo>
                      <a:lnTo>
                        <a:pt x="165" y="565"/>
                      </a:lnTo>
                      <a:lnTo>
                        <a:pt x="165" y="565"/>
                      </a:lnTo>
                      <a:lnTo>
                        <a:pt x="165" y="565"/>
                      </a:lnTo>
                      <a:lnTo>
                        <a:pt x="165" y="565"/>
                      </a:lnTo>
                      <a:lnTo>
                        <a:pt x="167" y="565"/>
                      </a:lnTo>
                      <a:lnTo>
                        <a:pt x="167" y="565"/>
                      </a:lnTo>
                      <a:lnTo>
                        <a:pt x="167" y="565"/>
                      </a:lnTo>
                      <a:lnTo>
                        <a:pt x="169" y="563"/>
                      </a:lnTo>
                      <a:lnTo>
                        <a:pt x="169" y="563"/>
                      </a:lnTo>
                      <a:lnTo>
                        <a:pt x="169" y="565"/>
                      </a:lnTo>
                      <a:lnTo>
                        <a:pt x="171" y="565"/>
                      </a:lnTo>
                      <a:lnTo>
                        <a:pt x="171" y="565"/>
                      </a:lnTo>
                      <a:lnTo>
                        <a:pt x="171" y="567"/>
                      </a:lnTo>
                      <a:lnTo>
                        <a:pt x="171" y="567"/>
                      </a:lnTo>
                      <a:lnTo>
                        <a:pt x="171" y="569"/>
                      </a:lnTo>
                      <a:lnTo>
                        <a:pt x="171" y="571"/>
                      </a:lnTo>
                      <a:lnTo>
                        <a:pt x="171" y="571"/>
                      </a:lnTo>
                      <a:lnTo>
                        <a:pt x="171" y="571"/>
                      </a:lnTo>
                      <a:lnTo>
                        <a:pt x="169" y="572"/>
                      </a:lnTo>
                      <a:lnTo>
                        <a:pt x="169" y="572"/>
                      </a:lnTo>
                      <a:lnTo>
                        <a:pt x="169" y="574"/>
                      </a:lnTo>
                      <a:lnTo>
                        <a:pt x="169" y="574"/>
                      </a:lnTo>
                      <a:lnTo>
                        <a:pt x="169" y="576"/>
                      </a:lnTo>
                      <a:lnTo>
                        <a:pt x="167" y="578"/>
                      </a:lnTo>
                      <a:lnTo>
                        <a:pt x="167" y="578"/>
                      </a:lnTo>
                      <a:lnTo>
                        <a:pt x="165" y="580"/>
                      </a:lnTo>
                      <a:lnTo>
                        <a:pt x="165" y="582"/>
                      </a:lnTo>
                      <a:lnTo>
                        <a:pt x="165" y="584"/>
                      </a:lnTo>
                      <a:lnTo>
                        <a:pt x="165" y="584"/>
                      </a:lnTo>
                      <a:lnTo>
                        <a:pt x="165" y="586"/>
                      </a:lnTo>
                      <a:lnTo>
                        <a:pt x="164" y="586"/>
                      </a:lnTo>
                      <a:lnTo>
                        <a:pt x="162" y="588"/>
                      </a:lnTo>
                      <a:lnTo>
                        <a:pt x="162" y="588"/>
                      </a:lnTo>
                      <a:lnTo>
                        <a:pt x="162" y="588"/>
                      </a:lnTo>
                      <a:lnTo>
                        <a:pt x="162" y="590"/>
                      </a:lnTo>
                      <a:lnTo>
                        <a:pt x="160" y="591"/>
                      </a:lnTo>
                      <a:lnTo>
                        <a:pt x="160" y="591"/>
                      </a:lnTo>
                      <a:lnTo>
                        <a:pt x="160" y="591"/>
                      </a:lnTo>
                      <a:lnTo>
                        <a:pt x="160" y="593"/>
                      </a:lnTo>
                      <a:lnTo>
                        <a:pt x="156" y="597"/>
                      </a:lnTo>
                      <a:lnTo>
                        <a:pt x="156" y="597"/>
                      </a:lnTo>
                      <a:lnTo>
                        <a:pt x="156" y="599"/>
                      </a:lnTo>
                      <a:lnTo>
                        <a:pt x="156" y="599"/>
                      </a:lnTo>
                      <a:lnTo>
                        <a:pt x="158" y="599"/>
                      </a:lnTo>
                      <a:lnTo>
                        <a:pt x="158" y="599"/>
                      </a:lnTo>
                      <a:lnTo>
                        <a:pt x="160" y="601"/>
                      </a:lnTo>
                      <a:lnTo>
                        <a:pt x="162" y="603"/>
                      </a:lnTo>
                      <a:lnTo>
                        <a:pt x="162" y="603"/>
                      </a:lnTo>
                      <a:lnTo>
                        <a:pt x="162" y="605"/>
                      </a:lnTo>
                      <a:lnTo>
                        <a:pt x="162" y="605"/>
                      </a:lnTo>
                      <a:lnTo>
                        <a:pt x="160" y="605"/>
                      </a:lnTo>
                      <a:lnTo>
                        <a:pt x="158" y="605"/>
                      </a:lnTo>
                      <a:lnTo>
                        <a:pt x="152" y="601"/>
                      </a:lnTo>
                      <a:lnTo>
                        <a:pt x="152" y="599"/>
                      </a:lnTo>
                      <a:lnTo>
                        <a:pt x="152" y="599"/>
                      </a:lnTo>
                      <a:lnTo>
                        <a:pt x="152" y="599"/>
                      </a:lnTo>
                      <a:lnTo>
                        <a:pt x="150" y="599"/>
                      </a:lnTo>
                      <a:lnTo>
                        <a:pt x="150" y="599"/>
                      </a:lnTo>
                      <a:lnTo>
                        <a:pt x="150" y="601"/>
                      </a:lnTo>
                      <a:lnTo>
                        <a:pt x="150" y="601"/>
                      </a:lnTo>
                      <a:lnTo>
                        <a:pt x="150" y="603"/>
                      </a:lnTo>
                      <a:lnTo>
                        <a:pt x="150" y="605"/>
                      </a:lnTo>
                      <a:lnTo>
                        <a:pt x="148" y="605"/>
                      </a:lnTo>
                      <a:lnTo>
                        <a:pt x="148" y="605"/>
                      </a:lnTo>
                      <a:lnTo>
                        <a:pt x="148" y="605"/>
                      </a:lnTo>
                      <a:lnTo>
                        <a:pt x="146" y="605"/>
                      </a:lnTo>
                      <a:lnTo>
                        <a:pt x="146" y="605"/>
                      </a:lnTo>
                      <a:lnTo>
                        <a:pt x="146" y="605"/>
                      </a:lnTo>
                      <a:lnTo>
                        <a:pt x="145" y="607"/>
                      </a:lnTo>
                      <a:lnTo>
                        <a:pt x="145" y="607"/>
                      </a:lnTo>
                      <a:lnTo>
                        <a:pt x="145" y="607"/>
                      </a:lnTo>
                      <a:lnTo>
                        <a:pt x="145" y="607"/>
                      </a:lnTo>
                      <a:lnTo>
                        <a:pt x="143" y="607"/>
                      </a:lnTo>
                      <a:lnTo>
                        <a:pt x="143" y="605"/>
                      </a:lnTo>
                      <a:lnTo>
                        <a:pt x="143" y="605"/>
                      </a:lnTo>
                      <a:lnTo>
                        <a:pt x="141" y="605"/>
                      </a:lnTo>
                      <a:lnTo>
                        <a:pt x="141" y="605"/>
                      </a:lnTo>
                      <a:lnTo>
                        <a:pt x="141" y="605"/>
                      </a:lnTo>
                      <a:lnTo>
                        <a:pt x="141" y="607"/>
                      </a:lnTo>
                      <a:lnTo>
                        <a:pt x="141" y="607"/>
                      </a:lnTo>
                      <a:lnTo>
                        <a:pt x="141" y="609"/>
                      </a:lnTo>
                      <a:lnTo>
                        <a:pt x="141" y="610"/>
                      </a:lnTo>
                      <a:lnTo>
                        <a:pt x="141" y="610"/>
                      </a:lnTo>
                      <a:lnTo>
                        <a:pt x="141" y="612"/>
                      </a:lnTo>
                      <a:lnTo>
                        <a:pt x="141" y="614"/>
                      </a:lnTo>
                      <a:lnTo>
                        <a:pt x="139" y="614"/>
                      </a:lnTo>
                      <a:lnTo>
                        <a:pt x="143" y="620"/>
                      </a:lnTo>
                      <a:lnTo>
                        <a:pt x="146" y="622"/>
                      </a:lnTo>
                      <a:lnTo>
                        <a:pt x="150" y="626"/>
                      </a:lnTo>
                      <a:lnTo>
                        <a:pt x="154" y="626"/>
                      </a:lnTo>
                      <a:lnTo>
                        <a:pt x="154" y="626"/>
                      </a:lnTo>
                      <a:lnTo>
                        <a:pt x="154" y="626"/>
                      </a:lnTo>
                      <a:lnTo>
                        <a:pt x="156" y="626"/>
                      </a:lnTo>
                      <a:lnTo>
                        <a:pt x="158" y="626"/>
                      </a:lnTo>
                      <a:lnTo>
                        <a:pt x="158" y="626"/>
                      </a:lnTo>
                      <a:lnTo>
                        <a:pt x="160" y="626"/>
                      </a:lnTo>
                      <a:lnTo>
                        <a:pt x="164" y="622"/>
                      </a:lnTo>
                      <a:lnTo>
                        <a:pt x="164" y="620"/>
                      </a:lnTo>
                      <a:lnTo>
                        <a:pt x="164" y="618"/>
                      </a:lnTo>
                      <a:lnTo>
                        <a:pt x="164" y="618"/>
                      </a:lnTo>
                      <a:lnTo>
                        <a:pt x="164" y="616"/>
                      </a:lnTo>
                      <a:lnTo>
                        <a:pt x="164" y="616"/>
                      </a:lnTo>
                      <a:lnTo>
                        <a:pt x="165" y="616"/>
                      </a:lnTo>
                      <a:lnTo>
                        <a:pt x="165" y="616"/>
                      </a:lnTo>
                      <a:lnTo>
                        <a:pt x="165" y="616"/>
                      </a:lnTo>
                      <a:lnTo>
                        <a:pt x="167" y="616"/>
                      </a:lnTo>
                      <a:lnTo>
                        <a:pt x="167" y="616"/>
                      </a:lnTo>
                      <a:lnTo>
                        <a:pt x="171" y="614"/>
                      </a:lnTo>
                      <a:lnTo>
                        <a:pt x="171" y="614"/>
                      </a:lnTo>
                      <a:lnTo>
                        <a:pt x="171" y="612"/>
                      </a:lnTo>
                      <a:lnTo>
                        <a:pt x="175" y="607"/>
                      </a:lnTo>
                      <a:lnTo>
                        <a:pt x="177" y="599"/>
                      </a:lnTo>
                      <a:lnTo>
                        <a:pt x="177" y="597"/>
                      </a:lnTo>
                      <a:lnTo>
                        <a:pt x="177" y="597"/>
                      </a:lnTo>
                      <a:lnTo>
                        <a:pt x="177" y="595"/>
                      </a:lnTo>
                      <a:lnTo>
                        <a:pt x="177" y="593"/>
                      </a:lnTo>
                      <a:lnTo>
                        <a:pt x="177" y="593"/>
                      </a:lnTo>
                      <a:lnTo>
                        <a:pt x="179" y="591"/>
                      </a:lnTo>
                      <a:lnTo>
                        <a:pt x="179" y="590"/>
                      </a:lnTo>
                      <a:lnTo>
                        <a:pt x="181" y="590"/>
                      </a:lnTo>
                      <a:lnTo>
                        <a:pt x="181" y="590"/>
                      </a:lnTo>
                      <a:lnTo>
                        <a:pt x="183" y="590"/>
                      </a:lnTo>
                      <a:lnTo>
                        <a:pt x="183" y="590"/>
                      </a:lnTo>
                      <a:lnTo>
                        <a:pt x="185" y="588"/>
                      </a:lnTo>
                      <a:lnTo>
                        <a:pt x="185" y="588"/>
                      </a:lnTo>
                      <a:lnTo>
                        <a:pt x="185" y="586"/>
                      </a:lnTo>
                      <a:lnTo>
                        <a:pt x="186" y="586"/>
                      </a:lnTo>
                      <a:lnTo>
                        <a:pt x="190" y="586"/>
                      </a:lnTo>
                      <a:lnTo>
                        <a:pt x="192" y="586"/>
                      </a:lnTo>
                      <a:lnTo>
                        <a:pt x="194" y="584"/>
                      </a:lnTo>
                      <a:lnTo>
                        <a:pt x="198" y="584"/>
                      </a:lnTo>
                      <a:lnTo>
                        <a:pt x="198" y="584"/>
                      </a:lnTo>
                      <a:lnTo>
                        <a:pt x="200" y="586"/>
                      </a:lnTo>
                      <a:lnTo>
                        <a:pt x="200" y="588"/>
                      </a:lnTo>
                      <a:lnTo>
                        <a:pt x="200" y="588"/>
                      </a:lnTo>
                      <a:lnTo>
                        <a:pt x="200" y="588"/>
                      </a:lnTo>
                      <a:lnTo>
                        <a:pt x="202" y="588"/>
                      </a:lnTo>
                      <a:lnTo>
                        <a:pt x="204" y="588"/>
                      </a:lnTo>
                      <a:lnTo>
                        <a:pt x="204" y="586"/>
                      </a:lnTo>
                      <a:lnTo>
                        <a:pt x="204" y="586"/>
                      </a:lnTo>
                      <a:lnTo>
                        <a:pt x="204" y="586"/>
                      </a:lnTo>
                      <a:lnTo>
                        <a:pt x="204" y="584"/>
                      </a:lnTo>
                      <a:lnTo>
                        <a:pt x="206" y="584"/>
                      </a:lnTo>
                      <a:lnTo>
                        <a:pt x="206" y="582"/>
                      </a:lnTo>
                      <a:lnTo>
                        <a:pt x="207" y="584"/>
                      </a:lnTo>
                      <a:lnTo>
                        <a:pt x="209" y="584"/>
                      </a:lnTo>
                      <a:lnTo>
                        <a:pt x="209" y="584"/>
                      </a:lnTo>
                      <a:lnTo>
                        <a:pt x="211" y="584"/>
                      </a:lnTo>
                      <a:lnTo>
                        <a:pt x="211" y="584"/>
                      </a:lnTo>
                      <a:lnTo>
                        <a:pt x="211" y="584"/>
                      </a:lnTo>
                      <a:lnTo>
                        <a:pt x="211" y="586"/>
                      </a:lnTo>
                      <a:lnTo>
                        <a:pt x="211" y="586"/>
                      </a:lnTo>
                      <a:lnTo>
                        <a:pt x="213" y="588"/>
                      </a:lnTo>
                      <a:lnTo>
                        <a:pt x="215" y="588"/>
                      </a:lnTo>
                      <a:lnTo>
                        <a:pt x="215" y="588"/>
                      </a:lnTo>
                      <a:lnTo>
                        <a:pt x="217" y="588"/>
                      </a:lnTo>
                      <a:lnTo>
                        <a:pt x="217" y="588"/>
                      </a:lnTo>
                      <a:lnTo>
                        <a:pt x="219" y="588"/>
                      </a:lnTo>
                      <a:lnTo>
                        <a:pt x="221" y="588"/>
                      </a:lnTo>
                      <a:lnTo>
                        <a:pt x="225" y="588"/>
                      </a:lnTo>
                      <a:lnTo>
                        <a:pt x="225" y="588"/>
                      </a:lnTo>
                      <a:lnTo>
                        <a:pt x="226" y="588"/>
                      </a:lnTo>
                      <a:lnTo>
                        <a:pt x="226" y="586"/>
                      </a:lnTo>
                      <a:lnTo>
                        <a:pt x="230" y="584"/>
                      </a:lnTo>
                      <a:lnTo>
                        <a:pt x="232" y="578"/>
                      </a:lnTo>
                      <a:lnTo>
                        <a:pt x="234" y="578"/>
                      </a:lnTo>
                      <a:lnTo>
                        <a:pt x="234" y="578"/>
                      </a:lnTo>
                      <a:lnTo>
                        <a:pt x="236" y="578"/>
                      </a:lnTo>
                      <a:lnTo>
                        <a:pt x="238" y="578"/>
                      </a:lnTo>
                      <a:lnTo>
                        <a:pt x="238" y="580"/>
                      </a:lnTo>
                      <a:lnTo>
                        <a:pt x="238" y="580"/>
                      </a:lnTo>
                      <a:lnTo>
                        <a:pt x="240" y="580"/>
                      </a:lnTo>
                      <a:lnTo>
                        <a:pt x="242" y="578"/>
                      </a:lnTo>
                      <a:lnTo>
                        <a:pt x="244" y="576"/>
                      </a:lnTo>
                      <a:lnTo>
                        <a:pt x="246" y="574"/>
                      </a:lnTo>
                      <a:lnTo>
                        <a:pt x="246" y="572"/>
                      </a:lnTo>
                      <a:lnTo>
                        <a:pt x="246" y="572"/>
                      </a:lnTo>
                      <a:lnTo>
                        <a:pt x="249" y="571"/>
                      </a:lnTo>
                      <a:lnTo>
                        <a:pt x="249" y="571"/>
                      </a:lnTo>
                      <a:lnTo>
                        <a:pt x="249" y="569"/>
                      </a:lnTo>
                      <a:lnTo>
                        <a:pt x="249" y="569"/>
                      </a:lnTo>
                      <a:lnTo>
                        <a:pt x="249" y="567"/>
                      </a:lnTo>
                      <a:lnTo>
                        <a:pt x="249" y="567"/>
                      </a:lnTo>
                      <a:lnTo>
                        <a:pt x="251" y="565"/>
                      </a:lnTo>
                      <a:lnTo>
                        <a:pt x="251" y="563"/>
                      </a:lnTo>
                      <a:lnTo>
                        <a:pt x="251" y="563"/>
                      </a:lnTo>
                      <a:lnTo>
                        <a:pt x="251" y="561"/>
                      </a:lnTo>
                      <a:lnTo>
                        <a:pt x="251" y="561"/>
                      </a:lnTo>
                      <a:lnTo>
                        <a:pt x="251" y="561"/>
                      </a:lnTo>
                      <a:lnTo>
                        <a:pt x="253" y="559"/>
                      </a:lnTo>
                      <a:lnTo>
                        <a:pt x="255" y="559"/>
                      </a:lnTo>
                      <a:lnTo>
                        <a:pt x="257" y="559"/>
                      </a:lnTo>
                      <a:lnTo>
                        <a:pt x="259" y="559"/>
                      </a:lnTo>
                      <a:lnTo>
                        <a:pt x="259" y="561"/>
                      </a:lnTo>
                      <a:lnTo>
                        <a:pt x="261" y="561"/>
                      </a:lnTo>
                      <a:lnTo>
                        <a:pt x="263" y="563"/>
                      </a:lnTo>
                      <a:lnTo>
                        <a:pt x="263" y="565"/>
                      </a:lnTo>
                      <a:lnTo>
                        <a:pt x="263" y="565"/>
                      </a:lnTo>
                      <a:lnTo>
                        <a:pt x="265" y="565"/>
                      </a:lnTo>
                      <a:lnTo>
                        <a:pt x="266" y="565"/>
                      </a:lnTo>
                      <a:lnTo>
                        <a:pt x="272" y="565"/>
                      </a:lnTo>
                      <a:lnTo>
                        <a:pt x="274" y="565"/>
                      </a:lnTo>
                      <a:lnTo>
                        <a:pt x="274" y="565"/>
                      </a:lnTo>
                      <a:lnTo>
                        <a:pt x="274" y="567"/>
                      </a:lnTo>
                      <a:lnTo>
                        <a:pt x="274" y="567"/>
                      </a:lnTo>
                      <a:lnTo>
                        <a:pt x="274" y="569"/>
                      </a:lnTo>
                      <a:lnTo>
                        <a:pt x="274" y="569"/>
                      </a:lnTo>
                      <a:lnTo>
                        <a:pt x="274" y="569"/>
                      </a:lnTo>
                      <a:lnTo>
                        <a:pt x="278" y="571"/>
                      </a:lnTo>
                      <a:lnTo>
                        <a:pt x="278" y="571"/>
                      </a:lnTo>
                      <a:lnTo>
                        <a:pt x="280" y="571"/>
                      </a:lnTo>
                      <a:lnTo>
                        <a:pt x="282" y="571"/>
                      </a:lnTo>
                      <a:lnTo>
                        <a:pt x="282" y="571"/>
                      </a:lnTo>
                      <a:lnTo>
                        <a:pt x="284" y="571"/>
                      </a:lnTo>
                      <a:lnTo>
                        <a:pt x="284" y="569"/>
                      </a:lnTo>
                      <a:lnTo>
                        <a:pt x="284" y="569"/>
                      </a:lnTo>
                      <a:lnTo>
                        <a:pt x="284" y="569"/>
                      </a:lnTo>
                      <a:lnTo>
                        <a:pt x="282" y="569"/>
                      </a:lnTo>
                      <a:lnTo>
                        <a:pt x="282" y="567"/>
                      </a:lnTo>
                      <a:lnTo>
                        <a:pt x="282" y="567"/>
                      </a:lnTo>
                      <a:lnTo>
                        <a:pt x="280" y="567"/>
                      </a:lnTo>
                      <a:lnTo>
                        <a:pt x="280" y="567"/>
                      </a:lnTo>
                      <a:lnTo>
                        <a:pt x="280" y="565"/>
                      </a:lnTo>
                      <a:lnTo>
                        <a:pt x="280" y="565"/>
                      </a:lnTo>
                      <a:lnTo>
                        <a:pt x="280" y="565"/>
                      </a:lnTo>
                      <a:lnTo>
                        <a:pt x="282" y="563"/>
                      </a:lnTo>
                      <a:lnTo>
                        <a:pt x="282" y="563"/>
                      </a:lnTo>
                      <a:lnTo>
                        <a:pt x="284" y="565"/>
                      </a:lnTo>
                      <a:lnTo>
                        <a:pt x="284" y="565"/>
                      </a:lnTo>
                      <a:lnTo>
                        <a:pt x="286" y="563"/>
                      </a:lnTo>
                      <a:lnTo>
                        <a:pt x="291" y="561"/>
                      </a:lnTo>
                      <a:lnTo>
                        <a:pt x="299" y="557"/>
                      </a:lnTo>
                      <a:lnTo>
                        <a:pt x="299" y="555"/>
                      </a:lnTo>
                      <a:lnTo>
                        <a:pt x="299" y="555"/>
                      </a:lnTo>
                      <a:lnTo>
                        <a:pt x="299" y="553"/>
                      </a:lnTo>
                      <a:lnTo>
                        <a:pt x="299" y="553"/>
                      </a:lnTo>
                      <a:lnTo>
                        <a:pt x="299" y="553"/>
                      </a:lnTo>
                      <a:lnTo>
                        <a:pt x="299" y="552"/>
                      </a:lnTo>
                      <a:lnTo>
                        <a:pt x="301" y="552"/>
                      </a:lnTo>
                      <a:lnTo>
                        <a:pt x="301" y="550"/>
                      </a:lnTo>
                      <a:lnTo>
                        <a:pt x="303" y="548"/>
                      </a:lnTo>
                      <a:lnTo>
                        <a:pt x="305" y="548"/>
                      </a:lnTo>
                      <a:lnTo>
                        <a:pt x="307" y="548"/>
                      </a:lnTo>
                      <a:lnTo>
                        <a:pt x="307" y="546"/>
                      </a:lnTo>
                      <a:lnTo>
                        <a:pt x="308" y="546"/>
                      </a:lnTo>
                      <a:lnTo>
                        <a:pt x="308" y="546"/>
                      </a:lnTo>
                      <a:lnTo>
                        <a:pt x="308" y="544"/>
                      </a:lnTo>
                      <a:lnTo>
                        <a:pt x="307" y="544"/>
                      </a:lnTo>
                      <a:lnTo>
                        <a:pt x="307" y="544"/>
                      </a:lnTo>
                      <a:lnTo>
                        <a:pt x="307" y="544"/>
                      </a:lnTo>
                      <a:lnTo>
                        <a:pt x="307" y="542"/>
                      </a:lnTo>
                      <a:lnTo>
                        <a:pt x="305" y="542"/>
                      </a:lnTo>
                      <a:lnTo>
                        <a:pt x="307" y="542"/>
                      </a:lnTo>
                      <a:lnTo>
                        <a:pt x="307" y="542"/>
                      </a:lnTo>
                      <a:lnTo>
                        <a:pt x="307" y="540"/>
                      </a:lnTo>
                      <a:lnTo>
                        <a:pt x="307" y="542"/>
                      </a:lnTo>
                      <a:lnTo>
                        <a:pt x="308" y="542"/>
                      </a:lnTo>
                      <a:lnTo>
                        <a:pt x="310" y="544"/>
                      </a:lnTo>
                      <a:lnTo>
                        <a:pt x="312" y="544"/>
                      </a:lnTo>
                      <a:lnTo>
                        <a:pt x="312" y="544"/>
                      </a:lnTo>
                      <a:lnTo>
                        <a:pt x="312" y="544"/>
                      </a:lnTo>
                      <a:lnTo>
                        <a:pt x="312" y="546"/>
                      </a:lnTo>
                      <a:lnTo>
                        <a:pt x="312" y="546"/>
                      </a:lnTo>
                      <a:lnTo>
                        <a:pt x="312" y="546"/>
                      </a:lnTo>
                      <a:lnTo>
                        <a:pt x="312" y="546"/>
                      </a:lnTo>
                      <a:lnTo>
                        <a:pt x="312" y="548"/>
                      </a:lnTo>
                      <a:lnTo>
                        <a:pt x="312" y="548"/>
                      </a:lnTo>
                      <a:lnTo>
                        <a:pt x="312" y="548"/>
                      </a:lnTo>
                      <a:lnTo>
                        <a:pt x="314" y="548"/>
                      </a:lnTo>
                      <a:lnTo>
                        <a:pt x="316" y="548"/>
                      </a:lnTo>
                      <a:lnTo>
                        <a:pt x="316" y="548"/>
                      </a:lnTo>
                      <a:lnTo>
                        <a:pt x="322" y="550"/>
                      </a:lnTo>
                      <a:lnTo>
                        <a:pt x="324" y="550"/>
                      </a:lnTo>
                      <a:lnTo>
                        <a:pt x="327" y="548"/>
                      </a:lnTo>
                      <a:lnTo>
                        <a:pt x="327" y="548"/>
                      </a:lnTo>
                      <a:lnTo>
                        <a:pt x="327" y="548"/>
                      </a:lnTo>
                      <a:lnTo>
                        <a:pt x="326" y="548"/>
                      </a:lnTo>
                      <a:lnTo>
                        <a:pt x="326" y="548"/>
                      </a:lnTo>
                      <a:lnTo>
                        <a:pt x="324" y="546"/>
                      </a:lnTo>
                      <a:lnTo>
                        <a:pt x="324" y="546"/>
                      </a:lnTo>
                      <a:lnTo>
                        <a:pt x="324" y="546"/>
                      </a:lnTo>
                      <a:lnTo>
                        <a:pt x="320" y="546"/>
                      </a:lnTo>
                      <a:lnTo>
                        <a:pt x="316" y="546"/>
                      </a:lnTo>
                      <a:lnTo>
                        <a:pt x="314" y="544"/>
                      </a:lnTo>
                      <a:lnTo>
                        <a:pt x="314" y="544"/>
                      </a:lnTo>
                      <a:lnTo>
                        <a:pt x="314" y="544"/>
                      </a:lnTo>
                      <a:lnTo>
                        <a:pt x="312" y="540"/>
                      </a:lnTo>
                      <a:lnTo>
                        <a:pt x="308" y="538"/>
                      </a:lnTo>
                      <a:lnTo>
                        <a:pt x="308" y="536"/>
                      </a:lnTo>
                      <a:lnTo>
                        <a:pt x="308" y="532"/>
                      </a:lnTo>
                      <a:lnTo>
                        <a:pt x="310" y="531"/>
                      </a:lnTo>
                      <a:lnTo>
                        <a:pt x="310" y="529"/>
                      </a:lnTo>
                      <a:lnTo>
                        <a:pt x="312" y="529"/>
                      </a:lnTo>
                      <a:lnTo>
                        <a:pt x="312" y="527"/>
                      </a:lnTo>
                      <a:lnTo>
                        <a:pt x="312" y="527"/>
                      </a:lnTo>
                      <a:lnTo>
                        <a:pt x="312" y="527"/>
                      </a:lnTo>
                      <a:lnTo>
                        <a:pt x="314" y="529"/>
                      </a:lnTo>
                      <a:lnTo>
                        <a:pt x="314" y="529"/>
                      </a:lnTo>
                      <a:lnTo>
                        <a:pt x="314" y="531"/>
                      </a:lnTo>
                      <a:lnTo>
                        <a:pt x="314" y="532"/>
                      </a:lnTo>
                      <a:lnTo>
                        <a:pt x="316" y="532"/>
                      </a:lnTo>
                      <a:lnTo>
                        <a:pt x="316" y="531"/>
                      </a:lnTo>
                      <a:lnTo>
                        <a:pt x="316" y="523"/>
                      </a:lnTo>
                      <a:lnTo>
                        <a:pt x="316" y="523"/>
                      </a:lnTo>
                      <a:lnTo>
                        <a:pt x="320" y="527"/>
                      </a:lnTo>
                      <a:lnTo>
                        <a:pt x="322" y="531"/>
                      </a:lnTo>
                      <a:lnTo>
                        <a:pt x="326" y="536"/>
                      </a:lnTo>
                      <a:lnTo>
                        <a:pt x="329" y="544"/>
                      </a:lnTo>
                      <a:lnTo>
                        <a:pt x="329" y="544"/>
                      </a:lnTo>
                      <a:lnTo>
                        <a:pt x="329" y="542"/>
                      </a:lnTo>
                      <a:lnTo>
                        <a:pt x="329" y="542"/>
                      </a:lnTo>
                      <a:lnTo>
                        <a:pt x="327" y="536"/>
                      </a:lnTo>
                      <a:lnTo>
                        <a:pt x="326" y="529"/>
                      </a:lnTo>
                      <a:lnTo>
                        <a:pt x="324" y="527"/>
                      </a:lnTo>
                      <a:lnTo>
                        <a:pt x="324" y="525"/>
                      </a:lnTo>
                      <a:lnTo>
                        <a:pt x="324" y="523"/>
                      </a:lnTo>
                      <a:lnTo>
                        <a:pt x="326" y="521"/>
                      </a:lnTo>
                      <a:lnTo>
                        <a:pt x="326" y="515"/>
                      </a:lnTo>
                      <a:lnTo>
                        <a:pt x="326" y="512"/>
                      </a:lnTo>
                      <a:lnTo>
                        <a:pt x="318" y="498"/>
                      </a:lnTo>
                      <a:lnTo>
                        <a:pt x="316" y="494"/>
                      </a:lnTo>
                      <a:lnTo>
                        <a:pt x="314" y="483"/>
                      </a:lnTo>
                      <a:lnTo>
                        <a:pt x="314" y="479"/>
                      </a:lnTo>
                      <a:lnTo>
                        <a:pt x="316" y="475"/>
                      </a:lnTo>
                      <a:lnTo>
                        <a:pt x="314" y="474"/>
                      </a:lnTo>
                      <a:lnTo>
                        <a:pt x="312" y="475"/>
                      </a:lnTo>
                      <a:lnTo>
                        <a:pt x="310" y="475"/>
                      </a:lnTo>
                      <a:lnTo>
                        <a:pt x="310" y="477"/>
                      </a:lnTo>
                      <a:lnTo>
                        <a:pt x="308" y="479"/>
                      </a:lnTo>
                      <a:lnTo>
                        <a:pt x="307" y="477"/>
                      </a:lnTo>
                      <a:lnTo>
                        <a:pt x="308" y="475"/>
                      </a:lnTo>
                      <a:lnTo>
                        <a:pt x="308" y="475"/>
                      </a:lnTo>
                      <a:lnTo>
                        <a:pt x="310" y="475"/>
                      </a:lnTo>
                      <a:lnTo>
                        <a:pt x="310" y="474"/>
                      </a:lnTo>
                      <a:lnTo>
                        <a:pt x="312" y="474"/>
                      </a:lnTo>
                      <a:lnTo>
                        <a:pt x="314" y="472"/>
                      </a:lnTo>
                      <a:lnTo>
                        <a:pt x="316" y="472"/>
                      </a:lnTo>
                      <a:lnTo>
                        <a:pt x="318" y="466"/>
                      </a:lnTo>
                      <a:lnTo>
                        <a:pt x="320" y="464"/>
                      </a:lnTo>
                      <a:lnTo>
                        <a:pt x="320" y="460"/>
                      </a:lnTo>
                      <a:lnTo>
                        <a:pt x="320" y="453"/>
                      </a:lnTo>
                      <a:lnTo>
                        <a:pt x="320" y="447"/>
                      </a:lnTo>
                      <a:lnTo>
                        <a:pt x="320" y="445"/>
                      </a:lnTo>
                      <a:lnTo>
                        <a:pt x="320" y="445"/>
                      </a:lnTo>
                      <a:lnTo>
                        <a:pt x="322" y="443"/>
                      </a:lnTo>
                      <a:lnTo>
                        <a:pt x="322" y="443"/>
                      </a:lnTo>
                      <a:lnTo>
                        <a:pt x="320" y="443"/>
                      </a:lnTo>
                      <a:lnTo>
                        <a:pt x="320" y="443"/>
                      </a:lnTo>
                      <a:lnTo>
                        <a:pt x="318" y="443"/>
                      </a:lnTo>
                      <a:lnTo>
                        <a:pt x="316" y="443"/>
                      </a:lnTo>
                      <a:lnTo>
                        <a:pt x="316" y="443"/>
                      </a:lnTo>
                      <a:lnTo>
                        <a:pt x="318" y="441"/>
                      </a:lnTo>
                      <a:lnTo>
                        <a:pt x="318" y="441"/>
                      </a:lnTo>
                      <a:lnTo>
                        <a:pt x="320" y="441"/>
                      </a:lnTo>
                      <a:lnTo>
                        <a:pt x="320" y="439"/>
                      </a:lnTo>
                      <a:lnTo>
                        <a:pt x="318" y="437"/>
                      </a:lnTo>
                      <a:lnTo>
                        <a:pt x="318" y="437"/>
                      </a:lnTo>
                      <a:lnTo>
                        <a:pt x="318" y="434"/>
                      </a:lnTo>
                      <a:lnTo>
                        <a:pt x="316" y="434"/>
                      </a:lnTo>
                      <a:lnTo>
                        <a:pt x="314" y="432"/>
                      </a:lnTo>
                      <a:lnTo>
                        <a:pt x="314" y="430"/>
                      </a:lnTo>
                      <a:lnTo>
                        <a:pt x="312" y="430"/>
                      </a:lnTo>
                      <a:lnTo>
                        <a:pt x="312" y="430"/>
                      </a:lnTo>
                      <a:lnTo>
                        <a:pt x="312" y="424"/>
                      </a:lnTo>
                      <a:lnTo>
                        <a:pt x="310" y="409"/>
                      </a:lnTo>
                      <a:lnTo>
                        <a:pt x="310" y="407"/>
                      </a:lnTo>
                      <a:lnTo>
                        <a:pt x="308" y="405"/>
                      </a:lnTo>
                      <a:lnTo>
                        <a:pt x="308" y="401"/>
                      </a:lnTo>
                      <a:lnTo>
                        <a:pt x="308" y="394"/>
                      </a:lnTo>
                      <a:lnTo>
                        <a:pt x="310" y="382"/>
                      </a:lnTo>
                      <a:lnTo>
                        <a:pt x="312" y="373"/>
                      </a:lnTo>
                      <a:lnTo>
                        <a:pt x="310" y="373"/>
                      </a:lnTo>
                      <a:lnTo>
                        <a:pt x="314" y="367"/>
                      </a:lnTo>
                      <a:lnTo>
                        <a:pt x="314" y="365"/>
                      </a:lnTo>
                      <a:lnTo>
                        <a:pt x="316" y="363"/>
                      </a:lnTo>
                      <a:lnTo>
                        <a:pt x="318" y="359"/>
                      </a:lnTo>
                      <a:lnTo>
                        <a:pt x="320" y="359"/>
                      </a:lnTo>
                      <a:lnTo>
                        <a:pt x="322" y="356"/>
                      </a:lnTo>
                      <a:lnTo>
                        <a:pt x="322" y="354"/>
                      </a:lnTo>
                      <a:lnTo>
                        <a:pt x="322" y="354"/>
                      </a:lnTo>
                      <a:lnTo>
                        <a:pt x="322" y="352"/>
                      </a:lnTo>
                      <a:lnTo>
                        <a:pt x="324" y="350"/>
                      </a:lnTo>
                      <a:lnTo>
                        <a:pt x="324" y="348"/>
                      </a:lnTo>
                      <a:lnTo>
                        <a:pt x="327" y="337"/>
                      </a:lnTo>
                      <a:lnTo>
                        <a:pt x="329" y="335"/>
                      </a:lnTo>
                      <a:lnTo>
                        <a:pt x="335" y="327"/>
                      </a:lnTo>
                      <a:lnTo>
                        <a:pt x="339" y="325"/>
                      </a:lnTo>
                      <a:lnTo>
                        <a:pt x="343" y="325"/>
                      </a:lnTo>
                      <a:lnTo>
                        <a:pt x="345" y="323"/>
                      </a:lnTo>
                      <a:lnTo>
                        <a:pt x="345" y="323"/>
                      </a:lnTo>
                      <a:lnTo>
                        <a:pt x="347" y="321"/>
                      </a:lnTo>
                      <a:lnTo>
                        <a:pt x="347" y="321"/>
                      </a:lnTo>
                      <a:lnTo>
                        <a:pt x="347" y="321"/>
                      </a:lnTo>
                      <a:lnTo>
                        <a:pt x="348" y="321"/>
                      </a:lnTo>
                      <a:lnTo>
                        <a:pt x="352" y="319"/>
                      </a:lnTo>
                      <a:lnTo>
                        <a:pt x="352" y="319"/>
                      </a:lnTo>
                      <a:lnTo>
                        <a:pt x="354" y="318"/>
                      </a:lnTo>
                      <a:lnTo>
                        <a:pt x="354" y="318"/>
                      </a:lnTo>
                      <a:lnTo>
                        <a:pt x="356" y="319"/>
                      </a:lnTo>
                      <a:lnTo>
                        <a:pt x="356" y="318"/>
                      </a:lnTo>
                      <a:lnTo>
                        <a:pt x="358" y="318"/>
                      </a:lnTo>
                      <a:lnTo>
                        <a:pt x="360" y="318"/>
                      </a:lnTo>
                      <a:lnTo>
                        <a:pt x="364" y="318"/>
                      </a:lnTo>
                      <a:lnTo>
                        <a:pt x="364" y="316"/>
                      </a:lnTo>
                      <a:lnTo>
                        <a:pt x="364" y="316"/>
                      </a:lnTo>
                      <a:lnTo>
                        <a:pt x="366" y="316"/>
                      </a:lnTo>
                      <a:lnTo>
                        <a:pt x="366" y="316"/>
                      </a:lnTo>
                      <a:lnTo>
                        <a:pt x="366" y="316"/>
                      </a:lnTo>
                      <a:lnTo>
                        <a:pt x="367" y="316"/>
                      </a:lnTo>
                      <a:lnTo>
                        <a:pt x="371" y="316"/>
                      </a:lnTo>
                      <a:lnTo>
                        <a:pt x="373" y="316"/>
                      </a:lnTo>
                      <a:lnTo>
                        <a:pt x="375" y="318"/>
                      </a:lnTo>
                      <a:lnTo>
                        <a:pt x="377" y="321"/>
                      </a:lnTo>
                      <a:lnTo>
                        <a:pt x="377" y="325"/>
                      </a:lnTo>
                      <a:lnTo>
                        <a:pt x="377" y="333"/>
                      </a:lnTo>
                      <a:lnTo>
                        <a:pt x="379" y="333"/>
                      </a:lnTo>
                      <a:lnTo>
                        <a:pt x="379" y="331"/>
                      </a:lnTo>
                      <a:lnTo>
                        <a:pt x="383" y="323"/>
                      </a:lnTo>
                      <a:lnTo>
                        <a:pt x="385" y="316"/>
                      </a:lnTo>
                      <a:lnTo>
                        <a:pt x="385" y="312"/>
                      </a:lnTo>
                      <a:lnTo>
                        <a:pt x="385" y="308"/>
                      </a:lnTo>
                      <a:lnTo>
                        <a:pt x="383" y="304"/>
                      </a:lnTo>
                      <a:lnTo>
                        <a:pt x="385" y="304"/>
                      </a:lnTo>
                      <a:lnTo>
                        <a:pt x="385" y="306"/>
                      </a:lnTo>
                      <a:lnTo>
                        <a:pt x="385" y="306"/>
                      </a:lnTo>
                      <a:lnTo>
                        <a:pt x="387" y="304"/>
                      </a:lnTo>
                      <a:lnTo>
                        <a:pt x="385" y="304"/>
                      </a:lnTo>
                      <a:lnTo>
                        <a:pt x="387" y="302"/>
                      </a:lnTo>
                      <a:lnTo>
                        <a:pt x="387" y="306"/>
                      </a:lnTo>
                      <a:lnTo>
                        <a:pt x="387" y="308"/>
                      </a:lnTo>
                      <a:lnTo>
                        <a:pt x="387" y="310"/>
                      </a:lnTo>
                      <a:lnTo>
                        <a:pt x="387" y="316"/>
                      </a:lnTo>
                      <a:lnTo>
                        <a:pt x="387" y="318"/>
                      </a:lnTo>
                      <a:lnTo>
                        <a:pt x="387" y="319"/>
                      </a:lnTo>
                      <a:lnTo>
                        <a:pt x="388" y="321"/>
                      </a:lnTo>
                      <a:lnTo>
                        <a:pt x="390" y="321"/>
                      </a:lnTo>
                      <a:lnTo>
                        <a:pt x="390" y="323"/>
                      </a:lnTo>
                      <a:lnTo>
                        <a:pt x="394" y="325"/>
                      </a:lnTo>
                      <a:lnTo>
                        <a:pt x="394" y="327"/>
                      </a:lnTo>
                      <a:lnTo>
                        <a:pt x="394" y="327"/>
                      </a:lnTo>
                      <a:lnTo>
                        <a:pt x="396" y="327"/>
                      </a:lnTo>
                      <a:lnTo>
                        <a:pt x="396" y="327"/>
                      </a:lnTo>
                      <a:lnTo>
                        <a:pt x="396" y="327"/>
                      </a:lnTo>
                      <a:lnTo>
                        <a:pt x="396" y="325"/>
                      </a:lnTo>
                      <a:lnTo>
                        <a:pt x="396" y="323"/>
                      </a:lnTo>
                      <a:lnTo>
                        <a:pt x="396" y="323"/>
                      </a:lnTo>
                      <a:lnTo>
                        <a:pt x="396" y="323"/>
                      </a:lnTo>
                      <a:lnTo>
                        <a:pt x="394" y="321"/>
                      </a:lnTo>
                      <a:lnTo>
                        <a:pt x="394" y="321"/>
                      </a:lnTo>
                      <a:lnTo>
                        <a:pt x="398" y="318"/>
                      </a:lnTo>
                      <a:lnTo>
                        <a:pt x="400" y="316"/>
                      </a:lnTo>
                      <a:lnTo>
                        <a:pt x="404" y="314"/>
                      </a:lnTo>
                      <a:lnTo>
                        <a:pt x="408" y="310"/>
                      </a:lnTo>
                      <a:lnTo>
                        <a:pt x="409" y="310"/>
                      </a:lnTo>
                      <a:lnTo>
                        <a:pt x="409" y="308"/>
                      </a:lnTo>
                      <a:lnTo>
                        <a:pt x="409" y="302"/>
                      </a:lnTo>
                      <a:lnTo>
                        <a:pt x="409" y="300"/>
                      </a:lnTo>
                      <a:lnTo>
                        <a:pt x="411" y="299"/>
                      </a:lnTo>
                      <a:lnTo>
                        <a:pt x="413" y="293"/>
                      </a:lnTo>
                      <a:lnTo>
                        <a:pt x="415" y="287"/>
                      </a:lnTo>
                      <a:lnTo>
                        <a:pt x="417" y="283"/>
                      </a:lnTo>
                      <a:lnTo>
                        <a:pt x="419" y="280"/>
                      </a:lnTo>
                      <a:lnTo>
                        <a:pt x="419" y="278"/>
                      </a:lnTo>
                      <a:lnTo>
                        <a:pt x="419" y="278"/>
                      </a:lnTo>
                      <a:lnTo>
                        <a:pt x="419" y="276"/>
                      </a:lnTo>
                      <a:lnTo>
                        <a:pt x="419" y="276"/>
                      </a:lnTo>
                      <a:lnTo>
                        <a:pt x="419" y="274"/>
                      </a:lnTo>
                      <a:lnTo>
                        <a:pt x="425" y="270"/>
                      </a:lnTo>
                      <a:lnTo>
                        <a:pt x="427" y="270"/>
                      </a:lnTo>
                      <a:lnTo>
                        <a:pt x="427" y="270"/>
                      </a:lnTo>
                      <a:lnTo>
                        <a:pt x="428" y="270"/>
                      </a:lnTo>
                      <a:lnTo>
                        <a:pt x="430" y="270"/>
                      </a:lnTo>
                      <a:lnTo>
                        <a:pt x="430" y="270"/>
                      </a:lnTo>
                      <a:lnTo>
                        <a:pt x="432" y="270"/>
                      </a:lnTo>
                      <a:lnTo>
                        <a:pt x="432" y="270"/>
                      </a:lnTo>
                      <a:lnTo>
                        <a:pt x="434" y="270"/>
                      </a:lnTo>
                      <a:lnTo>
                        <a:pt x="434" y="272"/>
                      </a:lnTo>
                      <a:lnTo>
                        <a:pt x="434" y="272"/>
                      </a:lnTo>
                      <a:lnTo>
                        <a:pt x="434" y="272"/>
                      </a:lnTo>
                      <a:lnTo>
                        <a:pt x="434" y="274"/>
                      </a:lnTo>
                      <a:lnTo>
                        <a:pt x="440" y="272"/>
                      </a:lnTo>
                      <a:lnTo>
                        <a:pt x="442" y="272"/>
                      </a:lnTo>
                      <a:lnTo>
                        <a:pt x="444" y="272"/>
                      </a:lnTo>
                      <a:lnTo>
                        <a:pt x="446" y="272"/>
                      </a:lnTo>
                      <a:lnTo>
                        <a:pt x="446" y="270"/>
                      </a:lnTo>
                      <a:lnTo>
                        <a:pt x="448" y="270"/>
                      </a:lnTo>
                      <a:lnTo>
                        <a:pt x="448" y="270"/>
                      </a:lnTo>
                      <a:lnTo>
                        <a:pt x="448" y="272"/>
                      </a:lnTo>
                      <a:lnTo>
                        <a:pt x="448" y="274"/>
                      </a:lnTo>
                      <a:lnTo>
                        <a:pt x="449" y="274"/>
                      </a:lnTo>
                      <a:lnTo>
                        <a:pt x="453" y="274"/>
                      </a:lnTo>
                      <a:lnTo>
                        <a:pt x="453" y="274"/>
                      </a:lnTo>
                      <a:lnTo>
                        <a:pt x="455" y="274"/>
                      </a:lnTo>
                      <a:lnTo>
                        <a:pt x="457" y="274"/>
                      </a:lnTo>
                      <a:lnTo>
                        <a:pt x="459" y="276"/>
                      </a:lnTo>
                      <a:lnTo>
                        <a:pt x="461" y="276"/>
                      </a:lnTo>
                      <a:lnTo>
                        <a:pt x="461" y="276"/>
                      </a:lnTo>
                      <a:lnTo>
                        <a:pt x="465" y="276"/>
                      </a:lnTo>
                      <a:lnTo>
                        <a:pt x="467" y="274"/>
                      </a:lnTo>
                      <a:lnTo>
                        <a:pt x="474" y="270"/>
                      </a:lnTo>
                      <a:lnTo>
                        <a:pt x="476" y="270"/>
                      </a:lnTo>
                      <a:lnTo>
                        <a:pt x="478" y="270"/>
                      </a:lnTo>
                      <a:lnTo>
                        <a:pt x="482" y="268"/>
                      </a:lnTo>
                      <a:lnTo>
                        <a:pt x="482" y="268"/>
                      </a:lnTo>
                      <a:lnTo>
                        <a:pt x="484" y="266"/>
                      </a:lnTo>
                      <a:lnTo>
                        <a:pt x="484" y="266"/>
                      </a:lnTo>
                      <a:lnTo>
                        <a:pt x="486" y="266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89" y="264"/>
                      </a:lnTo>
                      <a:lnTo>
                        <a:pt x="491" y="262"/>
                      </a:lnTo>
                      <a:lnTo>
                        <a:pt x="493" y="264"/>
                      </a:lnTo>
                      <a:lnTo>
                        <a:pt x="495" y="262"/>
                      </a:lnTo>
                      <a:lnTo>
                        <a:pt x="499" y="261"/>
                      </a:lnTo>
                      <a:lnTo>
                        <a:pt x="503" y="259"/>
                      </a:lnTo>
                      <a:lnTo>
                        <a:pt x="505" y="259"/>
                      </a:lnTo>
                      <a:lnTo>
                        <a:pt x="507" y="257"/>
                      </a:lnTo>
                      <a:lnTo>
                        <a:pt x="512" y="251"/>
                      </a:lnTo>
                      <a:lnTo>
                        <a:pt x="516" y="251"/>
                      </a:lnTo>
                      <a:lnTo>
                        <a:pt x="514" y="249"/>
                      </a:lnTo>
                      <a:lnTo>
                        <a:pt x="514" y="247"/>
                      </a:lnTo>
                      <a:lnTo>
                        <a:pt x="514" y="247"/>
                      </a:lnTo>
                      <a:lnTo>
                        <a:pt x="514" y="245"/>
                      </a:lnTo>
                      <a:lnTo>
                        <a:pt x="514" y="245"/>
                      </a:lnTo>
                      <a:lnTo>
                        <a:pt x="514" y="247"/>
                      </a:lnTo>
                      <a:lnTo>
                        <a:pt x="516" y="247"/>
                      </a:lnTo>
                      <a:lnTo>
                        <a:pt x="516" y="247"/>
                      </a:lnTo>
                      <a:lnTo>
                        <a:pt x="516" y="247"/>
                      </a:lnTo>
                      <a:lnTo>
                        <a:pt x="516" y="247"/>
                      </a:lnTo>
                      <a:lnTo>
                        <a:pt x="516" y="245"/>
                      </a:lnTo>
                      <a:lnTo>
                        <a:pt x="518" y="242"/>
                      </a:lnTo>
                      <a:lnTo>
                        <a:pt x="520" y="238"/>
                      </a:lnTo>
                      <a:lnTo>
                        <a:pt x="520" y="234"/>
                      </a:lnTo>
                      <a:lnTo>
                        <a:pt x="522" y="228"/>
                      </a:lnTo>
                      <a:lnTo>
                        <a:pt x="522" y="224"/>
                      </a:lnTo>
                      <a:lnTo>
                        <a:pt x="522" y="219"/>
                      </a:lnTo>
                      <a:lnTo>
                        <a:pt x="520" y="217"/>
                      </a:lnTo>
                      <a:lnTo>
                        <a:pt x="520" y="215"/>
                      </a:lnTo>
                      <a:lnTo>
                        <a:pt x="520" y="217"/>
                      </a:lnTo>
                      <a:lnTo>
                        <a:pt x="520" y="221"/>
                      </a:lnTo>
                      <a:lnTo>
                        <a:pt x="522" y="224"/>
                      </a:lnTo>
                      <a:lnTo>
                        <a:pt x="520" y="224"/>
                      </a:lnTo>
                      <a:lnTo>
                        <a:pt x="518" y="224"/>
                      </a:lnTo>
                      <a:lnTo>
                        <a:pt x="518" y="224"/>
                      </a:lnTo>
                      <a:lnTo>
                        <a:pt x="518" y="224"/>
                      </a:lnTo>
                      <a:lnTo>
                        <a:pt x="516" y="224"/>
                      </a:lnTo>
                      <a:lnTo>
                        <a:pt x="516" y="224"/>
                      </a:lnTo>
                      <a:lnTo>
                        <a:pt x="516" y="224"/>
                      </a:lnTo>
                      <a:lnTo>
                        <a:pt x="516" y="224"/>
                      </a:lnTo>
                      <a:lnTo>
                        <a:pt x="514" y="224"/>
                      </a:lnTo>
                      <a:lnTo>
                        <a:pt x="512" y="222"/>
                      </a:lnTo>
                      <a:lnTo>
                        <a:pt x="510" y="221"/>
                      </a:lnTo>
                      <a:lnTo>
                        <a:pt x="510" y="219"/>
                      </a:lnTo>
                      <a:lnTo>
                        <a:pt x="510" y="217"/>
                      </a:lnTo>
                      <a:lnTo>
                        <a:pt x="514" y="211"/>
                      </a:lnTo>
                      <a:lnTo>
                        <a:pt x="514" y="207"/>
                      </a:lnTo>
                      <a:lnTo>
                        <a:pt x="516" y="205"/>
                      </a:lnTo>
                      <a:lnTo>
                        <a:pt x="520" y="203"/>
                      </a:lnTo>
                      <a:lnTo>
                        <a:pt x="522" y="200"/>
                      </a:lnTo>
                      <a:lnTo>
                        <a:pt x="524" y="198"/>
                      </a:lnTo>
                      <a:lnTo>
                        <a:pt x="526" y="196"/>
                      </a:lnTo>
                      <a:lnTo>
                        <a:pt x="528" y="196"/>
                      </a:lnTo>
                      <a:lnTo>
                        <a:pt x="529" y="192"/>
                      </a:lnTo>
                      <a:lnTo>
                        <a:pt x="531" y="190"/>
                      </a:lnTo>
                      <a:lnTo>
                        <a:pt x="554" y="177"/>
                      </a:lnTo>
                      <a:lnTo>
                        <a:pt x="558" y="175"/>
                      </a:lnTo>
                      <a:lnTo>
                        <a:pt x="562" y="173"/>
                      </a:lnTo>
                      <a:lnTo>
                        <a:pt x="566" y="173"/>
                      </a:lnTo>
                      <a:lnTo>
                        <a:pt x="566" y="171"/>
                      </a:lnTo>
                      <a:lnTo>
                        <a:pt x="568" y="169"/>
                      </a:lnTo>
                      <a:lnTo>
                        <a:pt x="569" y="169"/>
                      </a:lnTo>
                      <a:lnTo>
                        <a:pt x="569" y="171"/>
                      </a:lnTo>
                      <a:lnTo>
                        <a:pt x="569" y="171"/>
                      </a:lnTo>
                      <a:lnTo>
                        <a:pt x="575" y="167"/>
                      </a:lnTo>
                      <a:lnTo>
                        <a:pt x="575" y="167"/>
                      </a:lnTo>
                      <a:lnTo>
                        <a:pt x="577" y="167"/>
                      </a:lnTo>
                      <a:lnTo>
                        <a:pt x="577" y="165"/>
                      </a:lnTo>
                      <a:lnTo>
                        <a:pt x="579" y="164"/>
                      </a:lnTo>
                      <a:lnTo>
                        <a:pt x="581" y="164"/>
                      </a:lnTo>
                      <a:lnTo>
                        <a:pt x="585" y="162"/>
                      </a:lnTo>
                      <a:lnTo>
                        <a:pt x="589" y="160"/>
                      </a:lnTo>
                      <a:lnTo>
                        <a:pt x="596" y="156"/>
                      </a:lnTo>
                      <a:lnTo>
                        <a:pt x="598" y="154"/>
                      </a:lnTo>
                      <a:lnTo>
                        <a:pt x="600" y="154"/>
                      </a:lnTo>
                      <a:lnTo>
                        <a:pt x="600" y="154"/>
                      </a:lnTo>
                      <a:lnTo>
                        <a:pt x="602" y="152"/>
                      </a:lnTo>
                      <a:lnTo>
                        <a:pt x="602" y="152"/>
                      </a:lnTo>
                      <a:lnTo>
                        <a:pt x="600" y="148"/>
                      </a:lnTo>
                      <a:lnTo>
                        <a:pt x="602" y="148"/>
                      </a:lnTo>
                      <a:lnTo>
                        <a:pt x="604" y="148"/>
                      </a:lnTo>
                      <a:lnTo>
                        <a:pt x="604" y="148"/>
                      </a:lnTo>
                      <a:lnTo>
                        <a:pt x="606" y="146"/>
                      </a:lnTo>
                      <a:lnTo>
                        <a:pt x="608" y="146"/>
                      </a:lnTo>
                      <a:lnTo>
                        <a:pt x="608" y="145"/>
                      </a:lnTo>
                      <a:lnTo>
                        <a:pt x="608" y="145"/>
                      </a:lnTo>
                      <a:lnTo>
                        <a:pt x="606" y="145"/>
                      </a:lnTo>
                      <a:lnTo>
                        <a:pt x="604" y="143"/>
                      </a:lnTo>
                      <a:lnTo>
                        <a:pt x="602" y="143"/>
                      </a:lnTo>
                      <a:lnTo>
                        <a:pt x="602" y="141"/>
                      </a:lnTo>
                      <a:lnTo>
                        <a:pt x="604" y="141"/>
                      </a:lnTo>
                      <a:lnTo>
                        <a:pt x="606" y="141"/>
                      </a:lnTo>
                      <a:lnTo>
                        <a:pt x="606" y="143"/>
                      </a:lnTo>
                      <a:lnTo>
                        <a:pt x="606" y="143"/>
                      </a:lnTo>
                      <a:lnTo>
                        <a:pt x="606" y="143"/>
                      </a:lnTo>
                      <a:lnTo>
                        <a:pt x="606" y="143"/>
                      </a:lnTo>
                      <a:lnTo>
                        <a:pt x="606" y="143"/>
                      </a:lnTo>
                      <a:lnTo>
                        <a:pt x="608" y="143"/>
                      </a:lnTo>
                      <a:lnTo>
                        <a:pt x="608" y="143"/>
                      </a:lnTo>
                      <a:lnTo>
                        <a:pt x="608" y="143"/>
                      </a:lnTo>
                      <a:lnTo>
                        <a:pt x="609" y="143"/>
                      </a:lnTo>
                      <a:lnTo>
                        <a:pt x="609" y="143"/>
                      </a:lnTo>
                      <a:lnTo>
                        <a:pt x="611" y="141"/>
                      </a:lnTo>
                      <a:lnTo>
                        <a:pt x="617" y="135"/>
                      </a:lnTo>
                      <a:lnTo>
                        <a:pt x="619" y="133"/>
                      </a:lnTo>
                      <a:lnTo>
                        <a:pt x="619" y="129"/>
                      </a:lnTo>
                      <a:lnTo>
                        <a:pt x="619" y="127"/>
                      </a:lnTo>
                      <a:lnTo>
                        <a:pt x="621" y="125"/>
                      </a:lnTo>
                      <a:lnTo>
                        <a:pt x="621" y="124"/>
                      </a:lnTo>
                      <a:lnTo>
                        <a:pt x="621" y="122"/>
                      </a:lnTo>
                      <a:lnTo>
                        <a:pt x="621" y="122"/>
                      </a:lnTo>
                      <a:lnTo>
                        <a:pt x="623" y="122"/>
                      </a:lnTo>
                      <a:lnTo>
                        <a:pt x="623" y="124"/>
                      </a:lnTo>
                      <a:lnTo>
                        <a:pt x="623" y="124"/>
                      </a:lnTo>
                      <a:lnTo>
                        <a:pt x="625" y="122"/>
                      </a:lnTo>
                      <a:lnTo>
                        <a:pt x="629" y="120"/>
                      </a:lnTo>
                      <a:lnTo>
                        <a:pt x="629" y="118"/>
                      </a:lnTo>
                      <a:lnTo>
                        <a:pt x="630" y="118"/>
                      </a:lnTo>
                      <a:lnTo>
                        <a:pt x="630" y="116"/>
                      </a:lnTo>
                      <a:lnTo>
                        <a:pt x="630" y="116"/>
                      </a:lnTo>
                      <a:lnTo>
                        <a:pt x="632" y="116"/>
                      </a:lnTo>
                      <a:lnTo>
                        <a:pt x="632" y="112"/>
                      </a:lnTo>
                      <a:lnTo>
                        <a:pt x="634" y="112"/>
                      </a:lnTo>
                      <a:lnTo>
                        <a:pt x="636" y="108"/>
                      </a:lnTo>
                      <a:lnTo>
                        <a:pt x="651" y="101"/>
                      </a:lnTo>
                      <a:lnTo>
                        <a:pt x="680" y="87"/>
                      </a:lnTo>
                      <a:lnTo>
                        <a:pt x="682" y="84"/>
                      </a:lnTo>
                      <a:lnTo>
                        <a:pt x="684" y="82"/>
                      </a:lnTo>
                      <a:lnTo>
                        <a:pt x="684" y="80"/>
                      </a:lnTo>
                      <a:lnTo>
                        <a:pt x="684" y="80"/>
                      </a:lnTo>
                      <a:lnTo>
                        <a:pt x="686" y="78"/>
                      </a:lnTo>
                      <a:lnTo>
                        <a:pt x="686" y="78"/>
                      </a:lnTo>
                      <a:lnTo>
                        <a:pt x="686" y="76"/>
                      </a:lnTo>
                      <a:lnTo>
                        <a:pt x="688" y="74"/>
                      </a:lnTo>
                      <a:lnTo>
                        <a:pt x="690" y="72"/>
                      </a:lnTo>
                      <a:lnTo>
                        <a:pt x="693" y="70"/>
                      </a:lnTo>
                      <a:lnTo>
                        <a:pt x="695" y="68"/>
                      </a:lnTo>
                      <a:lnTo>
                        <a:pt x="699" y="65"/>
                      </a:lnTo>
                      <a:lnTo>
                        <a:pt x="703" y="61"/>
                      </a:lnTo>
                      <a:lnTo>
                        <a:pt x="705" y="59"/>
                      </a:lnTo>
                      <a:lnTo>
                        <a:pt x="703" y="61"/>
                      </a:lnTo>
                      <a:lnTo>
                        <a:pt x="699" y="63"/>
                      </a:lnTo>
                      <a:lnTo>
                        <a:pt x="697" y="65"/>
                      </a:lnTo>
                      <a:lnTo>
                        <a:pt x="695" y="65"/>
                      </a:lnTo>
                      <a:lnTo>
                        <a:pt x="693" y="65"/>
                      </a:lnTo>
                      <a:lnTo>
                        <a:pt x="695" y="63"/>
                      </a:lnTo>
                      <a:lnTo>
                        <a:pt x="695" y="63"/>
                      </a:lnTo>
                      <a:lnTo>
                        <a:pt x="697" y="63"/>
                      </a:lnTo>
                      <a:lnTo>
                        <a:pt x="699" y="63"/>
                      </a:lnTo>
                      <a:lnTo>
                        <a:pt x="699" y="63"/>
                      </a:lnTo>
                      <a:lnTo>
                        <a:pt x="701" y="61"/>
                      </a:lnTo>
                      <a:lnTo>
                        <a:pt x="701" y="61"/>
                      </a:lnTo>
                      <a:lnTo>
                        <a:pt x="703" y="59"/>
                      </a:lnTo>
                      <a:lnTo>
                        <a:pt x="705" y="59"/>
                      </a:lnTo>
                      <a:lnTo>
                        <a:pt x="707" y="55"/>
                      </a:lnTo>
                      <a:lnTo>
                        <a:pt x="710" y="51"/>
                      </a:lnTo>
                      <a:lnTo>
                        <a:pt x="712" y="51"/>
                      </a:lnTo>
                      <a:lnTo>
                        <a:pt x="712" y="49"/>
                      </a:lnTo>
                      <a:lnTo>
                        <a:pt x="714" y="48"/>
                      </a:lnTo>
                      <a:lnTo>
                        <a:pt x="722" y="38"/>
                      </a:lnTo>
                      <a:lnTo>
                        <a:pt x="722" y="36"/>
                      </a:lnTo>
                      <a:lnTo>
                        <a:pt x="730" y="25"/>
                      </a:lnTo>
                      <a:lnTo>
                        <a:pt x="733" y="23"/>
                      </a:lnTo>
                      <a:lnTo>
                        <a:pt x="735" y="21"/>
                      </a:lnTo>
                      <a:lnTo>
                        <a:pt x="737" y="19"/>
                      </a:lnTo>
                      <a:lnTo>
                        <a:pt x="741" y="13"/>
                      </a:lnTo>
                      <a:lnTo>
                        <a:pt x="741" y="11"/>
                      </a:lnTo>
                      <a:lnTo>
                        <a:pt x="745" y="8"/>
                      </a:lnTo>
                      <a:lnTo>
                        <a:pt x="745" y="8"/>
                      </a:lnTo>
                      <a:lnTo>
                        <a:pt x="743" y="6"/>
                      </a:lnTo>
                      <a:close/>
                      <a:moveTo>
                        <a:pt x="512" y="238"/>
                      </a:moveTo>
                      <a:lnTo>
                        <a:pt x="512" y="238"/>
                      </a:lnTo>
                      <a:lnTo>
                        <a:pt x="514" y="236"/>
                      </a:lnTo>
                      <a:lnTo>
                        <a:pt x="514" y="236"/>
                      </a:lnTo>
                      <a:lnTo>
                        <a:pt x="514" y="236"/>
                      </a:lnTo>
                      <a:lnTo>
                        <a:pt x="514" y="236"/>
                      </a:lnTo>
                      <a:lnTo>
                        <a:pt x="514" y="236"/>
                      </a:lnTo>
                      <a:lnTo>
                        <a:pt x="516" y="236"/>
                      </a:lnTo>
                      <a:lnTo>
                        <a:pt x="516" y="238"/>
                      </a:lnTo>
                      <a:lnTo>
                        <a:pt x="514" y="238"/>
                      </a:lnTo>
                      <a:lnTo>
                        <a:pt x="514" y="238"/>
                      </a:lnTo>
                      <a:lnTo>
                        <a:pt x="512" y="238"/>
                      </a:lnTo>
                      <a:lnTo>
                        <a:pt x="512" y="238"/>
                      </a:lnTo>
                      <a:lnTo>
                        <a:pt x="512" y="238"/>
                      </a:lnTo>
                      <a:lnTo>
                        <a:pt x="514" y="240"/>
                      </a:lnTo>
                      <a:lnTo>
                        <a:pt x="512" y="240"/>
                      </a:lnTo>
                      <a:lnTo>
                        <a:pt x="512" y="240"/>
                      </a:lnTo>
                      <a:lnTo>
                        <a:pt x="510" y="240"/>
                      </a:lnTo>
                      <a:lnTo>
                        <a:pt x="508" y="238"/>
                      </a:lnTo>
                      <a:lnTo>
                        <a:pt x="507" y="238"/>
                      </a:lnTo>
                      <a:lnTo>
                        <a:pt x="505" y="238"/>
                      </a:lnTo>
                      <a:lnTo>
                        <a:pt x="505" y="238"/>
                      </a:lnTo>
                      <a:lnTo>
                        <a:pt x="505" y="236"/>
                      </a:lnTo>
                      <a:lnTo>
                        <a:pt x="505" y="236"/>
                      </a:lnTo>
                      <a:lnTo>
                        <a:pt x="505" y="236"/>
                      </a:lnTo>
                      <a:lnTo>
                        <a:pt x="507" y="236"/>
                      </a:lnTo>
                      <a:lnTo>
                        <a:pt x="507" y="234"/>
                      </a:lnTo>
                      <a:lnTo>
                        <a:pt x="507" y="234"/>
                      </a:lnTo>
                      <a:lnTo>
                        <a:pt x="508" y="234"/>
                      </a:lnTo>
                      <a:lnTo>
                        <a:pt x="507" y="236"/>
                      </a:lnTo>
                      <a:lnTo>
                        <a:pt x="508" y="236"/>
                      </a:lnTo>
                      <a:lnTo>
                        <a:pt x="508" y="238"/>
                      </a:lnTo>
                      <a:lnTo>
                        <a:pt x="512" y="238"/>
                      </a:lnTo>
                      <a:close/>
                      <a:moveTo>
                        <a:pt x="392" y="325"/>
                      </a:moveTo>
                      <a:lnTo>
                        <a:pt x="388" y="323"/>
                      </a:lnTo>
                      <a:lnTo>
                        <a:pt x="385" y="321"/>
                      </a:lnTo>
                      <a:lnTo>
                        <a:pt x="385" y="321"/>
                      </a:lnTo>
                      <a:lnTo>
                        <a:pt x="383" y="323"/>
                      </a:lnTo>
                      <a:lnTo>
                        <a:pt x="388" y="329"/>
                      </a:lnTo>
                      <a:lnTo>
                        <a:pt x="390" y="331"/>
                      </a:lnTo>
                      <a:lnTo>
                        <a:pt x="390" y="331"/>
                      </a:lnTo>
                      <a:lnTo>
                        <a:pt x="392" y="331"/>
                      </a:lnTo>
                      <a:lnTo>
                        <a:pt x="394" y="329"/>
                      </a:lnTo>
                      <a:lnTo>
                        <a:pt x="394" y="329"/>
                      </a:lnTo>
                      <a:lnTo>
                        <a:pt x="394" y="327"/>
                      </a:lnTo>
                      <a:lnTo>
                        <a:pt x="392" y="32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7" name="Google Shape;417;g142a8b75624_19_0"/>
              <p:cNvSpPr/>
              <p:nvPr/>
            </p:nvSpPr>
            <p:spPr>
              <a:xfrm>
                <a:off x="1939581" y="1308027"/>
                <a:ext cx="1110199" cy="86927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533" extrusionOk="0">
                    <a:moveTo>
                      <a:pt x="726" y="181"/>
                    </a:moveTo>
                    <a:lnTo>
                      <a:pt x="724" y="177"/>
                    </a:lnTo>
                    <a:lnTo>
                      <a:pt x="722" y="177"/>
                    </a:lnTo>
                    <a:lnTo>
                      <a:pt x="720" y="177"/>
                    </a:lnTo>
                    <a:lnTo>
                      <a:pt x="720" y="177"/>
                    </a:lnTo>
                    <a:lnTo>
                      <a:pt x="720" y="177"/>
                    </a:lnTo>
                    <a:lnTo>
                      <a:pt x="718" y="179"/>
                    </a:lnTo>
                    <a:lnTo>
                      <a:pt x="716" y="179"/>
                    </a:lnTo>
                    <a:lnTo>
                      <a:pt x="716" y="177"/>
                    </a:lnTo>
                    <a:lnTo>
                      <a:pt x="715" y="177"/>
                    </a:lnTo>
                    <a:lnTo>
                      <a:pt x="713" y="173"/>
                    </a:lnTo>
                    <a:lnTo>
                      <a:pt x="713" y="173"/>
                    </a:lnTo>
                    <a:lnTo>
                      <a:pt x="709" y="171"/>
                    </a:lnTo>
                    <a:lnTo>
                      <a:pt x="707" y="173"/>
                    </a:lnTo>
                    <a:lnTo>
                      <a:pt x="705" y="181"/>
                    </a:lnTo>
                    <a:lnTo>
                      <a:pt x="703" y="183"/>
                    </a:lnTo>
                    <a:lnTo>
                      <a:pt x="701" y="186"/>
                    </a:lnTo>
                    <a:lnTo>
                      <a:pt x="697" y="188"/>
                    </a:lnTo>
                    <a:lnTo>
                      <a:pt x="696" y="188"/>
                    </a:lnTo>
                    <a:lnTo>
                      <a:pt x="694" y="188"/>
                    </a:lnTo>
                    <a:lnTo>
                      <a:pt x="692" y="185"/>
                    </a:lnTo>
                    <a:lnTo>
                      <a:pt x="690" y="181"/>
                    </a:lnTo>
                    <a:lnTo>
                      <a:pt x="690" y="177"/>
                    </a:lnTo>
                    <a:lnTo>
                      <a:pt x="688" y="173"/>
                    </a:lnTo>
                    <a:lnTo>
                      <a:pt x="686" y="169"/>
                    </a:lnTo>
                    <a:lnTo>
                      <a:pt x="684" y="165"/>
                    </a:lnTo>
                    <a:lnTo>
                      <a:pt x="680" y="167"/>
                    </a:lnTo>
                    <a:lnTo>
                      <a:pt x="680" y="169"/>
                    </a:lnTo>
                    <a:lnTo>
                      <a:pt x="678" y="171"/>
                    </a:lnTo>
                    <a:lnTo>
                      <a:pt x="676" y="171"/>
                    </a:lnTo>
                    <a:lnTo>
                      <a:pt x="675" y="169"/>
                    </a:lnTo>
                    <a:lnTo>
                      <a:pt x="675" y="169"/>
                    </a:lnTo>
                    <a:lnTo>
                      <a:pt x="673" y="165"/>
                    </a:lnTo>
                    <a:lnTo>
                      <a:pt x="673" y="164"/>
                    </a:lnTo>
                    <a:lnTo>
                      <a:pt x="671" y="164"/>
                    </a:lnTo>
                    <a:lnTo>
                      <a:pt x="663" y="162"/>
                    </a:lnTo>
                    <a:lnTo>
                      <a:pt x="661" y="160"/>
                    </a:lnTo>
                    <a:lnTo>
                      <a:pt x="659" y="154"/>
                    </a:lnTo>
                    <a:lnTo>
                      <a:pt x="655" y="150"/>
                    </a:lnTo>
                    <a:lnTo>
                      <a:pt x="655" y="148"/>
                    </a:lnTo>
                    <a:lnTo>
                      <a:pt x="657" y="146"/>
                    </a:lnTo>
                    <a:lnTo>
                      <a:pt x="657" y="145"/>
                    </a:lnTo>
                    <a:lnTo>
                      <a:pt x="659" y="145"/>
                    </a:lnTo>
                    <a:lnTo>
                      <a:pt x="657" y="141"/>
                    </a:lnTo>
                    <a:lnTo>
                      <a:pt x="657" y="141"/>
                    </a:lnTo>
                    <a:lnTo>
                      <a:pt x="654" y="141"/>
                    </a:lnTo>
                    <a:lnTo>
                      <a:pt x="654" y="141"/>
                    </a:lnTo>
                    <a:lnTo>
                      <a:pt x="652" y="139"/>
                    </a:lnTo>
                    <a:lnTo>
                      <a:pt x="652" y="139"/>
                    </a:lnTo>
                    <a:lnTo>
                      <a:pt x="652" y="137"/>
                    </a:lnTo>
                    <a:lnTo>
                      <a:pt x="650" y="137"/>
                    </a:lnTo>
                    <a:lnTo>
                      <a:pt x="648" y="137"/>
                    </a:lnTo>
                    <a:lnTo>
                      <a:pt x="644" y="139"/>
                    </a:lnTo>
                    <a:lnTo>
                      <a:pt x="640" y="137"/>
                    </a:lnTo>
                    <a:lnTo>
                      <a:pt x="638" y="135"/>
                    </a:lnTo>
                    <a:lnTo>
                      <a:pt x="638" y="131"/>
                    </a:lnTo>
                    <a:lnTo>
                      <a:pt x="638" y="127"/>
                    </a:lnTo>
                    <a:lnTo>
                      <a:pt x="636" y="126"/>
                    </a:lnTo>
                    <a:lnTo>
                      <a:pt x="633" y="124"/>
                    </a:lnTo>
                    <a:lnTo>
                      <a:pt x="629" y="124"/>
                    </a:lnTo>
                    <a:lnTo>
                      <a:pt x="627" y="124"/>
                    </a:lnTo>
                    <a:lnTo>
                      <a:pt x="617" y="127"/>
                    </a:lnTo>
                    <a:lnTo>
                      <a:pt x="604" y="129"/>
                    </a:lnTo>
                    <a:lnTo>
                      <a:pt x="595" y="133"/>
                    </a:lnTo>
                    <a:lnTo>
                      <a:pt x="591" y="133"/>
                    </a:lnTo>
                    <a:lnTo>
                      <a:pt x="589" y="133"/>
                    </a:lnTo>
                    <a:lnTo>
                      <a:pt x="581" y="131"/>
                    </a:lnTo>
                    <a:lnTo>
                      <a:pt x="579" y="129"/>
                    </a:lnTo>
                    <a:lnTo>
                      <a:pt x="575" y="131"/>
                    </a:lnTo>
                    <a:lnTo>
                      <a:pt x="572" y="131"/>
                    </a:lnTo>
                    <a:lnTo>
                      <a:pt x="572" y="133"/>
                    </a:lnTo>
                    <a:lnTo>
                      <a:pt x="568" y="139"/>
                    </a:lnTo>
                    <a:lnTo>
                      <a:pt x="568" y="139"/>
                    </a:lnTo>
                    <a:lnTo>
                      <a:pt x="558" y="146"/>
                    </a:lnTo>
                    <a:lnTo>
                      <a:pt x="554" y="148"/>
                    </a:lnTo>
                    <a:lnTo>
                      <a:pt x="547" y="148"/>
                    </a:lnTo>
                    <a:lnTo>
                      <a:pt x="545" y="150"/>
                    </a:lnTo>
                    <a:lnTo>
                      <a:pt x="541" y="152"/>
                    </a:lnTo>
                    <a:lnTo>
                      <a:pt x="537" y="154"/>
                    </a:lnTo>
                    <a:lnTo>
                      <a:pt x="534" y="156"/>
                    </a:lnTo>
                    <a:lnTo>
                      <a:pt x="534" y="156"/>
                    </a:lnTo>
                    <a:lnTo>
                      <a:pt x="532" y="158"/>
                    </a:lnTo>
                    <a:lnTo>
                      <a:pt x="530" y="160"/>
                    </a:lnTo>
                    <a:lnTo>
                      <a:pt x="528" y="162"/>
                    </a:lnTo>
                    <a:lnTo>
                      <a:pt x="524" y="162"/>
                    </a:lnTo>
                    <a:lnTo>
                      <a:pt x="522" y="164"/>
                    </a:lnTo>
                    <a:lnTo>
                      <a:pt x="520" y="165"/>
                    </a:lnTo>
                    <a:lnTo>
                      <a:pt x="518" y="169"/>
                    </a:lnTo>
                    <a:lnTo>
                      <a:pt x="518" y="173"/>
                    </a:lnTo>
                    <a:lnTo>
                      <a:pt x="516" y="173"/>
                    </a:lnTo>
                    <a:lnTo>
                      <a:pt x="514" y="173"/>
                    </a:lnTo>
                    <a:lnTo>
                      <a:pt x="505" y="171"/>
                    </a:lnTo>
                    <a:lnTo>
                      <a:pt x="503" y="171"/>
                    </a:lnTo>
                    <a:lnTo>
                      <a:pt x="501" y="173"/>
                    </a:lnTo>
                    <a:lnTo>
                      <a:pt x="501" y="175"/>
                    </a:lnTo>
                    <a:lnTo>
                      <a:pt x="499" y="179"/>
                    </a:lnTo>
                    <a:lnTo>
                      <a:pt x="497" y="181"/>
                    </a:lnTo>
                    <a:lnTo>
                      <a:pt x="494" y="181"/>
                    </a:lnTo>
                    <a:lnTo>
                      <a:pt x="492" y="179"/>
                    </a:lnTo>
                    <a:lnTo>
                      <a:pt x="490" y="179"/>
                    </a:lnTo>
                    <a:lnTo>
                      <a:pt x="486" y="179"/>
                    </a:lnTo>
                    <a:lnTo>
                      <a:pt x="486" y="179"/>
                    </a:lnTo>
                    <a:lnTo>
                      <a:pt x="484" y="179"/>
                    </a:lnTo>
                    <a:lnTo>
                      <a:pt x="480" y="181"/>
                    </a:lnTo>
                    <a:lnTo>
                      <a:pt x="478" y="183"/>
                    </a:lnTo>
                    <a:lnTo>
                      <a:pt x="476" y="183"/>
                    </a:lnTo>
                    <a:lnTo>
                      <a:pt x="463" y="181"/>
                    </a:lnTo>
                    <a:lnTo>
                      <a:pt x="463" y="179"/>
                    </a:lnTo>
                    <a:lnTo>
                      <a:pt x="461" y="169"/>
                    </a:lnTo>
                    <a:lnTo>
                      <a:pt x="457" y="162"/>
                    </a:lnTo>
                    <a:lnTo>
                      <a:pt x="454" y="162"/>
                    </a:lnTo>
                    <a:lnTo>
                      <a:pt x="448" y="152"/>
                    </a:lnTo>
                    <a:lnTo>
                      <a:pt x="444" y="152"/>
                    </a:lnTo>
                    <a:lnTo>
                      <a:pt x="434" y="154"/>
                    </a:lnTo>
                    <a:lnTo>
                      <a:pt x="427" y="152"/>
                    </a:lnTo>
                    <a:lnTo>
                      <a:pt x="423" y="150"/>
                    </a:lnTo>
                    <a:lnTo>
                      <a:pt x="421" y="146"/>
                    </a:lnTo>
                    <a:lnTo>
                      <a:pt x="415" y="141"/>
                    </a:lnTo>
                    <a:lnTo>
                      <a:pt x="410" y="139"/>
                    </a:lnTo>
                    <a:lnTo>
                      <a:pt x="400" y="137"/>
                    </a:lnTo>
                    <a:lnTo>
                      <a:pt x="394" y="131"/>
                    </a:lnTo>
                    <a:lnTo>
                      <a:pt x="394" y="116"/>
                    </a:lnTo>
                    <a:lnTo>
                      <a:pt x="393" y="108"/>
                    </a:lnTo>
                    <a:lnTo>
                      <a:pt x="389" y="103"/>
                    </a:lnTo>
                    <a:lnTo>
                      <a:pt x="385" y="99"/>
                    </a:lnTo>
                    <a:lnTo>
                      <a:pt x="375" y="99"/>
                    </a:lnTo>
                    <a:lnTo>
                      <a:pt x="366" y="97"/>
                    </a:lnTo>
                    <a:lnTo>
                      <a:pt x="362" y="93"/>
                    </a:lnTo>
                    <a:lnTo>
                      <a:pt x="358" y="86"/>
                    </a:lnTo>
                    <a:lnTo>
                      <a:pt x="353" y="84"/>
                    </a:lnTo>
                    <a:lnTo>
                      <a:pt x="345" y="86"/>
                    </a:lnTo>
                    <a:lnTo>
                      <a:pt x="337" y="72"/>
                    </a:lnTo>
                    <a:lnTo>
                      <a:pt x="320" y="70"/>
                    </a:lnTo>
                    <a:lnTo>
                      <a:pt x="320" y="69"/>
                    </a:lnTo>
                    <a:lnTo>
                      <a:pt x="320" y="69"/>
                    </a:lnTo>
                    <a:lnTo>
                      <a:pt x="311" y="49"/>
                    </a:lnTo>
                    <a:lnTo>
                      <a:pt x="309" y="48"/>
                    </a:lnTo>
                    <a:lnTo>
                      <a:pt x="303" y="42"/>
                    </a:lnTo>
                    <a:lnTo>
                      <a:pt x="297" y="38"/>
                    </a:lnTo>
                    <a:lnTo>
                      <a:pt x="290" y="34"/>
                    </a:lnTo>
                    <a:lnTo>
                      <a:pt x="282" y="34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76" y="38"/>
                    </a:lnTo>
                    <a:lnTo>
                      <a:pt x="276" y="38"/>
                    </a:lnTo>
                    <a:lnTo>
                      <a:pt x="271" y="38"/>
                    </a:lnTo>
                    <a:lnTo>
                      <a:pt x="269" y="36"/>
                    </a:lnTo>
                    <a:lnTo>
                      <a:pt x="267" y="30"/>
                    </a:lnTo>
                    <a:lnTo>
                      <a:pt x="267" y="27"/>
                    </a:lnTo>
                    <a:lnTo>
                      <a:pt x="267" y="23"/>
                    </a:lnTo>
                    <a:lnTo>
                      <a:pt x="265" y="19"/>
                    </a:lnTo>
                    <a:lnTo>
                      <a:pt x="263" y="17"/>
                    </a:lnTo>
                    <a:lnTo>
                      <a:pt x="259" y="15"/>
                    </a:lnTo>
                    <a:lnTo>
                      <a:pt x="248" y="13"/>
                    </a:lnTo>
                    <a:lnTo>
                      <a:pt x="246" y="11"/>
                    </a:lnTo>
                    <a:lnTo>
                      <a:pt x="242" y="8"/>
                    </a:lnTo>
                    <a:lnTo>
                      <a:pt x="242" y="8"/>
                    </a:lnTo>
                    <a:lnTo>
                      <a:pt x="240" y="8"/>
                    </a:lnTo>
                    <a:lnTo>
                      <a:pt x="232" y="8"/>
                    </a:lnTo>
                    <a:lnTo>
                      <a:pt x="229" y="8"/>
                    </a:lnTo>
                    <a:lnTo>
                      <a:pt x="225" y="10"/>
                    </a:lnTo>
                    <a:lnTo>
                      <a:pt x="223" y="10"/>
                    </a:lnTo>
                    <a:lnTo>
                      <a:pt x="221" y="11"/>
                    </a:lnTo>
                    <a:lnTo>
                      <a:pt x="221" y="11"/>
                    </a:lnTo>
                    <a:lnTo>
                      <a:pt x="221" y="15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17" y="17"/>
                    </a:lnTo>
                    <a:lnTo>
                      <a:pt x="217" y="13"/>
                    </a:lnTo>
                    <a:lnTo>
                      <a:pt x="217" y="11"/>
                    </a:lnTo>
                    <a:lnTo>
                      <a:pt x="213" y="8"/>
                    </a:lnTo>
                    <a:lnTo>
                      <a:pt x="213" y="8"/>
                    </a:lnTo>
                    <a:lnTo>
                      <a:pt x="211" y="6"/>
                    </a:lnTo>
                    <a:lnTo>
                      <a:pt x="204" y="4"/>
                    </a:lnTo>
                    <a:lnTo>
                      <a:pt x="202" y="2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96" y="2"/>
                    </a:lnTo>
                    <a:lnTo>
                      <a:pt x="191" y="4"/>
                    </a:lnTo>
                    <a:lnTo>
                      <a:pt x="189" y="4"/>
                    </a:lnTo>
                    <a:lnTo>
                      <a:pt x="189" y="4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9" y="8"/>
                    </a:lnTo>
                    <a:lnTo>
                      <a:pt x="187" y="11"/>
                    </a:lnTo>
                    <a:lnTo>
                      <a:pt x="187" y="11"/>
                    </a:lnTo>
                    <a:lnTo>
                      <a:pt x="185" y="10"/>
                    </a:lnTo>
                    <a:lnTo>
                      <a:pt x="183" y="8"/>
                    </a:lnTo>
                    <a:lnTo>
                      <a:pt x="183" y="8"/>
                    </a:lnTo>
                    <a:lnTo>
                      <a:pt x="181" y="6"/>
                    </a:lnTo>
                    <a:lnTo>
                      <a:pt x="181" y="6"/>
                    </a:lnTo>
                    <a:lnTo>
                      <a:pt x="177" y="6"/>
                    </a:lnTo>
                    <a:lnTo>
                      <a:pt x="173" y="8"/>
                    </a:lnTo>
                    <a:lnTo>
                      <a:pt x="171" y="10"/>
                    </a:lnTo>
                    <a:lnTo>
                      <a:pt x="164" y="13"/>
                    </a:lnTo>
                    <a:lnTo>
                      <a:pt x="160" y="17"/>
                    </a:lnTo>
                    <a:lnTo>
                      <a:pt x="158" y="19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49" y="19"/>
                    </a:lnTo>
                    <a:lnTo>
                      <a:pt x="149" y="21"/>
                    </a:lnTo>
                    <a:lnTo>
                      <a:pt x="147" y="25"/>
                    </a:lnTo>
                    <a:lnTo>
                      <a:pt x="147" y="27"/>
                    </a:lnTo>
                    <a:lnTo>
                      <a:pt x="141" y="29"/>
                    </a:lnTo>
                    <a:lnTo>
                      <a:pt x="139" y="29"/>
                    </a:lnTo>
                    <a:lnTo>
                      <a:pt x="135" y="27"/>
                    </a:lnTo>
                    <a:lnTo>
                      <a:pt x="133" y="27"/>
                    </a:lnTo>
                    <a:lnTo>
                      <a:pt x="126" y="21"/>
                    </a:lnTo>
                    <a:lnTo>
                      <a:pt x="122" y="21"/>
                    </a:lnTo>
                    <a:lnTo>
                      <a:pt x="116" y="19"/>
                    </a:lnTo>
                    <a:lnTo>
                      <a:pt x="111" y="19"/>
                    </a:lnTo>
                    <a:lnTo>
                      <a:pt x="111" y="19"/>
                    </a:lnTo>
                    <a:lnTo>
                      <a:pt x="111" y="21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12" y="25"/>
                    </a:lnTo>
                    <a:lnTo>
                      <a:pt x="112" y="25"/>
                    </a:lnTo>
                    <a:lnTo>
                      <a:pt x="112" y="25"/>
                    </a:lnTo>
                    <a:lnTo>
                      <a:pt x="114" y="25"/>
                    </a:lnTo>
                    <a:lnTo>
                      <a:pt x="116" y="25"/>
                    </a:lnTo>
                    <a:lnTo>
                      <a:pt x="118" y="25"/>
                    </a:lnTo>
                    <a:lnTo>
                      <a:pt x="120" y="27"/>
                    </a:lnTo>
                    <a:lnTo>
                      <a:pt x="120" y="27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6" y="40"/>
                    </a:lnTo>
                    <a:lnTo>
                      <a:pt x="124" y="40"/>
                    </a:lnTo>
                    <a:lnTo>
                      <a:pt x="122" y="38"/>
                    </a:lnTo>
                    <a:lnTo>
                      <a:pt x="120" y="38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4" y="38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09" y="40"/>
                    </a:lnTo>
                    <a:lnTo>
                      <a:pt x="109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1" y="38"/>
                    </a:lnTo>
                    <a:lnTo>
                      <a:pt x="101" y="38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99" y="38"/>
                    </a:lnTo>
                    <a:lnTo>
                      <a:pt x="99" y="38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5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88" y="36"/>
                    </a:lnTo>
                    <a:lnTo>
                      <a:pt x="86" y="36"/>
                    </a:lnTo>
                    <a:lnTo>
                      <a:pt x="84" y="34"/>
                    </a:lnTo>
                    <a:lnTo>
                      <a:pt x="74" y="38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0" y="38"/>
                    </a:lnTo>
                    <a:lnTo>
                      <a:pt x="69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5" y="40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6"/>
                    </a:lnTo>
                    <a:lnTo>
                      <a:pt x="53" y="48"/>
                    </a:lnTo>
                    <a:lnTo>
                      <a:pt x="53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3" y="53"/>
                    </a:lnTo>
                    <a:lnTo>
                      <a:pt x="51" y="55"/>
                    </a:lnTo>
                    <a:lnTo>
                      <a:pt x="51" y="57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2" y="69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70"/>
                    </a:lnTo>
                    <a:lnTo>
                      <a:pt x="34" y="70"/>
                    </a:lnTo>
                    <a:lnTo>
                      <a:pt x="34" y="74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9" y="80"/>
                    </a:lnTo>
                    <a:lnTo>
                      <a:pt x="25" y="84"/>
                    </a:lnTo>
                    <a:lnTo>
                      <a:pt x="25" y="84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1" y="86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7" y="89"/>
                    </a:lnTo>
                    <a:lnTo>
                      <a:pt x="17" y="91"/>
                    </a:lnTo>
                    <a:lnTo>
                      <a:pt x="15" y="91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1" y="89"/>
                    </a:lnTo>
                    <a:lnTo>
                      <a:pt x="11" y="89"/>
                    </a:lnTo>
                    <a:lnTo>
                      <a:pt x="10" y="89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6" y="95"/>
                    </a:lnTo>
                    <a:lnTo>
                      <a:pt x="6" y="95"/>
                    </a:lnTo>
                    <a:lnTo>
                      <a:pt x="4" y="99"/>
                    </a:lnTo>
                    <a:lnTo>
                      <a:pt x="4" y="101"/>
                    </a:lnTo>
                    <a:lnTo>
                      <a:pt x="4" y="103"/>
                    </a:lnTo>
                    <a:lnTo>
                      <a:pt x="4" y="103"/>
                    </a:lnTo>
                    <a:lnTo>
                      <a:pt x="6" y="103"/>
                    </a:lnTo>
                    <a:lnTo>
                      <a:pt x="6" y="105"/>
                    </a:lnTo>
                    <a:lnTo>
                      <a:pt x="6" y="105"/>
                    </a:lnTo>
                    <a:lnTo>
                      <a:pt x="2" y="108"/>
                    </a:lnTo>
                    <a:lnTo>
                      <a:pt x="2" y="108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8" y="118"/>
                    </a:lnTo>
                    <a:lnTo>
                      <a:pt x="8" y="120"/>
                    </a:lnTo>
                    <a:lnTo>
                      <a:pt x="8" y="120"/>
                    </a:lnTo>
                    <a:lnTo>
                      <a:pt x="8" y="120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23" y="139"/>
                    </a:lnTo>
                    <a:lnTo>
                      <a:pt x="27" y="139"/>
                    </a:lnTo>
                    <a:lnTo>
                      <a:pt x="27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5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6" y="137"/>
                    </a:lnTo>
                    <a:lnTo>
                      <a:pt x="46" y="137"/>
                    </a:lnTo>
                    <a:lnTo>
                      <a:pt x="46" y="137"/>
                    </a:lnTo>
                    <a:lnTo>
                      <a:pt x="46" y="137"/>
                    </a:lnTo>
                    <a:lnTo>
                      <a:pt x="48" y="137"/>
                    </a:lnTo>
                    <a:lnTo>
                      <a:pt x="48" y="137"/>
                    </a:lnTo>
                    <a:lnTo>
                      <a:pt x="48" y="137"/>
                    </a:lnTo>
                    <a:lnTo>
                      <a:pt x="50" y="137"/>
                    </a:lnTo>
                    <a:lnTo>
                      <a:pt x="50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3" y="137"/>
                    </a:lnTo>
                    <a:lnTo>
                      <a:pt x="55" y="137"/>
                    </a:lnTo>
                    <a:lnTo>
                      <a:pt x="57" y="139"/>
                    </a:lnTo>
                    <a:lnTo>
                      <a:pt x="57" y="139"/>
                    </a:lnTo>
                    <a:lnTo>
                      <a:pt x="57" y="139"/>
                    </a:lnTo>
                    <a:lnTo>
                      <a:pt x="57" y="139"/>
                    </a:lnTo>
                    <a:lnTo>
                      <a:pt x="59" y="141"/>
                    </a:lnTo>
                    <a:lnTo>
                      <a:pt x="59" y="141"/>
                    </a:lnTo>
                    <a:lnTo>
                      <a:pt x="59" y="141"/>
                    </a:lnTo>
                    <a:lnTo>
                      <a:pt x="59" y="141"/>
                    </a:lnTo>
                    <a:lnTo>
                      <a:pt x="59" y="141"/>
                    </a:lnTo>
                    <a:lnTo>
                      <a:pt x="59" y="143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50"/>
                    </a:lnTo>
                    <a:lnTo>
                      <a:pt x="57" y="150"/>
                    </a:lnTo>
                    <a:lnTo>
                      <a:pt x="57" y="152"/>
                    </a:lnTo>
                    <a:lnTo>
                      <a:pt x="57" y="152"/>
                    </a:lnTo>
                    <a:lnTo>
                      <a:pt x="57" y="152"/>
                    </a:lnTo>
                    <a:lnTo>
                      <a:pt x="57" y="154"/>
                    </a:lnTo>
                    <a:lnTo>
                      <a:pt x="67" y="160"/>
                    </a:lnTo>
                    <a:lnTo>
                      <a:pt x="69" y="160"/>
                    </a:lnTo>
                    <a:lnTo>
                      <a:pt x="69" y="162"/>
                    </a:lnTo>
                    <a:lnTo>
                      <a:pt x="69" y="162"/>
                    </a:lnTo>
                    <a:lnTo>
                      <a:pt x="72" y="164"/>
                    </a:lnTo>
                    <a:lnTo>
                      <a:pt x="72" y="164"/>
                    </a:lnTo>
                    <a:lnTo>
                      <a:pt x="72" y="164"/>
                    </a:lnTo>
                    <a:lnTo>
                      <a:pt x="72" y="165"/>
                    </a:lnTo>
                    <a:lnTo>
                      <a:pt x="72" y="165"/>
                    </a:lnTo>
                    <a:lnTo>
                      <a:pt x="74" y="165"/>
                    </a:lnTo>
                    <a:lnTo>
                      <a:pt x="74" y="167"/>
                    </a:lnTo>
                    <a:lnTo>
                      <a:pt x="74" y="167"/>
                    </a:lnTo>
                    <a:lnTo>
                      <a:pt x="74" y="167"/>
                    </a:lnTo>
                    <a:lnTo>
                      <a:pt x="74" y="167"/>
                    </a:lnTo>
                    <a:lnTo>
                      <a:pt x="74" y="167"/>
                    </a:lnTo>
                    <a:lnTo>
                      <a:pt x="76" y="167"/>
                    </a:lnTo>
                    <a:lnTo>
                      <a:pt x="76" y="167"/>
                    </a:lnTo>
                    <a:lnTo>
                      <a:pt x="78" y="167"/>
                    </a:lnTo>
                    <a:lnTo>
                      <a:pt x="78" y="167"/>
                    </a:lnTo>
                    <a:lnTo>
                      <a:pt x="80" y="167"/>
                    </a:lnTo>
                    <a:lnTo>
                      <a:pt x="80" y="167"/>
                    </a:lnTo>
                    <a:lnTo>
                      <a:pt x="80" y="167"/>
                    </a:lnTo>
                    <a:lnTo>
                      <a:pt x="80" y="167"/>
                    </a:lnTo>
                    <a:lnTo>
                      <a:pt x="80" y="167"/>
                    </a:lnTo>
                    <a:lnTo>
                      <a:pt x="80" y="167"/>
                    </a:lnTo>
                    <a:lnTo>
                      <a:pt x="82" y="169"/>
                    </a:lnTo>
                    <a:lnTo>
                      <a:pt x="82" y="169"/>
                    </a:lnTo>
                    <a:lnTo>
                      <a:pt x="82" y="169"/>
                    </a:lnTo>
                    <a:lnTo>
                      <a:pt x="82" y="169"/>
                    </a:lnTo>
                    <a:lnTo>
                      <a:pt x="84" y="173"/>
                    </a:lnTo>
                    <a:lnTo>
                      <a:pt x="84" y="173"/>
                    </a:lnTo>
                    <a:lnTo>
                      <a:pt x="84" y="173"/>
                    </a:lnTo>
                    <a:lnTo>
                      <a:pt x="84" y="173"/>
                    </a:lnTo>
                    <a:lnTo>
                      <a:pt x="86" y="171"/>
                    </a:lnTo>
                    <a:lnTo>
                      <a:pt x="88" y="171"/>
                    </a:lnTo>
                    <a:lnTo>
                      <a:pt x="88" y="171"/>
                    </a:lnTo>
                    <a:lnTo>
                      <a:pt x="88" y="171"/>
                    </a:lnTo>
                    <a:lnTo>
                      <a:pt x="88" y="171"/>
                    </a:lnTo>
                    <a:lnTo>
                      <a:pt x="91" y="175"/>
                    </a:lnTo>
                    <a:lnTo>
                      <a:pt x="91" y="175"/>
                    </a:lnTo>
                    <a:lnTo>
                      <a:pt x="91" y="175"/>
                    </a:lnTo>
                    <a:lnTo>
                      <a:pt x="91" y="175"/>
                    </a:lnTo>
                    <a:lnTo>
                      <a:pt x="97" y="173"/>
                    </a:lnTo>
                    <a:lnTo>
                      <a:pt x="103" y="173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8" y="177"/>
                    </a:lnTo>
                    <a:lnTo>
                      <a:pt x="118" y="177"/>
                    </a:lnTo>
                    <a:lnTo>
                      <a:pt x="118" y="183"/>
                    </a:lnTo>
                    <a:lnTo>
                      <a:pt x="118" y="183"/>
                    </a:lnTo>
                    <a:lnTo>
                      <a:pt x="118" y="183"/>
                    </a:lnTo>
                    <a:lnTo>
                      <a:pt x="118" y="185"/>
                    </a:lnTo>
                    <a:lnTo>
                      <a:pt x="118" y="185"/>
                    </a:lnTo>
                    <a:lnTo>
                      <a:pt x="118" y="185"/>
                    </a:lnTo>
                    <a:lnTo>
                      <a:pt x="118" y="185"/>
                    </a:lnTo>
                    <a:lnTo>
                      <a:pt x="116" y="185"/>
                    </a:lnTo>
                    <a:lnTo>
                      <a:pt x="114" y="186"/>
                    </a:lnTo>
                    <a:lnTo>
                      <a:pt x="112" y="186"/>
                    </a:lnTo>
                    <a:lnTo>
                      <a:pt x="112" y="188"/>
                    </a:lnTo>
                    <a:lnTo>
                      <a:pt x="112" y="188"/>
                    </a:lnTo>
                    <a:lnTo>
                      <a:pt x="112" y="188"/>
                    </a:lnTo>
                    <a:lnTo>
                      <a:pt x="112" y="190"/>
                    </a:lnTo>
                    <a:lnTo>
                      <a:pt x="111" y="194"/>
                    </a:lnTo>
                    <a:lnTo>
                      <a:pt x="109" y="194"/>
                    </a:lnTo>
                    <a:lnTo>
                      <a:pt x="109" y="194"/>
                    </a:lnTo>
                    <a:lnTo>
                      <a:pt x="109" y="194"/>
                    </a:lnTo>
                    <a:lnTo>
                      <a:pt x="109" y="196"/>
                    </a:lnTo>
                    <a:lnTo>
                      <a:pt x="109" y="196"/>
                    </a:lnTo>
                    <a:lnTo>
                      <a:pt x="109" y="198"/>
                    </a:lnTo>
                    <a:lnTo>
                      <a:pt x="109" y="200"/>
                    </a:lnTo>
                    <a:lnTo>
                      <a:pt x="109" y="200"/>
                    </a:lnTo>
                    <a:lnTo>
                      <a:pt x="109" y="200"/>
                    </a:lnTo>
                    <a:lnTo>
                      <a:pt x="112" y="205"/>
                    </a:lnTo>
                    <a:lnTo>
                      <a:pt x="112" y="205"/>
                    </a:lnTo>
                    <a:lnTo>
                      <a:pt x="112" y="205"/>
                    </a:lnTo>
                    <a:lnTo>
                      <a:pt x="112" y="207"/>
                    </a:lnTo>
                    <a:lnTo>
                      <a:pt x="112" y="207"/>
                    </a:lnTo>
                    <a:lnTo>
                      <a:pt x="112" y="209"/>
                    </a:lnTo>
                    <a:lnTo>
                      <a:pt x="112" y="209"/>
                    </a:lnTo>
                    <a:lnTo>
                      <a:pt x="112" y="209"/>
                    </a:lnTo>
                    <a:lnTo>
                      <a:pt x="112" y="211"/>
                    </a:lnTo>
                    <a:lnTo>
                      <a:pt x="112" y="211"/>
                    </a:lnTo>
                    <a:lnTo>
                      <a:pt x="112" y="211"/>
                    </a:lnTo>
                    <a:lnTo>
                      <a:pt x="112" y="211"/>
                    </a:lnTo>
                    <a:lnTo>
                      <a:pt x="112" y="211"/>
                    </a:lnTo>
                    <a:lnTo>
                      <a:pt x="114" y="211"/>
                    </a:lnTo>
                    <a:lnTo>
                      <a:pt x="114" y="211"/>
                    </a:lnTo>
                    <a:lnTo>
                      <a:pt x="114" y="211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16" y="207"/>
                    </a:lnTo>
                    <a:lnTo>
                      <a:pt x="116" y="207"/>
                    </a:lnTo>
                    <a:lnTo>
                      <a:pt x="118" y="207"/>
                    </a:lnTo>
                    <a:lnTo>
                      <a:pt x="120" y="207"/>
                    </a:lnTo>
                    <a:lnTo>
                      <a:pt x="120" y="207"/>
                    </a:lnTo>
                    <a:lnTo>
                      <a:pt x="120" y="207"/>
                    </a:lnTo>
                    <a:lnTo>
                      <a:pt x="120" y="207"/>
                    </a:lnTo>
                    <a:lnTo>
                      <a:pt x="120" y="207"/>
                    </a:lnTo>
                    <a:lnTo>
                      <a:pt x="122" y="209"/>
                    </a:lnTo>
                    <a:lnTo>
                      <a:pt x="124" y="209"/>
                    </a:lnTo>
                    <a:lnTo>
                      <a:pt x="126" y="211"/>
                    </a:lnTo>
                    <a:lnTo>
                      <a:pt x="126" y="211"/>
                    </a:lnTo>
                    <a:lnTo>
                      <a:pt x="126" y="211"/>
                    </a:lnTo>
                    <a:lnTo>
                      <a:pt x="126" y="211"/>
                    </a:lnTo>
                    <a:lnTo>
                      <a:pt x="126" y="211"/>
                    </a:lnTo>
                    <a:lnTo>
                      <a:pt x="126" y="211"/>
                    </a:lnTo>
                    <a:lnTo>
                      <a:pt x="128" y="211"/>
                    </a:lnTo>
                    <a:lnTo>
                      <a:pt x="128" y="211"/>
                    </a:lnTo>
                    <a:lnTo>
                      <a:pt x="128" y="211"/>
                    </a:lnTo>
                    <a:lnTo>
                      <a:pt x="130" y="211"/>
                    </a:lnTo>
                    <a:lnTo>
                      <a:pt x="130" y="211"/>
                    </a:lnTo>
                    <a:lnTo>
                      <a:pt x="131" y="211"/>
                    </a:lnTo>
                    <a:lnTo>
                      <a:pt x="133" y="215"/>
                    </a:lnTo>
                    <a:lnTo>
                      <a:pt x="133" y="215"/>
                    </a:lnTo>
                    <a:lnTo>
                      <a:pt x="133" y="215"/>
                    </a:lnTo>
                    <a:lnTo>
                      <a:pt x="133" y="215"/>
                    </a:lnTo>
                    <a:lnTo>
                      <a:pt x="133" y="215"/>
                    </a:lnTo>
                    <a:lnTo>
                      <a:pt x="133" y="215"/>
                    </a:lnTo>
                    <a:lnTo>
                      <a:pt x="135" y="215"/>
                    </a:lnTo>
                    <a:lnTo>
                      <a:pt x="135" y="215"/>
                    </a:lnTo>
                    <a:lnTo>
                      <a:pt x="137" y="215"/>
                    </a:lnTo>
                    <a:lnTo>
                      <a:pt x="137" y="215"/>
                    </a:lnTo>
                    <a:lnTo>
                      <a:pt x="137" y="215"/>
                    </a:lnTo>
                    <a:lnTo>
                      <a:pt x="137" y="215"/>
                    </a:lnTo>
                    <a:lnTo>
                      <a:pt x="137" y="215"/>
                    </a:lnTo>
                    <a:lnTo>
                      <a:pt x="139" y="215"/>
                    </a:lnTo>
                    <a:lnTo>
                      <a:pt x="139" y="215"/>
                    </a:lnTo>
                    <a:lnTo>
                      <a:pt x="139" y="215"/>
                    </a:lnTo>
                    <a:lnTo>
                      <a:pt x="139" y="217"/>
                    </a:lnTo>
                    <a:lnTo>
                      <a:pt x="141" y="217"/>
                    </a:lnTo>
                    <a:lnTo>
                      <a:pt x="141" y="219"/>
                    </a:lnTo>
                    <a:lnTo>
                      <a:pt x="141" y="219"/>
                    </a:lnTo>
                    <a:lnTo>
                      <a:pt x="141" y="219"/>
                    </a:lnTo>
                    <a:lnTo>
                      <a:pt x="141" y="219"/>
                    </a:lnTo>
                    <a:lnTo>
                      <a:pt x="143" y="219"/>
                    </a:lnTo>
                    <a:lnTo>
                      <a:pt x="145" y="219"/>
                    </a:lnTo>
                    <a:lnTo>
                      <a:pt x="145" y="219"/>
                    </a:lnTo>
                    <a:lnTo>
                      <a:pt x="147" y="219"/>
                    </a:lnTo>
                    <a:lnTo>
                      <a:pt x="147" y="219"/>
                    </a:lnTo>
                    <a:lnTo>
                      <a:pt x="147" y="219"/>
                    </a:lnTo>
                    <a:lnTo>
                      <a:pt x="147" y="219"/>
                    </a:lnTo>
                    <a:lnTo>
                      <a:pt x="147" y="219"/>
                    </a:lnTo>
                    <a:lnTo>
                      <a:pt x="147" y="219"/>
                    </a:lnTo>
                    <a:lnTo>
                      <a:pt x="147" y="219"/>
                    </a:lnTo>
                    <a:lnTo>
                      <a:pt x="147" y="219"/>
                    </a:lnTo>
                    <a:lnTo>
                      <a:pt x="147" y="219"/>
                    </a:lnTo>
                    <a:lnTo>
                      <a:pt x="147" y="221"/>
                    </a:lnTo>
                    <a:lnTo>
                      <a:pt x="147" y="221"/>
                    </a:lnTo>
                    <a:lnTo>
                      <a:pt x="149" y="223"/>
                    </a:lnTo>
                    <a:lnTo>
                      <a:pt x="149" y="223"/>
                    </a:lnTo>
                    <a:lnTo>
                      <a:pt x="149" y="223"/>
                    </a:lnTo>
                    <a:lnTo>
                      <a:pt x="149" y="223"/>
                    </a:lnTo>
                    <a:lnTo>
                      <a:pt x="149" y="223"/>
                    </a:lnTo>
                    <a:lnTo>
                      <a:pt x="149" y="223"/>
                    </a:lnTo>
                    <a:lnTo>
                      <a:pt x="149" y="223"/>
                    </a:lnTo>
                    <a:lnTo>
                      <a:pt x="149" y="223"/>
                    </a:lnTo>
                    <a:lnTo>
                      <a:pt x="147" y="224"/>
                    </a:lnTo>
                    <a:lnTo>
                      <a:pt x="147" y="224"/>
                    </a:lnTo>
                    <a:lnTo>
                      <a:pt x="145" y="226"/>
                    </a:lnTo>
                    <a:lnTo>
                      <a:pt x="145" y="226"/>
                    </a:lnTo>
                    <a:lnTo>
                      <a:pt x="145" y="226"/>
                    </a:lnTo>
                    <a:lnTo>
                      <a:pt x="145" y="228"/>
                    </a:lnTo>
                    <a:lnTo>
                      <a:pt x="145" y="228"/>
                    </a:lnTo>
                    <a:lnTo>
                      <a:pt x="145" y="230"/>
                    </a:lnTo>
                    <a:lnTo>
                      <a:pt x="145" y="230"/>
                    </a:lnTo>
                    <a:lnTo>
                      <a:pt x="145" y="230"/>
                    </a:lnTo>
                    <a:lnTo>
                      <a:pt x="145" y="230"/>
                    </a:lnTo>
                    <a:lnTo>
                      <a:pt x="145" y="230"/>
                    </a:lnTo>
                    <a:lnTo>
                      <a:pt x="145" y="230"/>
                    </a:lnTo>
                    <a:lnTo>
                      <a:pt x="145" y="230"/>
                    </a:lnTo>
                    <a:lnTo>
                      <a:pt x="145" y="230"/>
                    </a:lnTo>
                    <a:lnTo>
                      <a:pt x="147" y="230"/>
                    </a:lnTo>
                    <a:lnTo>
                      <a:pt x="147" y="230"/>
                    </a:lnTo>
                    <a:lnTo>
                      <a:pt x="147" y="232"/>
                    </a:lnTo>
                    <a:lnTo>
                      <a:pt x="147" y="232"/>
                    </a:lnTo>
                    <a:lnTo>
                      <a:pt x="147" y="232"/>
                    </a:lnTo>
                    <a:lnTo>
                      <a:pt x="147" y="234"/>
                    </a:lnTo>
                    <a:lnTo>
                      <a:pt x="147" y="234"/>
                    </a:lnTo>
                    <a:lnTo>
                      <a:pt x="147" y="234"/>
                    </a:lnTo>
                    <a:lnTo>
                      <a:pt x="147" y="234"/>
                    </a:lnTo>
                    <a:lnTo>
                      <a:pt x="147" y="234"/>
                    </a:lnTo>
                    <a:lnTo>
                      <a:pt x="147" y="234"/>
                    </a:lnTo>
                    <a:lnTo>
                      <a:pt x="145" y="236"/>
                    </a:lnTo>
                    <a:lnTo>
                      <a:pt x="145" y="236"/>
                    </a:lnTo>
                    <a:lnTo>
                      <a:pt x="145" y="238"/>
                    </a:lnTo>
                    <a:lnTo>
                      <a:pt x="143" y="238"/>
                    </a:lnTo>
                    <a:lnTo>
                      <a:pt x="143" y="240"/>
                    </a:lnTo>
                    <a:lnTo>
                      <a:pt x="143" y="242"/>
                    </a:lnTo>
                    <a:lnTo>
                      <a:pt x="143" y="242"/>
                    </a:lnTo>
                    <a:lnTo>
                      <a:pt x="143" y="242"/>
                    </a:lnTo>
                    <a:lnTo>
                      <a:pt x="143" y="242"/>
                    </a:lnTo>
                    <a:lnTo>
                      <a:pt x="141" y="243"/>
                    </a:lnTo>
                    <a:lnTo>
                      <a:pt x="141" y="243"/>
                    </a:lnTo>
                    <a:lnTo>
                      <a:pt x="141" y="243"/>
                    </a:lnTo>
                    <a:lnTo>
                      <a:pt x="141" y="243"/>
                    </a:lnTo>
                    <a:lnTo>
                      <a:pt x="141" y="243"/>
                    </a:lnTo>
                    <a:lnTo>
                      <a:pt x="141" y="245"/>
                    </a:lnTo>
                    <a:lnTo>
                      <a:pt x="141" y="247"/>
                    </a:lnTo>
                    <a:lnTo>
                      <a:pt x="141" y="247"/>
                    </a:lnTo>
                    <a:lnTo>
                      <a:pt x="139" y="247"/>
                    </a:lnTo>
                    <a:lnTo>
                      <a:pt x="139" y="247"/>
                    </a:lnTo>
                    <a:lnTo>
                      <a:pt x="139" y="247"/>
                    </a:lnTo>
                    <a:lnTo>
                      <a:pt x="139" y="247"/>
                    </a:lnTo>
                    <a:lnTo>
                      <a:pt x="139" y="249"/>
                    </a:lnTo>
                    <a:lnTo>
                      <a:pt x="139" y="249"/>
                    </a:lnTo>
                    <a:lnTo>
                      <a:pt x="137" y="249"/>
                    </a:lnTo>
                    <a:lnTo>
                      <a:pt x="137" y="249"/>
                    </a:lnTo>
                    <a:lnTo>
                      <a:pt x="137" y="249"/>
                    </a:lnTo>
                    <a:lnTo>
                      <a:pt x="135" y="249"/>
                    </a:lnTo>
                    <a:lnTo>
                      <a:pt x="135" y="249"/>
                    </a:lnTo>
                    <a:lnTo>
                      <a:pt x="133" y="249"/>
                    </a:lnTo>
                    <a:lnTo>
                      <a:pt x="133" y="249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1" y="251"/>
                    </a:lnTo>
                    <a:lnTo>
                      <a:pt x="131" y="251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30" y="253"/>
                    </a:lnTo>
                    <a:lnTo>
                      <a:pt x="130" y="255"/>
                    </a:lnTo>
                    <a:lnTo>
                      <a:pt x="130" y="255"/>
                    </a:lnTo>
                    <a:lnTo>
                      <a:pt x="130" y="255"/>
                    </a:lnTo>
                    <a:lnTo>
                      <a:pt x="128" y="255"/>
                    </a:lnTo>
                    <a:lnTo>
                      <a:pt x="128" y="255"/>
                    </a:lnTo>
                    <a:lnTo>
                      <a:pt x="128" y="255"/>
                    </a:lnTo>
                    <a:lnTo>
                      <a:pt x="128" y="255"/>
                    </a:lnTo>
                    <a:lnTo>
                      <a:pt x="128" y="255"/>
                    </a:lnTo>
                    <a:lnTo>
                      <a:pt x="124" y="255"/>
                    </a:lnTo>
                    <a:lnTo>
                      <a:pt x="122" y="255"/>
                    </a:lnTo>
                    <a:lnTo>
                      <a:pt x="120" y="257"/>
                    </a:lnTo>
                    <a:lnTo>
                      <a:pt x="120" y="257"/>
                    </a:lnTo>
                    <a:lnTo>
                      <a:pt x="120" y="257"/>
                    </a:lnTo>
                    <a:lnTo>
                      <a:pt x="120" y="257"/>
                    </a:lnTo>
                    <a:lnTo>
                      <a:pt x="118" y="257"/>
                    </a:lnTo>
                    <a:lnTo>
                      <a:pt x="118" y="257"/>
                    </a:lnTo>
                    <a:lnTo>
                      <a:pt x="118" y="259"/>
                    </a:lnTo>
                    <a:lnTo>
                      <a:pt x="116" y="257"/>
                    </a:lnTo>
                    <a:lnTo>
                      <a:pt x="114" y="259"/>
                    </a:lnTo>
                    <a:lnTo>
                      <a:pt x="114" y="259"/>
                    </a:lnTo>
                    <a:lnTo>
                      <a:pt x="114" y="259"/>
                    </a:lnTo>
                    <a:lnTo>
                      <a:pt x="112" y="261"/>
                    </a:lnTo>
                    <a:lnTo>
                      <a:pt x="111" y="261"/>
                    </a:lnTo>
                    <a:lnTo>
                      <a:pt x="111" y="262"/>
                    </a:lnTo>
                    <a:lnTo>
                      <a:pt x="111" y="262"/>
                    </a:lnTo>
                    <a:lnTo>
                      <a:pt x="111" y="262"/>
                    </a:lnTo>
                    <a:lnTo>
                      <a:pt x="109" y="266"/>
                    </a:lnTo>
                    <a:lnTo>
                      <a:pt x="109" y="266"/>
                    </a:lnTo>
                    <a:lnTo>
                      <a:pt x="105" y="270"/>
                    </a:lnTo>
                    <a:lnTo>
                      <a:pt x="105" y="272"/>
                    </a:lnTo>
                    <a:lnTo>
                      <a:pt x="105" y="272"/>
                    </a:lnTo>
                    <a:lnTo>
                      <a:pt x="105" y="272"/>
                    </a:lnTo>
                    <a:lnTo>
                      <a:pt x="105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7" y="276"/>
                    </a:lnTo>
                    <a:lnTo>
                      <a:pt x="107" y="276"/>
                    </a:lnTo>
                    <a:lnTo>
                      <a:pt x="105" y="282"/>
                    </a:lnTo>
                    <a:lnTo>
                      <a:pt x="103" y="283"/>
                    </a:lnTo>
                    <a:lnTo>
                      <a:pt x="103" y="283"/>
                    </a:lnTo>
                    <a:lnTo>
                      <a:pt x="103" y="283"/>
                    </a:lnTo>
                    <a:lnTo>
                      <a:pt x="103" y="283"/>
                    </a:lnTo>
                    <a:lnTo>
                      <a:pt x="103" y="283"/>
                    </a:lnTo>
                    <a:lnTo>
                      <a:pt x="103" y="283"/>
                    </a:lnTo>
                    <a:lnTo>
                      <a:pt x="103" y="283"/>
                    </a:lnTo>
                    <a:lnTo>
                      <a:pt x="101" y="282"/>
                    </a:lnTo>
                    <a:lnTo>
                      <a:pt x="101" y="282"/>
                    </a:lnTo>
                    <a:lnTo>
                      <a:pt x="101" y="282"/>
                    </a:lnTo>
                    <a:lnTo>
                      <a:pt x="101" y="282"/>
                    </a:lnTo>
                    <a:lnTo>
                      <a:pt x="101" y="282"/>
                    </a:lnTo>
                    <a:lnTo>
                      <a:pt x="101" y="282"/>
                    </a:lnTo>
                    <a:lnTo>
                      <a:pt x="101" y="282"/>
                    </a:lnTo>
                    <a:lnTo>
                      <a:pt x="101" y="282"/>
                    </a:lnTo>
                    <a:lnTo>
                      <a:pt x="99" y="282"/>
                    </a:lnTo>
                    <a:lnTo>
                      <a:pt x="99" y="282"/>
                    </a:lnTo>
                    <a:lnTo>
                      <a:pt x="97" y="282"/>
                    </a:lnTo>
                    <a:lnTo>
                      <a:pt x="97" y="282"/>
                    </a:lnTo>
                    <a:lnTo>
                      <a:pt x="95" y="282"/>
                    </a:lnTo>
                    <a:lnTo>
                      <a:pt x="95" y="283"/>
                    </a:lnTo>
                    <a:lnTo>
                      <a:pt x="95" y="283"/>
                    </a:lnTo>
                    <a:lnTo>
                      <a:pt x="93" y="283"/>
                    </a:lnTo>
                    <a:lnTo>
                      <a:pt x="93" y="283"/>
                    </a:lnTo>
                    <a:lnTo>
                      <a:pt x="91" y="282"/>
                    </a:lnTo>
                    <a:lnTo>
                      <a:pt x="91" y="282"/>
                    </a:lnTo>
                    <a:lnTo>
                      <a:pt x="91" y="282"/>
                    </a:lnTo>
                    <a:lnTo>
                      <a:pt x="91" y="282"/>
                    </a:lnTo>
                    <a:lnTo>
                      <a:pt x="88" y="283"/>
                    </a:lnTo>
                    <a:lnTo>
                      <a:pt x="88" y="283"/>
                    </a:lnTo>
                    <a:lnTo>
                      <a:pt x="88" y="283"/>
                    </a:lnTo>
                    <a:lnTo>
                      <a:pt x="88" y="283"/>
                    </a:lnTo>
                    <a:lnTo>
                      <a:pt x="88" y="283"/>
                    </a:lnTo>
                    <a:lnTo>
                      <a:pt x="88" y="285"/>
                    </a:lnTo>
                    <a:lnTo>
                      <a:pt x="88" y="285"/>
                    </a:lnTo>
                    <a:lnTo>
                      <a:pt x="88" y="285"/>
                    </a:lnTo>
                    <a:lnTo>
                      <a:pt x="86" y="287"/>
                    </a:lnTo>
                    <a:lnTo>
                      <a:pt x="86" y="287"/>
                    </a:lnTo>
                    <a:lnTo>
                      <a:pt x="86" y="287"/>
                    </a:lnTo>
                    <a:lnTo>
                      <a:pt x="86" y="287"/>
                    </a:lnTo>
                    <a:lnTo>
                      <a:pt x="86" y="289"/>
                    </a:lnTo>
                    <a:lnTo>
                      <a:pt x="86" y="291"/>
                    </a:lnTo>
                    <a:lnTo>
                      <a:pt x="86" y="291"/>
                    </a:lnTo>
                    <a:lnTo>
                      <a:pt x="86" y="293"/>
                    </a:lnTo>
                    <a:lnTo>
                      <a:pt x="86" y="293"/>
                    </a:lnTo>
                    <a:lnTo>
                      <a:pt x="86" y="293"/>
                    </a:lnTo>
                    <a:lnTo>
                      <a:pt x="86" y="293"/>
                    </a:lnTo>
                    <a:lnTo>
                      <a:pt x="86" y="293"/>
                    </a:lnTo>
                    <a:lnTo>
                      <a:pt x="86" y="295"/>
                    </a:lnTo>
                    <a:lnTo>
                      <a:pt x="86" y="297"/>
                    </a:lnTo>
                    <a:lnTo>
                      <a:pt x="86" y="299"/>
                    </a:lnTo>
                    <a:lnTo>
                      <a:pt x="86" y="299"/>
                    </a:lnTo>
                    <a:lnTo>
                      <a:pt x="86" y="299"/>
                    </a:lnTo>
                    <a:lnTo>
                      <a:pt x="84" y="301"/>
                    </a:lnTo>
                    <a:lnTo>
                      <a:pt x="84" y="302"/>
                    </a:lnTo>
                    <a:lnTo>
                      <a:pt x="82" y="304"/>
                    </a:lnTo>
                    <a:lnTo>
                      <a:pt x="82" y="304"/>
                    </a:lnTo>
                    <a:lnTo>
                      <a:pt x="82" y="304"/>
                    </a:lnTo>
                    <a:lnTo>
                      <a:pt x="84" y="306"/>
                    </a:lnTo>
                    <a:lnTo>
                      <a:pt x="88" y="312"/>
                    </a:lnTo>
                    <a:lnTo>
                      <a:pt x="88" y="314"/>
                    </a:lnTo>
                    <a:lnTo>
                      <a:pt x="88" y="314"/>
                    </a:lnTo>
                    <a:lnTo>
                      <a:pt x="90" y="316"/>
                    </a:lnTo>
                    <a:lnTo>
                      <a:pt x="90" y="316"/>
                    </a:lnTo>
                    <a:lnTo>
                      <a:pt x="91" y="323"/>
                    </a:lnTo>
                    <a:lnTo>
                      <a:pt x="91" y="325"/>
                    </a:lnTo>
                    <a:lnTo>
                      <a:pt x="91" y="329"/>
                    </a:lnTo>
                    <a:lnTo>
                      <a:pt x="91" y="329"/>
                    </a:lnTo>
                    <a:lnTo>
                      <a:pt x="91" y="331"/>
                    </a:lnTo>
                    <a:lnTo>
                      <a:pt x="91" y="331"/>
                    </a:lnTo>
                    <a:lnTo>
                      <a:pt x="91" y="333"/>
                    </a:lnTo>
                    <a:lnTo>
                      <a:pt x="93" y="339"/>
                    </a:lnTo>
                    <a:lnTo>
                      <a:pt x="93" y="344"/>
                    </a:lnTo>
                    <a:lnTo>
                      <a:pt x="93" y="346"/>
                    </a:lnTo>
                    <a:lnTo>
                      <a:pt x="93" y="346"/>
                    </a:lnTo>
                    <a:lnTo>
                      <a:pt x="93" y="346"/>
                    </a:lnTo>
                    <a:lnTo>
                      <a:pt x="99" y="356"/>
                    </a:lnTo>
                    <a:lnTo>
                      <a:pt x="99" y="359"/>
                    </a:lnTo>
                    <a:lnTo>
                      <a:pt x="97" y="367"/>
                    </a:lnTo>
                    <a:lnTo>
                      <a:pt x="99" y="371"/>
                    </a:lnTo>
                    <a:lnTo>
                      <a:pt x="99" y="373"/>
                    </a:lnTo>
                    <a:lnTo>
                      <a:pt x="101" y="375"/>
                    </a:lnTo>
                    <a:lnTo>
                      <a:pt x="101" y="377"/>
                    </a:lnTo>
                    <a:lnTo>
                      <a:pt x="101" y="379"/>
                    </a:lnTo>
                    <a:lnTo>
                      <a:pt x="101" y="380"/>
                    </a:lnTo>
                    <a:lnTo>
                      <a:pt x="99" y="384"/>
                    </a:lnTo>
                    <a:lnTo>
                      <a:pt x="99" y="384"/>
                    </a:lnTo>
                    <a:lnTo>
                      <a:pt x="99" y="386"/>
                    </a:lnTo>
                    <a:lnTo>
                      <a:pt x="99" y="386"/>
                    </a:lnTo>
                    <a:lnTo>
                      <a:pt x="99" y="388"/>
                    </a:lnTo>
                    <a:lnTo>
                      <a:pt x="101" y="390"/>
                    </a:lnTo>
                    <a:lnTo>
                      <a:pt x="103" y="392"/>
                    </a:lnTo>
                    <a:lnTo>
                      <a:pt x="103" y="394"/>
                    </a:lnTo>
                    <a:lnTo>
                      <a:pt x="105" y="396"/>
                    </a:lnTo>
                    <a:lnTo>
                      <a:pt x="105" y="398"/>
                    </a:lnTo>
                    <a:lnTo>
                      <a:pt x="105" y="398"/>
                    </a:lnTo>
                    <a:lnTo>
                      <a:pt x="103" y="399"/>
                    </a:lnTo>
                    <a:lnTo>
                      <a:pt x="103" y="399"/>
                    </a:lnTo>
                    <a:lnTo>
                      <a:pt x="103" y="399"/>
                    </a:lnTo>
                    <a:lnTo>
                      <a:pt x="103" y="401"/>
                    </a:lnTo>
                    <a:lnTo>
                      <a:pt x="103" y="403"/>
                    </a:lnTo>
                    <a:lnTo>
                      <a:pt x="103" y="405"/>
                    </a:lnTo>
                    <a:lnTo>
                      <a:pt x="103" y="405"/>
                    </a:lnTo>
                    <a:lnTo>
                      <a:pt x="103" y="407"/>
                    </a:lnTo>
                    <a:lnTo>
                      <a:pt x="103" y="407"/>
                    </a:lnTo>
                    <a:lnTo>
                      <a:pt x="103" y="407"/>
                    </a:lnTo>
                    <a:lnTo>
                      <a:pt x="103" y="407"/>
                    </a:lnTo>
                    <a:lnTo>
                      <a:pt x="103" y="407"/>
                    </a:lnTo>
                    <a:lnTo>
                      <a:pt x="101" y="409"/>
                    </a:lnTo>
                    <a:lnTo>
                      <a:pt x="101" y="411"/>
                    </a:lnTo>
                    <a:lnTo>
                      <a:pt x="99" y="413"/>
                    </a:lnTo>
                    <a:lnTo>
                      <a:pt x="99" y="415"/>
                    </a:lnTo>
                    <a:lnTo>
                      <a:pt x="99" y="417"/>
                    </a:lnTo>
                    <a:lnTo>
                      <a:pt x="99" y="418"/>
                    </a:lnTo>
                    <a:lnTo>
                      <a:pt x="101" y="418"/>
                    </a:lnTo>
                    <a:lnTo>
                      <a:pt x="101" y="420"/>
                    </a:lnTo>
                    <a:lnTo>
                      <a:pt x="101" y="420"/>
                    </a:lnTo>
                    <a:lnTo>
                      <a:pt x="101" y="422"/>
                    </a:lnTo>
                    <a:lnTo>
                      <a:pt x="101" y="424"/>
                    </a:lnTo>
                    <a:lnTo>
                      <a:pt x="101" y="426"/>
                    </a:lnTo>
                    <a:lnTo>
                      <a:pt x="101" y="428"/>
                    </a:lnTo>
                    <a:lnTo>
                      <a:pt x="101" y="430"/>
                    </a:lnTo>
                    <a:lnTo>
                      <a:pt x="101" y="430"/>
                    </a:lnTo>
                    <a:lnTo>
                      <a:pt x="101" y="430"/>
                    </a:lnTo>
                    <a:lnTo>
                      <a:pt x="99" y="430"/>
                    </a:lnTo>
                    <a:lnTo>
                      <a:pt x="99" y="430"/>
                    </a:lnTo>
                    <a:lnTo>
                      <a:pt x="99" y="430"/>
                    </a:lnTo>
                    <a:lnTo>
                      <a:pt x="99" y="430"/>
                    </a:lnTo>
                    <a:lnTo>
                      <a:pt x="99" y="432"/>
                    </a:lnTo>
                    <a:lnTo>
                      <a:pt x="99" y="432"/>
                    </a:lnTo>
                    <a:lnTo>
                      <a:pt x="99" y="432"/>
                    </a:lnTo>
                    <a:lnTo>
                      <a:pt x="101" y="432"/>
                    </a:lnTo>
                    <a:lnTo>
                      <a:pt x="101" y="432"/>
                    </a:lnTo>
                    <a:lnTo>
                      <a:pt x="101" y="432"/>
                    </a:lnTo>
                    <a:lnTo>
                      <a:pt x="101" y="432"/>
                    </a:lnTo>
                    <a:lnTo>
                      <a:pt x="101" y="432"/>
                    </a:lnTo>
                    <a:lnTo>
                      <a:pt x="103" y="432"/>
                    </a:lnTo>
                    <a:lnTo>
                      <a:pt x="103" y="432"/>
                    </a:lnTo>
                    <a:lnTo>
                      <a:pt x="103" y="432"/>
                    </a:lnTo>
                    <a:lnTo>
                      <a:pt x="103" y="434"/>
                    </a:lnTo>
                    <a:lnTo>
                      <a:pt x="103" y="434"/>
                    </a:lnTo>
                    <a:lnTo>
                      <a:pt x="105" y="434"/>
                    </a:lnTo>
                    <a:lnTo>
                      <a:pt x="105" y="436"/>
                    </a:lnTo>
                    <a:lnTo>
                      <a:pt x="107" y="436"/>
                    </a:lnTo>
                    <a:lnTo>
                      <a:pt x="107" y="437"/>
                    </a:lnTo>
                    <a:lnTo>
                      <a:pt x="105" y="439"/>
                    </a:lnTo>
                    <a:lnTo>
                      <a:pt x="105" y="439"/>
                    </a:lnTo>
                    <a:lnTo>
                      <a:pt x="105" y="441"/>
                    </a:lnTo>
                    <a:lnTo>
                      <a:pt x="103" y="443"/>
                    </a:lnTo>
                    <a:lnTo>
                      <a:pt x="105" y="445"/>
                    </a:lnTo>
                    <a:lnTo>
                      <a:pt x="109" y="447"/>
                    </a:lnTo>
                    <a:lnTo>
                      <a:pt x="112" y="449"/>
                    </a:lnTo>
                    <a:lnTo>
                      <a:pt x="116" y="451"/>
                    </a:lnTo>
                    <a:lnTo>
                      <a:pt x="116" y="453"/>
                    </a:lnTo>
                    <a:lnTo>
                      <a:pt x="118" y="455"/>
                    </a:lnTo>
                    <a:lnTo>
                      <a:pt x="120" y="455"/>
                    </a:lnTo>
                    <a:lnTo>
                      <a:pt x="122" y="455"/>
                    </a:lnTo>
                    <a:lnTo>
                      <a:pt x="122" y="455"/>
                    </a:lnTo>
                    <a:lnTo>
                      <a:pt x="122" y="455"/>
                    </a:lnTo>
                    <a:lnTo>
                      <a:pt x="124" y="455"/>
                    </a:lnTo>
                    <a:lnTo>
                      <a:pt x="124" y="455"/>
                    </a:lnTo>
                    <a:lnTo>
                      <a:pt x="126" y="455"/>
                    </a:lnTo>
                    <a:lnTo>
                      <a:pt x="126" y="453"/>
                    </a:lnTo>
                    <a:lnTo>
                      <a:pt x="130" y="453"/>
                    </a:lnTo>
                    <a:lnTo>
                      <a:pt x="131" y="455"/>
                    </a:lnTo>
                    <a:lnTo>
                      <a:pt x="133" y="455"/>
                    </a:lnTo>
                    <a:lnTo>
                      <a:pt x="133" y="455"/>
                    </a:lnTo>
                    <a:lnTo>
                      <a:pt x="133" y="456"/>
                    </a:lnTo>
                    <a:lnTo>
                      <a:pt x="133" y="456"/>
                    </a:lnTo>
                    <a:lnTo>
                      <a:pt x="133" y="456"/>
                    </a:lnTo>
                    <a:lnTo>
                      <a:pt x="135" y="460"/>
                    </a:lnTo>
                    <a:lnTo>
                      <a:pt x="137" y="460"/>
                    </a:lnTo>
                    <a:lnTo>
                      <a:pt x="168" y="475"/>
                    </a:lnTo>
                    <a:lnTo>
                      <a:pt x="168" y="475"/>
                    </a:lnTo>
                    <a:lnTo>
                      <a:pt x="166" y="477"/>
                    </a:lnTo>
                    <a:lnTo>
                      <a:pt x="168" y="479"/>
                    </a:lnTo>
                    <a:lnTo>
                      <a:pt x="168" y="481"/>
                    </a:lnTo>
                    <a:lnTo>
                      <a:pt x="170" y="483"/>
                    </a:lnTo>
                    <a:lnTo>
                      <a:pt x="171" y="483"/>
                    </a:lnTo>
                    <a:lnTo>
                      <a:pt x="173" y="483"/>
                    </a:lnTo>
                    <a:lnTo>
                      <a:pt x="177" y="481"/>
                    </a:lnTo>
                    <a:lnTo>
                      <a:pt x="179" y="479"/>
                    </a:lnTo>
                    <a:lnTo>
                      <a:pt x="179" y="481"/>
                    </a:lnTo>
                    <a:lnTo>
                      <a:pt x="183" y="483"/>
                    </a:lnTo>
                    <a:lnTo>
                      <a:pt x="185" y="485"/>
                    </a:lnTo>
                    <a:lnTo>
                      <a:pt x="187" y="485"/>
                    </a:lnTo>
                    <a:lnTo>
                      <a:pt x="191" y="483"/>
                    </a:lnTo>
                    <a:lnTo>
                      <a:pt x="192" y="483"/>
                    </a:lnTo>
                    <a:lnTo>
                      <a:pt x="194" y="481"/>
                    </a:lnTo>
                    <a:lnTo>
                      <a:pt x="196" y="481"/>
                    </a:lnTo>
                    <a:lnTo>
                      <a:pt x="196" y="479"/>
                    </a:lnTo>
                    <a:lnTo>
                      <a:pt x="196" y="475"/>
                    </a:lnTo>
                    <a:lnTo>
                      <a:pt x="198" y="475"/>
                    </a:lnTo>
                    <a:lnTo>
                      <a:pt x="200" y="474"/>
                    </a:lnTo>
                    <a:lnTo>
                      <a:pt x="202" y="475"/>
                    </a:lnTo>
                    <a:lnTo>
                      <a:pt x="202" y="477"/>
                    </a:lnTo>
                    <a:lnTo>
                      <a:pt x="200" y="479"/>
                    </a:lnTo>
                    <a:lnTo>
                      <a:pt x="198" y="485"/>
                    </a:lnTo>
                    <a:lnTo>
                      <a:pt x="198" y="487"/>
                    </a:lnTo>
                    <a:lnTo>
                      <a:pt x="198" y="489"/>
                    </a:lnTo>
                    <a:lnTo>
                      <a:pt x="198" y="495"/>
                    </a:lnTo>
                    <a:lnTo>
                      <a:pt x="198" y="496"/>
                    </a:lnTo>
                    <a:lnTo>
                      <a:pt x="198" y="498"/>
                    </a:lnTo>
                    <a:lnTo>
                      <a:pt x="196" y="500"/>
                    </a:lnTo>
                    <a:lnTo>
                      <a:pt x="196" y="502"/>
                    </a:lnTo>
                    <a:lnTo>
                      <a:pt x="196" y="504"/>
                    </a:lnTo>
                    <a:lnTo>
                      <a:pt x="198" y="512"/>
                    </a:lnTo>
                    <a:lnTo>
                      <a:pt x="202" y="515"/>
                    </a:lnTo>
                    <a:lnTo>
                      <a:pt x="206" y="515"/>
                    </a:lnTo>
                    <a:lnTo>
                      <a:pt x="208" y="515"/>
                    </a:lnTo>
                    <a:lnTo>
                      <a:pt x="211" y="514"/>
                    </a:lnTo>
                    <a:lnTo>
                      <a:pt x="215" y="514"/>
                    </a:lnTo>
                    <a:lnTo>
                      <a:pt x="221" y="517"/>
                    </a:lnTo>
                    <a:lnTo>
                      <a:pt x="225" y="517"/>
                    </a:lnTo>
                    <a:lnTo>
                      <a:pt x="229" y="515"/>
                    </a:lnTo>
                    <a:lnTo>
                      <a:pt x="232" y="515"/>
                    </a:lnTo>
                    <a:lnTo>
                      <a:pt x="234" y="515"/>
                    </a:lnTo>
                    <a:lnTo>
                      <a:pt x="238" y="519"/>
                    </a:lnTo>
                    <a:lnTo>
                      <a:pt x="242" y="521"/>
                    </a:lnTo>
                    <a:lnTo>
                      <a:pt x="248" y="523"/>
                    </a:lnTo>
                    <a:lnTo>
                      <a:pt x="252" y="525"/>
                    </a:lnTo>
                    <a:lnTo>
                      <a:pt x="257" y="531"/>
                    </a:lnTo>
                    <a:lnTo>
                      <a:pt x="261" y="529"/>
                    </a:lnTo>
                    <a:lnTo>
                      <a:pt x="267" y="529"/>
                    </a:lnTo>
                    <a:lnTo>
                      <a:pt x="269" y="529"/>
                    </a:lnTo>
                    <a:lnTo>
                      <a:pt x="269" y="527"/>
                    </a:lnTo>
                    <a:lnTo>
                      <a:pt x="271" y="527"/>
                    </a:lnTo>
                    <a:lnTo>
                      <a:pt x="271" y="527"/>
                    </a:lnTo>
                    <a:lnTo>
                      <a:pt x="271" y="527"/>
                    </a:lnTo>
                    <a:lnTo>
                      <a:pt x="271" y="529"/>
                    </a:lnTo>
                    <a:lnTo>
                      <a:pt x="271" y="531"/>
                    </a:lnTo>
                    <a:lnTo>
                      <a:pt x="272" y="531"/>
                    </a:lnTo>
                    <a:lnTo>
                      <a:pt x="272" y="531"/>
                    </a:lnTo>
                    <a:lnTo>
                      <a:pt x="274" y="533"/>
                    </a:lnTo>
                    <a:lnTo>
                      <a:pt x="274" y="533"/>
                    </a:lnTo>
                    <a:lnTo>
                      <a:pt x="276" y="533"/>
                    </a:lnTo>
                    <a:lnTo>
                      <a:pt x="280" y="529"/>
                    </a:lnTo>
                    <a:lnTo>
                      <a:pt x="284" y="525"/>
                    </a:lnTo>
                    <a:lnTo>
                      <a:pt x="286" y="523"/>
                    </a:lnTo>
                    <a:lnTo>
                      <a:pt x="293" y="523"/>
                    </a:lnTo>
                    <a:lnTo>
                      <a:pt x="295" y="521"/>
                    </a:lnTo>
                    <a:lnTo>
                      <a:pt x="295" y="521"/>
                    </a:lnTo>
                    <a:lnTo>
                      <a:pt x="297" y="519"/>
                    </a:lnTo>
                    <a:lnTo>
                      <a:pt x="297" y="519"/>
                    </a:lnTo>
                    <a:lnTo>
                      <a:pt x="297" y="519"/>
                    </a:lnTo>
                    <a:lnTo>
                      <a:pt x="299" y="515"/>
                    </a:lnTo>
                    <a:lnTo>
                      <a:pt x="299" y="515"/>
                    </a:lnTo>
                    <a:lnTo>
                      <a:pt x="303" y="514"/>
                    </a:lnTo>
                    <a:lnTo>
                      <a:pt x="305" y="512"/>
                    </a:lnTo>
                    <a:lnTo>
                      <a:pt x="307" y="512"/>
                    </a:lnTo>
                    <a:lnTo>
                      <a:pt x="307" y="512"/>
                    </a:lnTo>
                    <a:lnTo>
                      <a:pt x="309" y="510"/>
                    </a:lnTo>
                    <a:lnTo>
                      <a:pt x="309" y="508"/>
                    </a:lnTo>
                    <a:lnTo>
                      <a:pt x="311" y="506"/>
                    </a:lnTo>
                    <a:lnTo>
                      <a:pt x="311" y="504"/>
                    </a:lnTo>
                    <a:lnTo>
                      <a:pt x="312" y="500"/>
                    </a:lnTo>
                    <a:lnTo>
                      <a:pt x="314" y="500"/>
                    </a:lnTo>
                    <a:lnTo>
                      <a:pt x="314" y="498"/>
                    </a:lnTo>
                    <a:lnTo>
                      <a:pt x="316" y="498"/>
                    </a:lnTo>
                    <a:lnTo>
                      <a:pt x="316" y="496"/>
                    </a:lnTo>
                    <a:lnTo>
                      <a:pt x="316" y="496"/>
                    </a:lnTo>
                    <a:lnTo>
                      <a:pt x="316" y="495"/>
                    </a:lnTo>
                    <a:lnTo>
                      <a:pt x="314" y="491"/>
                    </a:lnTo>
                    <a:lnTo>
                      <a:pt x="314" y="489"/>
                    </a:lnTo>
                    <a:lnTo>
                      <a:pt x="314" y="485"/>
                    </a:lnTo>
                    <a:lnTo>
                      <a:pt x="314" y="483"/>
                    </a:lnTo>
                    <a:lnTo>
                      <a:pt x="314" y="483"/>
                    </a:lnTo>
                    <a:lnTo>
                      <a:pt x="314" y="481"/>
                    </a:lnTo>
                    <a:lnTo>
                      <a:pt x="314" y="481"/>
                    </a:lnTo>
                    <a:lnTo>
                      <a:pt x="312" y="479"/>
                    </a:lnTo>
                    <a:lnTo>
                      <a:pt x="312" y="477"/>
                    </a:lnTo>
                    <a:lnTo>
                      <a:pt x="311" y="477"/>
                    </a:lnTo>
                    <a:lnTo>
                      <a:pt x="311" y="475"/>
                    </a:lnTo>
                    <a:lnTo>
                      <a:pt x="309" y="474"/>
                    </a:lnTo>
                    <a:lnTo>
                      <a:pt x="307" y="472"/>
                    </a:lnTo>
                    <a:lnTo>
                      <a:pt x="305" y="470"/>
                    </a:lnTo>
                    <a:lnTo>
                      <a:pt x="305" y="468"/>
                    </a:lnTo>
                    <a:lnTo>
                      <a:pt x="305" y="466"/>
                    </a:lnTo>
                    <a:lnTo>
                      <a:pt x="305" y="466"/>
                    </a:lnTo>
                    <a:lnTo>
                      <a:pt x="305" y="464"/>
                    </a:lnTo>
                    <a:lnTo>
                      <a:pt x="307" y="464"/>
                    </a:lnTo>
                    <a:lnTo>
                      <a:pt x="309" y="462"/>
                    </a:lnTo>
                    <a:lnTo>
                      <a:pt x="309" y="462"/>
                    </a:lnTo>
                    <a:lnTo>
                      <a:pt x="311" y="464"/>
                    </a:lnTo>
                    <a:lnTo>
                      <a:pt x="312" y="464"/>
                    </a:lnTo>
                    <a:lnTo>
                      <a:pt x="314" y="464"/>
                    </a:lnTo>
                    <a:lnTo>
                      <a:pt x="314" y="464"/>
                    </a:lnTo>
                    <a:lnTo>
                      <a:pt x="314" y="466"/>
                    </a:lnTo>
                    <a:lnTo>
                      <a:pt x="316" y="468"/>
                    </a:lnTo>
                    <a:lnTo>
                      <a:pt x="318" y="468"/>
                    </a:lnTo>
                    <a:lnTo>
                      <a:pt x="318" y="468"/>
                    </a:lnTo>
                    <a:lnTo>
                      <a:pt x="320" y="466"/>
                    </a:lnTo>
                    <a:lnTo>
                      <a:pt x="328" y="460"/>
                    </a:lnTo>
                    <a:lnTo>
                      <a:pt x="330" y="458"/>
                    </a:lnTo>
                    <a:lnTo>
                      <a:pt x="330" y="456"/>
                    </a:lnTo>
                    <a:lnTo>
                      <a:pt x="332" y="455"/>
                    </a:lnTo>
                    <a:lnTo>
                      <a:pt x="337" y="453"/>
                    </a:lnTo>
                    <a:lnTo>
                      <a:pt x="341" y="453"/>
                    </a:lnTo>
                    <a:lnTo>
                      <a:pt x="343" y="451"/>
                    </a:lnTo>
                    <a:lnTo>
                      <a:pt x="345" y="449"/>
                    </a:lnTo>
                    <a:lnTo>
                      <a:pt x="347" y="447"/>
                    </a:lnTo>
                    <a:lnTo>
                      <a:pt x="347" y="445"/>
                    </a:lnTo>
                    <a:lnTo>
                      <a:pt x="349" y="443"/>
                    </a:lnTo>
                    <a:lnTo>
                      <a:pt x="349" y="443"/>
                    </a:lnTo>
                    <a:lnTo>
                      <a:pt x="349" y="441"/>
                    </a:lnTo>
                    <a:lnTo>
                      <a:pt x="351" y="441"/>
                    </a:lnTo>
                    <a:lnTo>
                      <a:pt x="354" y="437"/>
                    </a:lnTo>
                    <a:lnTo>
                      <a:pt x="358" y="436"/>
                    </a:lnTo>
                    <a:lnTo>
                      <a:pt x="370" y="434"/>
                    </a:lnTo>
                    <a:lnTo>
                      <a:pt x="373" y="432"/>
                    </a:lnTo>
                    <a:lnTo>
                      <a:pt x="373" y="432"/>
                    </a:lnTo>
                    <a:lnTo>
                      <a:pt x="379" y="436"/>
                    </a:lnTo>
                    <a:lnTo>
                      <a:pt x="381" y="436"/>
                    </a:lnTo>
                    <a:lnTo>
                      <a:pt x="391" y="436"/>
                    </a:lnTo>
                    <a:lnTo>
                      <a:pt x="393" y="436"/>
                    </a:lnTo>
                    <a:lnTo>
                      <a:pt x="394" y="436"/>
                    </a:lnTo>
                    <a:lnTo>
                      <a:pt x="398" y="443"/>
                    </a:lnTo>
                    <a:lnTo>
                      <a:pt x="400" y="443"/>
                    </a:lnTo>
                    <a:lnTo>
                      <a:pt x="406" y="449"/>
                    </a:lnTo>
                    <a:lnTo>
                      <a:pt x="408" y="451"/>
                    </a:lnTo>
                    <a:lnTo>
                      <a:pt x="410" y="453"/>
                    </a:lnTo>
                    <a:lnTo>
                      <a:pt x="412" y="455"/>
                    </a:lnTo>
                    <a:lnTo>
                      <a:pt x="415" y="456"/>
                    </a:lnTo>
                    <a:lnTo>
                      <a:pt x="423" y="462"/>
                    </a:lnTo>
                    <a:lnTo>
                      <a:pt x="427" y="464"/>
                    </a:lnTo>
                    <a:lnTo>
                      <a:pt x="434" y="468"/>
                    </a:lnTo>
                    <a:lnTo>
                      <a:pt x="448" y="472"/>
                    </a:lnTo>
                    <a:lnTo>
                      <a:pt x="450" y="472"/>
                    </a:lnTo>
                    <a:lnTo>
                      <a:pt x="450" y="470"/>
                    </a:lnTo>
                    <a:lnTo>
                      <a:pt x="450" y="470"/>
                    </a:lnTo>
                    <a:lnTo>
                      <a:pt x="452" y="470"/>
                    </a:lnTo>
                    <a:lnTo>
                      <a:pt x="452" y="468"/>
                    </a:lnTo>
                    <a:lnTo>
                      <a:pt x="455" y="468"/>
                    </a:lnTo>
                    <a:lnTo>
                      <a:pt x="459" y="468"/>
                    </a:lnTo>
                    <a:lnTo>
                      <a:pt x="461" y="466"/>
                    </a:lnTo>
                    <a:lnTo>
                      <a:pt x="465" y="466"/>
                    </a:lnTo>
                    <a:lnTo>
                      <a:pt x="467" y="466"/>
                    </a:lnTo>
                    <a:lnTo>
                      <a:pt x="467" y="464"/>
                    </a:lnTo>
                    <a:lnTo>
                      <a:pt x="469" y="464"/>
                    </a:lnTo>
                    <a:lnTo>
                      <a:pt x="471" y="460"/>
                    </a:lnTo>
                    <a:lnTo>
                      <a:pt x="473" y="460"/>
                    </a:lnTo>
                    <a:lnTo>
                      <a:pt x="473" y="460"/>
                    </a:lnTo>
                    <a:lnTo>
                      <a:pt x="474" y="460"/>
                    </a:lnTo>
                    <a:lnTo>
                      <a:pt x="474" y="458"/>
                    </a:lnTo>
                    <a:lnTo>
                      <a:pt x="476" y="458"/>
                    </a:lnTo>
                    <a:lnTo>
                      <a:pt x="476" y="456"/>
                    </a:lnTo>
                    <a:lnTo>
                      <a:pt x="476" y="456"/>
                    </a:lnTo>
                    <a:lnTo>
                      <a:pt x="478" y="456"/>
                    </a:lnTo>
                    <a:lnTo>
                      <a:pt x="480" y="455"/>
                    </a:lnTo>
                    <a:lnTo>
                      <a:pt x="480" y="455"/>
                    </a:lnTo>
                    <a:lnTo>
                      <a:pt x="482" y="455"/>
                    </a:lnTo>
                    <a:lnTo>
                      <a:pt x="482" y="456"/>
                    </a:lnTo>
                    <a:lnTo>
                      <a:pt x="484" y="458"/>
                    </a:lnTo>
                    <a:lnTo>
                      <a:pt x="486" y="460"/>
                    </a:lnTo>
                    <a:lnTo>
                      <a:pt x="492" y="466"/>
                    </a:lnTo>
                    <a:lnTo>
                      <a:pt x="494" y="470"/>
                    </a:lnTo>
                    <a:lnTo>
                      <a:pt x="497" y="477"/>
                    </a:lnTo>
                    <a:lnTo>
                      <a:pt x="499" y="479"/>
                    </a:lnTo>
                    <a:lnTo>
                      <a:pt x="499" y="481"/>
                    </a:lnTo>
                    <a:lnTo>
                      <a:pt x="501" y="483"/>
                    </a:lnTo>
                    <a:lnTo>
                      <a:pt x="501" y="489"/>
                    </a:lnTo>
                    <a:lnTo>
                      <a:pt x="501" y="491"/>
                    </a:lnTo>
                    <a:lnTo>
                      <a:pt x="503" y="491"/>
                    </a:lnTo>
                    <a:lnTo>
                      <a:pt x="505" y="495"/>
                    </a:lnTo>
                    <a:lnTo>
                      <a:pt x="505" y="495"/>
                    </a:lnTo>
                    <a:lnTo>
                      <a:pt x="507" y="496"/>
                    </a:lnTo>
                    <a:lnTo>
                      <a:pt x="507" y="498"/>
                    </a:lnTo>
                    <a:lnTo>
                      <a:pt x="509" y="500"/>
                    </a:lnTo>
                    <a:lnTo>
                      <a:pt x="511" y="500"/>
                    </a:lnTo>
                    <a:lnTo>
                      <a:pt x="513" y="498"/>
                    </a:lnTo>
                    <a:lnTo>
                      <a:pt x="514" y="496"/>
                    </a:lnTo>
                    <a:lnTo>
                      <a:pt x="514" y="496"/>
                    </a:lnTo>
                    <a:lnTo>
                      <a:pt x="514" y="496"/>
                    </a:lnTo>
                    <a:lnTo>
                      <a:pt x="516" y="495"/>
                    </a:lnTo>
                    <a:lnTo>
                      <a:pt x="516" y="495"/>
                    </a:lnTo>
                    <a:lnTo>
                      <a:pt x="516" y="495"/>
                    </a:lnTo>
                    <a:lnTo>
                      <a:pt x="518" y="493"/>
                    </a:lnTo>
                    <a:lnTo>
                      <a:pt x="520" y="493"/>
                    </a:lnTo>
                    <a:lnTo>
                      <a:pt x="522" y="493"/>
                    </a:lnTo>
                    <a:lnTo>
                      <a:pt x="524" y="491"/>
                    </a:lnTo>
                    <a:lnTo>
                      <a:pt x="524" y="491"/>
                    </a:lnTo>
                    <a:lnTo>
                      <a:pt x="526" y="491"/>
                    </a:lnTo>
                    <a:lnTo>
                      <a:pt x="528" y="491"/>
                    </a:lnTo>
                    <a:lnTo>
                      <a:pt x="530" y="491"/>
                    </a:lnTo>
                    <a:lnTo>
                      <a:pt x="530" y="491"/>
                    </a:lnTo>
                    <a:lnTo>
                      <a:pt x="532" y="489"/>
                    </a:lnTo>
                    <a:lnTo>
                      <a:pt x="534" y="487"/>
                    </a:lnTo>
                    <a:lnTo>
                      <a:pt x="535" y="487"/>
                    </a:lnTo>
                    <a:lnTo>
                      <a:pt x="535" y="485"/>
                    </a:lnTo>
                    <a:lnTo>
                      <a:pt x="537" y="485"/>
                    </a:lnTo>
                    <a:lnTo>
                      <a:pt x="535" y="483"/>
                    </a:lnTo>
                    <a:lnTo>
                      <a:pt x="537" y="483"/>
                    </a:lnTo>
                    <a:lnTo>
                      <a:pt x="537" y="483"/>
                    </a:lnTo>
                    <a:lnTo>
                      <a:pt x="537" y="483"/>
                    </a:lnTo>
                    <a:lnTo>
                      <a:pt x="539" y="481"/>
                    </a:lnTo>
                    <a:lnTo>
                      <a:pt x="541" y="483"/>
                    </a:lnTo>
                    <a:lnTo>
                      <a:pt x="541" y="483"/>
                    </a:lnTo>
                    <a:lnTo>
                      <a:pt x="541" y="483"/>
                    </a:lnTo>
                    <a:lnTo>
                      <a:pt x="541" y="483"/>
                    </a:lnTo>
                    <a:lnTo>
                      <a:pt x="543" y="487"/>
                    </a:lnTo>
                    <a:lnTo>
                      <a:pt x="543" y="489"/>
                    </a:lnTo>
                    <a:lnTo>
                      <a:pt x="543" y="489"/>
                    </a:lnTo>
                    <a:lnTo>
                      <a:pt x="543" y="493"/>
                    </a:lnTo>
                    <a:lnTo>
                      <a:pt x="541" y="495"/>
                    </a:lnTo>
                    <a:lnTo>
                      <a:pt x="541" y="495"/>
                    </a:lnTo>
                    <a:lnTo>
                      <a:pt x="541" y="496"/>
                    </a:lnTo>
                    <a:lnTo>
                      <a:pt x="541" y="496"/>
                    </a:lnTo>
                    <a:lnTo>
                      <a:pt x="537" y="498"/>
                    </a:lnTo>
                    <a:lnTo>
                      <a:pt x="535" y="500"/>
                    </a:lnTo>
                    <a:lnTo>
                      <a:pt x="535" y="500"/>
                    </a:lnTo>
                    <a:lnTo>
                      <a:pt x="535" y="502"/>
                    </a:lnTo>
                    <a:lnTo>
                      <a:pt x="534" y="504"/>
                    </a:lnTo>
                    <a:lnTo>
                      <a:pt x="534" y="506"/>
                    </a:lnTo>
                    <a:lnTo>
                      <a:pt x="534" y="508"/>
                    </a:lnTo>
                    <a:lnTo>
                      <a:pt x="532" y="510"/>
                    </a:lnTo>
                    <a:lnTo>
                      <a:pt x="532" y="512"/>
                    </a:lnTo>
                    <a:lnTo>
                      <a:pt x="532" y="512"/>
                    </a:lnTo>
                    <a:lnTo>
                      <a:pt x="534" y="514"/>
                    </a:lnTo>
                    <a:lnTo>
                      <a:pt x="534" y="514"/>
                    </a:lnTo>
                    <a:lnTo>
                      <a:pt x="535" y="515"/>
                    </a:lnTo>
                    <a:lnTo>
                      <a:pt x="535" y="515"/>
                    </a:lnTo>
                    <a:lnTo>
                      <a:pt x="541" y="510"/>
                    </a:lnTo>
                    <a:lnTo>
                      <a:pt x="543" y="508"/>
                    </a:lnTo>
                    <a:lnTo>
                      <a:pt x="543" y="506"/>
                    </a:lnTo>
                    <a:lnTo>
                      <a:pt x="545" y="506"/>
                    </a:lnTo>
                    <a:lnTo>
                      <a:pt x="549" y="504"/>
                    </a:lnTo>
                    <a:lnTo>
                      <a:pt x="562" y="504"/>
                    </a:lnTo>
                    <a:lnTo>
                      <a:pt x="566" y="502"/>
                    </a:lnTo>
                    <a:lnTo>
                      <a:pt x="568" y="502"/>
                    </a:lnTo>
                    <a:lnTo>
                      <a:pt x="568" y="500"/>
                    </a:lnTo>
                    <a:lnTo>
                      <a:pt x="572" y="496"/>
                    </a:lnTo>
                    <a:lnTo>
                      <a:pt x="574" y="496"/>
                    </a:lnTo>
                    <a:lnTo>
                      <a:pt x="575" y="496"/>
                    </a:lnTo>
                    <a:lnTo>
                      <a:pt x="577" y="498"/>
                    </a:lnTo>
                    <a:lnTo>
                      <a:pt x="575" y="500"/>
                    </a:lnTo>
                    <a:lnTo>
                      <a:pt x="575" y="502"/>
                    </a:lnTo>
                    <a:lnTo>
                      <a:pt x="575" y="504"/>
                    </a:lnTo>
                    <a:lnTo>
                      <a:pt x="575" y="506"/>
                    </a:lnTo>
                    <a:lnTo>
                      <a:pt x="577" y="512"/>
                    </a:lnTo>
                    <a:lnTo>
                      <a:pt x="579" y="515"/>
                    </a:lnTo>
                    <a:lnTo>
                      <a:pt x="587" y="523"/>
                    </a:lnTo>
                    <a:lnTo>
                      <a:pt x="589" y="525"/>
                    </a:lnTo>
                    <a:lnTo>
                      <a:pt x="591" y="527"/>
                    </a:lnTo>
                    <a:lnTo>
                      <a:pt x="595" y="529"/>
                    </a:lnTo>
                    <a:lnTo>
                      <a:pt x="596" y="527"/>
                    </a:lnTo>
                    <a:lnTo>
                      <a:pt x="598" y="527"/>
                    </a:lnTo>
                    <a:lnTo>
                      <a:pt x="600" y="525"/>
                    </a:lnTo>
                    <a:lnTo>
                      <a:pt x="602" y="525"/>
                    </a:lnTo>
                    <a:lnTo>
                      <a:pt x="604" y="52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608" y="523"/>
                    </a:lnTo>
                    <a:lnTo>
                      <a:pt x="610" y="517"/>
                    </a:lnTo>
                    <a:lnTo>
                      <a:pt x="610" y="515"/>
                    </a:lnTo>
                    <a:lnTo>
                      <a:pt x="612" y="514"/>
                    </a:lnTo>
                    <a:lnTo>
                      <a:pt x="614" y="512"/>
                    </a:lnTo>
                    <a:lnTo>
                      <a:pt x="617" y="512"/>
                    </a:lnTo>
                    <a:lnTo>
                      <a:pt x="619" y="510"/>
                    </a:lnTo>
                    <a:lnTo>
                      <a:pt x="621" y="512"/>
                    </a:lnTo>
                    <a:lnTo>
                      <a:pt x="623" y="512"/>
                    </a:lnTo>
                    <a:lnTo>
                      <a:pt x="625" y="512"/>
                    </a:lnTo>
                    <a:lnTo>
                      <a:pt x="627" y="512"/>
                    </a:lnTo>
                    <a:lnTo>
                      <a:pt x="631" y="508"/>
                    </a:lnTo>
                    <a:lnTo>
                      <a:pt x="640" y="500"/>
                    </a:lnTo>
                    <a:lnTo>
                      <a:pt x="644" y="496"/>
                    </a:lnTo>
                    <a:lnTo>
                      <a:pt x="646" y="493"/>
                    </a:lnTo>
                    <a:lnTo>
                      <a:pt x="646" y="489"/>
                    </a:lnTo>
                    <a:lnTo>
                      <a:pt x="646" y="485"/>
                    </a:lnTo>
                    <a:lnTo>
                      <a:pt x="644" y="481"/>
                    </a:lnTo>
                    <a:lnTo>
                      <a:pt x="640" y="479"/>
                    </a:lnTo>
                    <a:lnTo>
                      <a:pt x="640" y="475"/>
                    </a:lnTo>
                    <a:lnTo>
                      <a:pt x="640" y="472"/>
                    </a:lnTo>
                    <a:lnTo>
                      <a:pt x="638" y="470"/>
                    </a:lnTo>
                    <a:lnTo>
                      <a:pt x="633" y="464"/>
                    </a:lnTo>
                    <a:lnTo>
                      <a:pt x="631" y="462"/>
                    </a:lnTo>
                    <a:lnTo>
                      <a:pt x="631" y="456"/>
                    </a:lnTo>
                    <a:lnTo>
                      <a:pt x="631" y="455"/>
                    </a:lnTo>
                    <a:lnTo>
                      <a:pt x="631" y="449"/>
                    </a:lnTo>
                    <a:lnTo>
                      <a:pt x="633" y="447"/>
                    </a:lnTo>
                    <a:lnTo>
                      <a:pt x="635" y="445"/>
                    </a:lnTo>
                    <a:lnTo>
                      <a:pt x="635" y="443"/>
                    </a:lnTo>
                    <a:lnTo>
                      <a:pt x="635" y="439"/>
                    </a:lnTo>
                    <a:lnTo>
                      <a:pt x="631" y="437"/>
                    </a:lnTo>
                    <a:lnTo>
                      <a:pt x="623" y="437"/>
                    </a:lnTo>
                    <a:lnTo>
                      <a:pt x="621" y="436"/>
                    </a:lnTo>
                    <a:lnTo>
                      <a:pt x="614" y="432"/>
                    </a:lnTo>
                    <a:lnTo>
                      <a:pt x="612" y="432"/>
                    </a:lnTo>
                    <a:lnTo>
                      <a:pt x="608" y="434"/>
                    </a:lnTo>
                    <a:lnTo>
                      <a:pt x="606" y="432"/>
                    </a:lnTo>
                    <a:lnTo>
                      <a:pt x="606" y="430"/>
                    </a:lnTo>
                    <a:lnTo>
                      <a:pt x="606" y="428"/>
                    </a:lnTo>
                    <a:lnTo>
                      <a:pt x="606" y="426"/>
                    </a:lnTo>
                    <a:lnTo>
                      <a:pt x="604" y="426"/>
                    </a:lnTo>
                    <a:lnTo>
                      <a:pt x="602" y="424"/>
                    </a:lnTo>
                    <a:lnTo>
                      <a:pt x="598" y="424"/>
                    </a:lnTo>
                    <a:lnTo>
                      <a:pt x="596" y="422"/>
                    </a:lnTo>
                    <a:lnTo>
                      <a:pt x="593" y="415"/>
                    </a:lnTo>
                    <a:lnTo>
                      <a:pt x="593" y="415"/>
                    </a:lnTo>
                    <a:lnTo>
                      <a:pt x="591" y="413"/>
                    </a:lnTo>
                    <a:lnTo>
                      <a:pt x="591" y="411"/>
                    </a:lnTo>
                    <a:lnTo>
                      <a:pt x="591" y="407"/>
                    </a:lnTo>
                    <a:lnTo>
                      <a:pt x="591" y="401"/>
                    </a:lnTo>
                    <a:lnTo>
                      <a:pt x="591" y="399"/>
                    </a:lnTo>
                    <a:lnTo>
                      <a:pt x="589" y="394"/>
                    </a:lnTo>
                    <a:lnTo>
                      <a:pt x="589" y="392"/>
                    </a:lnTo>
                    <a:lnTo>
                      <a:pt x="591" y="388"/>
                    </a:lnTo>
                    <a:lnTo>
                      <a:pt x="593" y="386"/>
                    </a:lnTo>
                    <a:lnTo>
                      <a:pt x="595" y="386"/>
                    </a:lnTo>
                    <a:lnTo>
                      <a:pt x="596" y="388"/>
                    </a:lnTo>
                    <a:lnTo>
                      <a:pt x="600" y="388"/>
                    </a:lnTo>
                    <a:lnTo>
                      <a:pt x="600" y="386"/>
                    </a:lnTo>
                    <a:lnTo>
                      <a:pt x="600" y="384"/>
                    </a:lnTo>
                    <a:lnTo>
                      <a:pt x="598" y="379"/>
                    </a:lnTo>
                    <a:lnTo>
                      <a:pt x="598" y="377"/>
                    </a:lnTo>
                    <a:lnTo>
                      <a:pt x="598" y="373"/>
                    </a:lnTo>
                    <a:lnTo>
                      <a:pt x="596" y="371"/>
                    </a:lnTo>
                    <a:lnTo>
                      <a:pt x="595" y="369"/>
                    </a:lnTo>
                    <a:lnTo>
                      <a:pt x="593" y="365"/>
                    </a:lnTo>
                    <a:lnTo>
                      <a:pt x="593" y="361"/>
                    </a:lnTo>
                    <a:lnTo>
                      <a:pt x="591" y="356"/>
                    </a:lnTo>
                    <a:lnTo>
                      <a:pt x="589" y="352"/>
                    </a:lnTo>
                    <a:lnTo>
                      <a:pt x="591" y="348"/>
                    </a:lnTo>
                    <a:lnTo>
                      <a:pt x="593" y="346"/>
                    </a:lnTo>
                    <a:lnTo>
                      <a:pt x="604" y="346"/>
                    </a:lnTo>
                    <a:lnTo>
                      <a:pt x="606" y="346"/>
                    </a:lnTo>
                    <a:lnTo>
                      <a:pt x="606" y="346"/>
                    </a:lnTo>
                    <a:lnTo>
                      <a:pt x="608" y="346"/>
                    </a:lnTo>
                    <a:lnTo>
                      <a:pt x="608" y="344"/>
                    </a:lnTo>
                    <a:lnTo>
                      <a:pt x="610" y="344"/>
                    </a:lnTo>
                    <a:lnTo>
                      <a:pt x="612" y="342"/>
                    </a:lnTo>
                    <a:lnTo>
                      <a:pt x="635" y="344"/>
                    </a:lnTo>
                    <a:lnTo>
                      <a:pt x="636" y="344"/>
                    </a:lnTo>
                    <a:lnTo>
                      <a:pt x="640" y="339"/>
                    </a:lnTo>
                    <a:lnTo>
                      <a:pt x="644" y="337"/>
                    </a:lnTo>
                    <a:lnTo>
                      <a:pt x="646" y="335"/>
                    </a:lnTo>
                    <a:lnTo>
                      <a:pt x="646" y="333"/>
                    </a:lnTo>
                    <a:lnTo>
                      <a:pt x="644" y="329"/>
                    </a:lnTo>
                    <a:lnTo>
                      <a:pt x="644" y="325"/>
                    </a:lnTo>
                    <a:lnTo>
                      <a:pt x="646" y="325"/>
                    </a:lnTo>
                    <a:lnTo>
                      <a:pt x="648" y="325"/>
                    </a:lnTo>
                    <a:lnTo>
                      <a:pt x="648" y="325"/>
                    </a:lnTo>
                    <a:lnTo>
                      <a:pt x="650" y="323"/>
                    </a:lnTo>
                    <a:lnTo>
                      <a:pt x="650" y="318"/>
                    </a:lnTo>
                    <a:lnTo>
                      <a:pt x="648" y="306"/>
                    </a:lnTo>
                    <a:lnTo>
                      <a:pt x="646" y="302"/>
                    </a:lnTo>
                    <a:lnTo>
                      <a:pt x="646" y="301"/>
                    </a:lnTo>
                    <a:lnTo>
                      <a:pt x="648" y="299"/>
                    </a:lnTo>
                    <a:lnTo>
                      <a:pt x="650" y="299"/>
                    </a:lnTo>
                    <a:lnTo>
                      <a:pt x="657" y="301"/>
                    </a:lnTo>
                    <a:lnTo>
                      <a:pt x="661" y="301"/>
                    </a:lnTo>
                    <a:lnTo>
                      <a:pt x="665" y="301"/>
                    </a:lnTo>
                    <a:lnTo>
                      <a:pt x="665" y="301"/>
                    </a:lnTo>
                    <a:lnTo>
                      <a:pt x="667" y="297"/>
                    </a:lnTo>
                    <a:lnTo>
                      <a:pt x="667" y="295"/>
                    </a:lnTo>
                    <a:lnTo>
                      <a:pt x="667" y="293"/>
                    </a:lnTo>
                    <a:lnTo>
                      <a:pt x="665" y="293"/>
                    </a:lnTo>
                    <a:lnTo>
                      <a:pt x="665" y="291"/>
                    </a:lnTo>
                    <a:lnTo>
                      <a:pt x="665" y="289"/>
                    </a:lnTo>
                    <a:lnTo>
                      <a:pt x="665" y="287"/>
                    </a:lnTo>
                    <a:lnTo>
                      <a:pt x="667" y="285"/>
                    </a:lnTo>
                    <a:lnTo>
                      <a:pt x="669" y="285"/>
                    </a:lnTo>
                    <a:lnTo>
                      <a:pt x="673" y="283"/>
                    </a:lnTo>
                    <a:lnTo>
                      <a:pt x="675" y="283"/>
                    </a:lnTo>
                    <a:lnTo>
                      <a:pt x="676" y="282"/>
                    </a:lnTo>
                    <a:lnTo>
                      <a:pt x="676" y="280"/>
                    </a:lnTo>
                    <a:lnTo>
                      <a:pt x="678" y="276"/>
                    </a:lnTo>
                    <a:lnTo>
                      <a:pt x="678" y="274"/>
                    </a:lnTo>
                    <a:lnTo>
                      <a:pt x="680" y="272"/>
                    </a:lnTo>
                    <a:lnTo>
                      <a:pt x="684" y="272"/>
                    </a:lnTo>
                    <a:lnTo>
                      <a:pt x="686" y="272"/>
                    </a:lnTo>
                    <a:lnTo>
                      <a:pt x="692" y="274"/>
                    </a:lnTo>
                    <a:lnTo>
                      <a:pt x="696" y="272"/>
                    </a:lnTo>
                    <a:lnTo>
                      <a:pt x="696" y="272"/>
                    </a:lnTo>
                    <a:lnTo>
                      <a:pt x="697" y="264"/>
                    </a:lnTo>
                    <a:lnTo>
                      <a:pt x="699" y="259"/>
                    </a:lnTo>
                    <a:lnTo>
                      <a:pt x="701" y="257"/>
                    </a:lnTo>
                    <a:lnTo>
                      <a:pt x="707" y="251"/>
                    </a:lnTo>
                    <a:lnTo>
                      <a:pt x="707" y="249"/>
                    </a:lnTo>
                    <a:lnTo>
                      <a:pt x="709" y="245"/>
                    </a:lnTo>
                    <a:lnTo>
                      <a:pt x="707" y="226"/>
                    </a:lnTo>
                    <a:lnTo>
                      <a:pt x="709" y="223"/>
                    </a:lnTo>
                    <a:lnTo>
                      <a:pt x="711" y="219"/>
                    </a:lnTo>
                    <a:lnTo>
                      <a:pt x="715" y="215"/>
                    </a:lnTo>
                    <a:lnTo>
                      <a:pt x="716" y="213"/>
                    </a:lnTo>
                    <a:lnTo>
                      <a:pt x="716" y="209"/>
                    </a:lnTo>
                    <a:lnTo>
                      <a:pt x="716" y="204"/>
                    </a:lnTo>
                    <a:lnTo>
                      <a:pt x="715" y="200"/>
                    </a:lnTo>
                    <a:lnTo>
                      <a:pt x="718" y="196"/>
                    </a:lnTo>
                    <a:lnTo>
                      <a:pt x="724" y="190"/>
                    </a:lnTo>
                    <a:lnTo>
                      <a:pt x="726" y="186"/>
                    </a:lnTo>
                    <a:lnTo>
                      <a:pt x="726" y="183"/>
                    </a:lnTo>
                    <a:lnTo>
                      <a:pt x="726" y="181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8" name="Google Shape;418;g142a8b75624_19_0"/>
            <p:cNvSpPr txBox="1"/>
            <p:nvPr/>
          </p:nvSpPr>
          <p:spPr>
            <a:xfrm>
              <a:off x="5641910" y="1887980"/>
              <a:ext cx="6768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Delhi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9" name="Google Shape;419;g142a8b75624_19_0"/>
            <p:cNvSpPr txBox="1"/>
            <p:nvPr/>
          </p:nvSpPr>
          <p:spPr>
            <a:xfrm>
              <a:off x="5430586" y="3723325"/>
              <a:ext cx="12303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Bengaluru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0" name="Google Shape;420;g142a8b75624_19_0"/>
            <p:cNvSpPr txBox="1"/>
            <p:nvPr/>
          </p:nvSpPr>
          <p:spPr>
            <a:xfrm>
              <a:off x="5816110" y="2517824"/>
              <a:ext cx="596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Bhopal 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1" name="Google Shape;421;g142a8b75624_19_0"/>
            <p:cNvSpPr txBox="1"/>
            <p:nvPr/>
          </p:nvSpPr>
          <p:spPr>
            <a:xfrm>
              <a:off x="8208993" y="2010585"/>
              <a:ext cx="10062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Shillong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2" name="Google Shape;422;g142a8b75624_19_0"/>
            <p:cNvSpPr txBox="1"/>
            <p:nvPr/>
          </p:nvSpPr>
          <p:spPr>
            <a:xfrm>
              <a:off x="7139772" y="4197284"/>
              <a:ext cx="9945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Coimbatore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3" name="Google Shape;423;g142a8b75624_19_0"/>
            <p:cNvSpPr txBox="1"/>
            <p:nvPr/>
          </p:nvSpPr>
          <p:spPr>
            <a:xfrm>
              <a:off x="6334190" y="1614942"/>
              <a:ext cx="7734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Chandausi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4" name="Google Shape;424;g142a8b75624_19_0"/>
            <p:cNvSpPr txBox="1"/>
            <p:nvPr/>
          </p:nvSpPr>
          <p:spPr>
            <a:xfrm>
              <a:off x="6416819" y="4290387"/>
              <a:ext cx="7431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Chennai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5" name="Google Shape;425;g142a8b75624_19_0"/>
            <p:cNvSpPr txBox="1"/>
            <p:nvPr/>
          </p:nvSpPr>
          <p:spPr>
            <a:xfrm>
              <a:off x="7507380" y="2548400"/>
              <a:ext cx="11715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Kolkata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6" name="Google Shape;426;g142a8b75624_19_0"/>
            <p:cNvSpPr txBox="1"/>
            <p:nvPr/>
          </p:nvSpPr>
          <p:spPr>
            <a:xfrm>
              <a:off x="6361415" y="4428366"/>
              <a:ext cx="10446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Kancheepuram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7" name="Google Shape;427;g142a8b75624_19_0"/>
            <p:cNvSpPr txBox="1"/>
            <p:nvPr/>
          </p:nvSpPr>
          <p:spPr>
            <a:xfrm>
              <a:off x="5077725" y="4354556"/>
              <a:ext cx="6336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Kannur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8" name="Google Shape;428;g142a8b75624_19_0"/>
            <p:cNvSpPr txBox="1"/>
            <p:nvPr/>
          </p:nvSpPr>
          <p:spPr>
            <a:xfrm>
              <a:off x="4761711" y="4513699"/>
              <a:ext cx="9945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Thrissur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9" name="Google Shape;429;g142a8b75624_19_0"/>
            <p:cNvSpPr txBox="1"/>
            <p:nvPr/>
          </p:nvSpPr>
          <p:spPr>
            <a:xfrm>
              <a:off x="6071012" y="2715603"/>
              <a:ext cx="8406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Chhindwara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0" name="Google Shape;430;g142a8b75624_19_0"/>
            <p:cNvSpPr txBox="1"/>
            <p:nvPr/>
          </p:nvSpPr>
          <p:spPr>
            <a:xfrm>
              <a:off x="6111995" y="1349528"/>
              <a:ext cx="5037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Bijnor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1" name="Google Shape;431;g142a8b75624_19_0"/>
            <p:cNvSpPr txBox="1"/>
            <p:nvPr/>
          </p:nvSpPr>
          <p:spPr>
            <a:xfrm>
              <a:off x="4699204" y="1547011"/>
              <a:ext cx="12477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Faridabad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g142a8b75624_19_0"/>
            <p:cNvSpPr txBox="1"/>
            <p:nvPr/>
          </p:nvSpPr>
          <p:spPr>
            <a:xfrm>
              <a:off x="5704830" y="3134655"/>
              <a:ext cx="4842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Pune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3" name="Google Shape;433;g142a8b75624_19_0"/>
            <p:cNvSpPr txBox="1"/>
            <p:nvPr/>
          </p:nvSpPr>
          <p:spPr>
            <a:xfrm>
              <a:off x="6281402" y="4620825"/>
              <a:ext cx="15297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Ramanathapuram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4" name="Google Shape;434;g142a8b75624_19_0"/>
            <p:cNvSpPr txBox="1"/>
            <p:nvPr/>
          </p:nvSpPr>
          <p:spPr>
            <a:xfrm>
              <a:off x="5165233" y="4666720"/>
              <a:ext cx="6336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Mannar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5" name="Google Shape;435;g142a8b75624_19_0"/>
            <p:cNvSpPr txBox="1"/>
            <p:nvPr/>
          </p:nvSpPr>
          <p:spPr>
            <a:xfrm>
              <a:off x="5667542" y="1361645"/>
              <a:ext cx="6159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Meerut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6" name="Google Shape;436;g142a8b75624_19_0"/>
            <p:cNvSpPr txBox="1"/>
            <p:nvPr/>
          </p:nvSpPr>
          <p:spPr>
            <a:xfrm>
              <a:off x="4369557" y="3895614"/>
              <a:ext cx="12303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Udupi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7" name="Google Shape;437;g142a8b75624_19_0"/>
            <p:cNvSpPr txBox="1"/>
            <p:nvPr/>
          </p:nvSpPr>
          <p:spPr>
            <a:xfrm>
              <a:off x="4230059" y="3306448"/>
              <a:ext cx="12303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Mumbai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8" name="Google Shape;438;g142a8b75624_19_0"/>
            <p:cNvSpPr txBox="1"/>
            <p:nvPr/>
          </p:nvSpPr>
          <p:spPr>
            <a:xfrm>
              <a:off x="4384504" y="3630830"/>
              <a:ext cx="12303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Kaup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9" name="Google Shape;439;g142a8b75624_19_0"/>
            <p:cNvSpPr txBox="1"/>
            <p:nvPr/>
          </p:nvSpPr>
          <p:spPr>
            <a:xfrm>
              <a:off x="7106491" y="2912002"/>
              <a:ext cx="11715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Cuttack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0" name="Google Shape;440;g142a8b75624_19_0"/>
            <p:cNvSpPr txBox="1"/>
            <p:nvPr/>
          </p:nvSpPr>
          <p:spPr>
            <a:xfrm>
              <a:off x="5842022" y="4862539"/>
              <a:ext cx="6336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Theni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1" name="Google Shape;441;g142a8b75624_19_0"/>
            <p:cNvSpPr txBox="1"/>
            <p:nvPr/>
          </p:nvSpPr>
          <p:spPr>
            <a:xfrm>
              <a:off x="4428416" y="2187677"/>
              <a:ext cx="13194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Jaipur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2" name="Google Shape;442;g142a8b75624_19_0"/>
            <p:cNvSpPr txBox="1"/>
            <p:nvPr/>
          </p:nvSpPr>
          <p:spPr>
            <a:xfrm>
              <a:off x="6002710" y="2120318"/>
              <a:ext cx="6783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Lucknow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3" name="Google Shape;443;g142a8b75624_19_0"/>
            <p:cNvSpPr txBox="1"/>
            <p:nvPr/>
          </p:nvSpPr>
          <p:spPr>
            <a:xfrm>
              <a:off x="7184820" y="1563154"/>
              <a:ext cx="686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Gangtok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4" name="Google Shape;444;g142a8b75624_19_0"/>
            <p:cNvSpPr txBox="1"/>
            <p:nvPr/>
          </p:nvSpPr>
          <p:spPr>
            <a:xfrm>
              <a:off x="6368961" y="3890376"/>
              <a:ext cx="9945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Chittoor</a:t>
              </a:r>
              <a:endParaRPr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45" name="Google Shape;445;g142a8b75624_19_0"/>
          <p:cNvGrpSpPr/>
          <p:nvPr/>
        </p:nvGrpSpPr>
        <p:grpSpPr>
          <a:xfrm>
            <a:off x="8051112" y="2135964"/>
            <a:ext cx="528787" cy="307592"/>
            <a:chOff x="6038485" y="1602013"/>
            <a:chExt cx="396600" cy="230700"/>
          </a:xfrm>
        </p:grpSpPr>
        <p:sp>
          <p:nvSpPr>
            <p:cNvPr id="446" name="Google Shape;446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7" name="Google Shape;447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 28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g142a8b75624_19_0"/>
          <p:cNvGrpSpPr/>
          <p:nvPr/>
        </p:nvGrpSpPr>
        <p:grpSpPr>
          <a:xfrm>
            <a:off x="7796483" y="2122795"/>
            <a:ext cx="528787" cy="307592"/>
            <a:chOff x="6038485" y="1602013"/>
            <a:chExt cx="396600" cy="230700"/>
          </a:xfrm>
        </p:grpSpPr>
        <p:sp>
          <p:nvSpPr>
            <p:cNvPr id="449" name="Google Shape;449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0" name="Google Shape;450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g142a8b75624_19_0"/>
          <p:cNvGrpSpPr/>
          <p:nvPr/>
        </p:nvGrpSpPr>
        <p:grpSpPr>
          <a:xfrm>
            <a:off x="7714360" y="2564521"/>
            <a:ext cx="528787" cy="307592"/>
            <a:chOff x="6038485" y="1602013"/>
            <a:chExt cx="396600" cy="230700"/>
          </a:xfrm>
        </p:grpSpPr>
        <p:sp>
          <p:nvSpPr>
            <p:cNvPr id="452" name="Google Shape;452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3" name="Google Shape;453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g142a8b75624_19_0"/>
          <p:cNvGrpSpPr/>
          <p:nvPr/>
        </p:nvGrpSpPr>
        <p:grpSpPr>
          <a:xfrm>
            <a:off x="8169059" y="1907461"/>
            <a:ext cx="528787" cy="307592"/>
            <a:chOff x="6038485" y="1602013"/>
            <a:chExt cx="396600" cy="230700"/>
          </a:xfrm>
        </p:grpSpPr>
        <p:sp>
          <p:nvSpPr>
            <p:cNvPr id="455" name="Google Shape;455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6" name="Google Shape;456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g142a8b75624_19_0"/>
          <p:cNvGrpSpPr/>
          <p:nvPr/>
        </p:nvGrpSpPr>
        <p:grpSpPr>
          <a:xfrm>
            <a:off x="8467231" y="1901075"/>
            <a:ext cx="528787" cy="307592"/>
            <a:chOff x="6038485" y="1602013"/>
            <a:chExt cx="396600" cy="230700"/>
          </a:xfrm>
        </p:grpSpPr>
        <p:sp>
          <p:nvSpPr>
            <p:cNvPr id="458" name="Google Shape;458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9" name="Google Shape;459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g142a8b75624_19_0"/>
          <p:cNvGrpSpPr/>
          <p:nvPr/>
        </p:nvGrpSpPr>
        <p:grpSpPr>
          <a:xfrm>
            <a:off x="8975461" y="2450437"/>
            <a:ext cx="528787" cy="307592"/>
            <a:chOff x="6038485" y="1602013"/>
            <a:chExt cx="396600" cy="230700"/>
          </a:xfrm>
        </p:grpSpPr>
        <p:sp>
          <p:nvSpPr>
            <p:cNvPr id="461" name="Google Shape;461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2" name="Google Shape;462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g142a8b75624_19_0"/>
          <p:cNvSpPr txBox="1"/>
          <p:nvPr/>
        </p:nvSpPr>
        <p:spPr>
          <a:xfrm>
            <a:off x="9282523" y="2391147"/>
            <a:ext cx="784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Kanpur</a:t>
            </a:r>
            <a:endParaRPr sz="1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64" name="Google Shape;464;g142a8b75624_19_0"/>
          <p:cNvGrpSpPr/>
          <p:nvPr/>
        </p:nvGrpSpPr>
        <p:grpSpPr>
          <a:xfrm>
            <a:off x="10131353" y="2218771"/>
            <a:ext cx="528787" cy="307592"/>
            <a:chOff x="6038485" y="1602013"/>
            <a:chExt cx="396600" cy="230700"/>
          </a:xfrm>
        </p:grpSpPr>
        <p:sp>
          <p:nvSpPr>
            <p:cNvPr id="465" name="Google Shape;465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6" name="Google Shape;466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g142a8b75624_19_0"/>
          <p:cNvGrpSpPr/>
          <p:nvPr/>
        </p:nvGrpSpPr>
        <p:grpSpPr>
          <a:xfrm>
            <a:off x="10942485" y="2530096"/>
            <a:ext cx="528787" cy="307592"/>
            <a:chOff x="6038485" y="1602013"/>
            <a:chExt cx="396600" cy="230700"/>
          </a:xfrm>
        </p:grpSpPr>
        <p:sp>
          <p:nvSpPr>
            <p:cNvPr id="468" name="Google Shape;468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9" name="Google Shape;469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g142a8b75624_19_0"/>
          <p:cNvGrpSpPr/>
          <p:nvPr/>
        </p:nvGrpSpPr>
        <p:grpSpPr>
          <a:xfrm>
            <a:off x="9998145" y="3240800"/>
            <a:ext cx="528787" cy="307592"/>
            <a:chOff x="6038485" y="1602013"/>
            <a:chExt cx="396600" cy="230700"/>
          </a:xfrm>
        </p:grpSpPr>
        <p:sp>
          <p:nvSpPr>
            <p:cNvPr id="471" name="Google Shape;471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2" name="Google Shape;472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3" name="Google Shape;473;g142a8b75624_19_0"/>
          <p:cNvGrpSpPr/>
          <p:nvPr/>
        </p:nvGrpSpPr>
        <p:grpSpPr>
          <a:xfrm>
            <a:off x="9482776" y="3713033"/>
            <a:ext cx="528787" cy="307592"/>
            <a:chOff x="6038485" y="1602013"/>
            <a:chExt cx="396600" cy="230700"/>
          </a:xfrm>
        </p:grpSpPr>
        <p:sp>
          <p:nvSpPr>
            <p:cNvPr id="474" name="Google Shape;474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5" name="Google Shape;475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g142a8b75624_19_0"/>
          <p:cNvGrpSpPr/>
          <p:nvPr/>
        </p:nvGrpSpPr>
        <p:grpSpPr>
          <a:xfrm>
            <a:off x="8676829" y="3239444"/>
            <a:ext cx="528787" cy="307592"/>
            <a:chOff x="6038485" y="1602013"/>
            <a:chExt cx="396600" cy="230700"/>
          </a:xfrm>
        </p:grpSpPr>
        <p:sp>
          <p:nvSpPr>
            <p:cNvPr id="477" name="Google Shape;477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8" name="Google Shape;478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g142a8b75624_19_0"/>
          <p:cNvGrpSpPr/>
          <p:nvPr/>
        </p:nvGrpSpPr>
        <p:grpSpPr>
          <a:xfrm>
            <a:off x="8180880" y="2972596"/>
            <a:ext cx="528787" cy="307592"/>
            <a:chOff x="6038485" y="1602013"/>
            <a:chExt cx="396600" cy="230700"/>
          </a:xfrm>
        </p:grpSpPr>
        <p:sp>
          <p:nvSpPr>
            <p:cNvPr id="480" name="Google Shape;480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1" name="Google Shape;481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g142a8b75624_19_0"/>
          <p:cNvGrpSpPr/>
          <p:nvPr/>
        </p:nvGrpSpPr>
        <p:grpSpPr>
          <a:xfrm>
            <a:off x="7587513" y="4017692"/>
            <a:ext cx="528787" cy="307592"/>
            <a:chOff x="6038485" y="1602013"/>
            <a:chExt cx="396600" cy="230700"/>
          </a:xfrm>
        </p:grpSpPr>
        <p:sp>
          <p:nvSpPr>
            <p:cNvPr id="483" name="Google Shape;483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4" name="Google Shape;484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g142a8b75624_19_0"/>
          <p:cNvGrpSpPr/>
          <p:nvPr/>
        </p:nvGrpSpPr>
        <p:grpSpPr>
          <a:xfrm>
            <a:off x="7450060" y="4242267"/>
            <a:ext cx="528787" cy="307592"/>
            <a:chOff x="6038485" y="1602013"/>
            <a:chExt cx="396600" cy="230700"/>
          </a:xfrm>
        </p:grpSpPr>
        <p:sp>
          <p:nvSpPr>
            <p:cNvPr id="486" name="Google Shape;486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7" name="Google Shape;487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g142a8b75624_19_0"/>
          <p:cNvGrpSpPr/>
          <p:nvPr/>
        </p:nvGrpSpPr>
        <p:grpSpPr>
          <a:xfrm>
            <a:off x="8122633" y="5096531"/>
            <a:ext cx="528787" cy="307592"/>
            <a:chOff x="6038485" y="1602013"/>
            <a:chExt cx="396600" cy="230700"/>
          </a:xfrm>
        </p:grpSpPr>
        <p:sp>
          <p:nvSpPr>
            <p:cNvPr id="489" name="Google Shape;489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0" name="Google Shape;490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 42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g142a8b75624_19_0"/>
          <p:cNvGrpSpPr/>
          <p:nvPr/>
        </p:nvGrpSpPr>
        <p:grpSpPr>
          <a:xfrm>
            <a:off x="7635053" y="4684697"/>
            <a:ext cx="528787" cy="307592"/>
            <a:chOff x="6038485" y="1602013"/>
            <a:chExt cx="396600" cy="230700"/>
          </a:xfrm>
        </p:grpSpPr>
        <p:sp>
          <p:nvSpPr>
            <p:cNvPr id="492" name="Google Shape;492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3" name="Google Shape;493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g142a8b75624_19_0"/>
          <p:cNvGrpSpPr/>
          <p:nvPr/>
        </p:nvGrpSpPr>
        <p:grpSpPr>
          <a:xfrm>
            <a:off x="8465999" y="5041756"/>
            <a:ext cx="528787" cy="307592"/>
            <a:chOff x="6038485" y="1602013"/>
            <a:chExt cx="396600" cy="230700"/>
          </a:xfrm>
        </p:grpSpPr>
        <p:sp>
          <p:nvSpPr>
            <p:cNvPr id="495" name="Google Shape;495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6" name="Google Shape;496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g142a8b75624_19_0"/>
          <p:cNvGrpSpPr/>
          <p:nvPr/>
        </p:nvGrpSpPr>
        <p:grpSpPr>
          <a:xfrm>
            <a:off x="8480580" y="5711284"/>
            <a:ext cx="528787" cy="307592"/>
            <a:chOff x="6038485" y="1602013"/>
            <a:chExt cx="396600" cy="230700"/>
          </a:xfrm>
        </p:grpSpPr>
        <p:sp>
          <p:nvSpPr>
            <p:cNvPr id="498" name="Google Shape;498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9" name="Google Shape;499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g142a8b75624_19_0"/>
          <p:cNvGrpSpPr/>
          <p:nvPr/>
        </p:nvGrpSpPr>
        <p:grpSpPr>
          <a:xfrm>
            <a:off x="8394645" y="6002735"/>
            <a:ext cx="528787" cy="307592"/>
            <a:chOff x="6038485" y="1602013"/>
            <a:chExt cx="396600" cy="230700"/>
          </a:xfrm>
        </p:grpSpPr>
        <p:sp>
          <p:nvSpPr>
            <p:cNvPr id="501" name="Google Shape;501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2" name="Google Shape;502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g142a8b75624_19_0"/>
          <p:cNvGrpSpPr/>
          <p:nvPr/>
        </p:nvGrpSpPr>
        <p:grpSpPr>
          <a:xfrm>
            <a:off x="7831391" y="5864697"/>
            <a:ext cx="528787" cy="307592"/>
            <a:chOff x="6038485" y="1602013"/>
            <a:chExt cx="396600" cy="230700"/>
          </a:xfrm>
        </p:grpSpPr>
        <p:sp>
          <p:nvSpPr>
            <p:cNvPr id="504" name="Google Shape;504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5" name="Google Shape;505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g142a8b75624_19_0"/>
          <p:cNvGrpSpPr/>
          <p:nvPr/>
        </p:nvGrpSpPr>
        <p:grpSpPr>
          <a:xfrm>
            <a:off x="8143451" y="6089669"/>
            <a:ext cx="528787" cy="307592"/>
            <a:chOff x="6038485" y="1602013"/>
            <a:chExt cx="396600" cy="230700"/>
          </a:xfrm>
        </p:grpSpPr>
        <p:sp>
          <p:nvSpPr>
            <p:cNvPr id="507" name="Google Shape;507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8" name="Google Shape;508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g142a8b75624_19_0"/>
          <p:cNvGrpSpPr/>
          <p:nvPr/>
        </p:nvGrpSpPr>
        <p:grpSpPr>
          <a:xfrm>
            <a:off x="7898057" y="6053449"/>
            <a:ext cx="528787" cy="307592"/>
            <a:chOff x="6038485" y="1602013"/>
            <a:chExt cx="396600" cy="230700"/>
          </a:xfrm>
        </p:grpSpPr>
        <p:sp>
          <p:nvSpPr>
            <p:cNvPr id="510" name="Google Shape;510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1" name="Google Shape;511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g142a8b75624_19_0"/>
          <p:cNvGrpSpPr/>
          <p:nvPr/>
        </p:nvGrpSpPr>
        <p:grpSpPr>
          <a:xfrm>
            <a:off x="7767179" y="5661969"/>
            <a:ext cx="528787" cy="307592"/>
            <a:chOff x="6038485" y="1602013"/>
            <a:chExt cx="396600" cy="230700"/>
          </a:xfrm>
        </p:grpSpPr>
        <p:sp>
          <p:nvSpPr>
            <p:cNvPr id="513" name="Google Shape;513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4" name="Google Shape;514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515;g142a8b75624_19_0"/>
          <p:cNvGrpSpPr/>
          <p:nvPr/>
        </p:nvGrpSpPr>
        <p:grpSpPr>
          <a:xfrm>
            <a:off x="7912957" y="6263659"/>
            <a:ext cx="528787" cy="307592"/>
            <a:chOff x="6038485" y="1602013"/>
            <a:chExt cx="396600" cy="230700"/>
          </a:xfrm>
        </p:grpSpPr>
        <p:sp>
          <p:nvSpPr>
            <p:cNvPr id="516" name="Google Shape;516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7" name="Google Shape;517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8" name="Google Shape;518;g142a8b75624_19_0"/>
          <p:cNvSpPr txBox="1"/>
          <p:nvPr/>
        </p:nvSpPr>
        <p:spPr>
          <a:xfrm>
            <a:off x="7074188" y="6228877"/>
            <a:ext cx="101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IN"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Ernakulam</a:t>
            </a:r>
            <a:endParaRPr sz="1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19" name="Google Shape;519;g142a8b75624_19_0"/>
          <p:cNvGrpSpPr/>
          <p:nvPr/>
        </p:nvGrpSpPr>
        <p:grpSpPr>
          <a:xfrm>
            <a:off x="8634397" y="5304931"/>
            <a:ext cx="528787" cy="307592"/>
            <a:chOff x="6038485" y="1602013"/>
            <a:chExt cx="396600" cy="230700"/>
          </a:xfrm>
        </p:grpSpPr>
        <p:sp>
          <p:nvSpPr>
            <p:cNvPr id="520" name="Google Shape;520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1" name="Google Shape;521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2" name="Google Shape;522;g142a8b75624_19_0"/>
          <p:cNvSpPr txBox="1"/>
          <p:nvPr/>
        </p:nvSpPr>
        <p:spPr>
          <a:xfrm>
            <a:off x="8985679" y="5260651"/>
            <a:ext cx="12873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Thiruvallur</a:t>
            </a:r>
            <a:endParaRPr sz="1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23" name="Google Shape;523;g142a8b75624_19_0"/>
          <p:cNvGrpSpPr/>
          <p:nvPr/>
        </p:nvGrpSpPr>
        <p:grpSpPr>
          <a:xfrm>
            <a:off x="10509298" y="6263294"/>
            <a:ext cx="1520495" cy="461588"/>
            <a:chOff x="7713436" y="4686702"/>
            <a:chExt cx="1140400" cy="346200"/>
          </a:xfrm>
        </p:grpSpPr>
        <p:sp>
          <p:nvSpPr>
            <p:cNvPr id="524" name="Google Shape;524;g142a8b75624_19_0"/>
            <p:cNvSpPr/>
            <p:nvPr/>
          </p:nvSpPr>
          <p:spPr>
            <a:xfrm>
              <a:off x="7713436" y="4738366"/>
              <a:ext cx="1053900" cy="25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142a8b75624_19_0"/>
            <p:cNvSpPr/>
            <p:nvPr/>
          </p:nvSpPr>
          <p:spPr>
            <a:xfrm>
              <a:off x="7766563" y="4791792"/>
              <a:ext cx="145200" cy="1452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6" name="Google Shape;526;g142a8b75624_19_0"/>
            <p:cNvSpPr txBox="1"/>
            <p:nvPr/>
          </p:nvSpPr>
          <p:spPr>
            <a:xfrm>
              <a:off x="7929536" y="4686702"/>
              <a:ext cx="9243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300" b="0" i="1" u="none" strike="noStrike" cap="none">
                  <a:solidFill>
                    <a:srgbClr val="595959"/>
                  </a:solidFill>
                  <a:latin typeface="Lato"/>
                  <a:ea typeface="Lato"/>
                  <a:cs typeface="Lato"/>
                  <a:sym typeface="Lato"/>
                </a:rPr>
                <a:t>No. of sellers</a:t>
              </a:r>
              <a:endParaRPr sz="1300" b="0" i="1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27" name="Google Shape;527;g142a8b75624_19_0"/>
          <p:cNvSpPr txBox="1"/>
          <p:nvPr/>
        </p:nvSpPr>
        <p:spPr>
          <a:xfrm>
            <a:off x="452071" y="3875587"/>
            <a:ext cx="5489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21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36 Cities </a:t>
            </a:r>
            <a:r>
              <a:rPr lang="en-IN" sz="19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</a:t>
            </a:r>
            <a:r>
              <a:rPr lang="en-IN" sz="21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147 Sellers </a:t>
            </a:r>
            <a:r>
              <a:rPr lang="en-IN" sz="19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taken live in </a:t>
            </a:r>
            <a:r>
              <a:rPr lang="en-IN" sz="21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3 months</a:t>
            </a:r>
            <a:endParaRPr sz="16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8" name="Google Shape;528;g142a8b75624_19_0"/>
          <p:cNvCxnSpPr/>
          <p:nvPr/>
        </p:nvCxnSpPr>
        <p:spPr>
          <a:xfrm>
            <a:off x="474476" y="4512056"/>
            <a:ext cx="5375700" cy="0"/>
          </a:xfrm>
          <a:prstGeom prst="straightConnector1">
            <a:avLst/>
          </a:prstGeom>
          <a:noFill/>
          <a:ln w="12700" cap="flat" cmpd="sng">
            <a:solidFill>
              <a:srgbClr val="ED7D31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29" name="Google Shape;529;g142a8b75624_19_0"/>
          <p:cNvSpPr txBox="1"/>
          <p:nvPr/>
        </p:nvSpPr>
        <p:spPr>
          <a:xfrm>
            <a:off x="338665" y="4619236"/>
            <a:ext cx="5654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21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Grocery </a:t>
            </a:r>
            <a:r>
              <a:rPr lang="en-IN" sz="21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</a:t>
            </a:r>
            <a:r>
              <a:rPr lang="en-IN" sz="21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F&amp;B</a:t>
            </a:r>
            <a:r>
              <a:rPr lang="en-IN" sz="19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IN" sz="19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Categories</a:t>
            </a:r>
            <a:r>
              <a:rPr lang="en-IN" sz="19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IN" sz="19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</a:t>
            </a:r>
            <a:r>
              <a:rPr lang="en-IN" sz="21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Hyperlocal</a:t>
            </a:r>
            <a:r>
              <a:rPr lang="en-IN" sz="16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IN" sz="19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Fulfilment</a:t>
            </a:r>
            <a:endParaRPr sz="16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30" name="Google Shape;530;g142a8b75624_19_0"/>
          <p:cNvGrpSpPr/>
          <p:nvPr/>
        </p:nvGrpSpPr>
        <p:grpSpPr>
          <a:xfrm>
            <a:off x="490982" y="5483403"/>
            <a:ext cx="5669310" cy="794044"/>
            <a:chOff x="368246" y="3636861"/>
            <a:chExt cx="4252089" cy="595548"/>
          </a:xfrm>
        </p:grpSpPr>
        <p:sp>
          <p:nvSpPr>
            <p:cNvPr id="531" name="Google Shape;531;g142a8b75624_19_0"/>
            <p:cNvSpPr txBox="1"/>
            <p:nvPr/>
          </p:nvSpPr>
          <p:spPr>
            <a:xfrm>
              <a:off x="368246" y="3639909"/>
              <a:ext cx="2174100" cy="5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41300" marR="0" lvl="0" indent="-241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600"/>
                <a:buFont typeface="Noto Sans Symbols"/>
                <a:buChar char="▪"/>
              </a:pPr>
              <a:r>
                <a:rPr lang="en-IN" sz="2100" b="1" i="1" u="none" strike="noStrike" cap="none">
                  <a:solidFill>
                    <a:srgbClr val="595959"/>
                  </a:solidFill>
                  <a:latin typeface="Lato"/>
                  <a:ea typeface="Lato"/>
                  <a:cs typeface="Lato"/>
                  <a:sym typeface="Lato"/>
                </a:rPr>
                <a:t>1 Retail Buyer NP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41300" marR="0" lvl="0" indent="-241300" algn="l" rtl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FFC000"/>
                </a:buClr>
                <a:buSzPts val="1600"/>
                <a:buFont typeface="Noto Sans Symbols"/>
                <a:buChar char="▪"/>
              </a:pPr>
              <a:r>
                <a:rPr lang="en-IN" sz="2100" b="1" i="1" u="none" strike="noStrike" cap="none">
                  <a:solidFill>
                    <a:srgbClr val="595959"/>
                  </a:solidFill>
                  <a:latin typeface="Lato"/>
                  <a:ea typeface="Lato"/>
                  <a:cs typeface="Lato"/>
                  <a:sym typeface="Lato"/>
                </a:rPr>
                <a:t>5 Retail Seller NPs</a:t>
              </a:r>
              <a:endParaRPr sz="1600" b="0" i="1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2" name="Google Shape;532;g142a8b75624_19_0"/>
            <p:cNvSpPr txBox="1"/>
            <p:nvPr/>
          </p:nvSpPr>
          <p:spPr>
            <a:xfrm>
              <a:off x="2446235" y="3636861"/>
              <a:ext cx="21741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41300" marR="0" lvl="0" indent="-24130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FFC000"/>
                </a:buClr>
                <a:buSzPts val="1600"/>
                <a:buFont typeface="Noto Sans Symbols"/>
                <a:buChar char="▪"/>
              </a:pPr>
              <a:r>
                <a:rPr lang="en-IN" sz="2100" b="1" i="1" u="none" strike="noStrike" cap="none">
                  <a:solidFill>
                    <a:srgbClr val="595959"/>
                  </a:solidFill>
                  <a:latin typeface="Lato"/>
                  <a:ea typeface="Lato"/>
                  <a:cs typeface="Lato"/>
                  <a:sym typeface="Lato"/>
                </a:rPr>
                <a:t>1 Logistics Seller NPs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3" name="Google Shape;533;g142a8b75624_19_0"/>
          <p:cNvCxnSpPr/>
          <p:nvPr/>
        </p:nvCxnSpPr>
        <p:spPr>
          <a:xfrm rot="10800000" flipH="1">
            <a:off x="8538676" y="5599339"/>
            <a:ext cx="550800" cy="1269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4" name="Google Shape;534;g142a8b75624_19_0"/>
          <p:cNvCxnSpPr/>
          <p:nvPr/>
        </p:nvCxnSpPr>
        <p:spPr>
          <a:xfrm>
            <a:off x="9089552" y="5599483"/>
            <a:ext cx="852900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35" name="Google Shape;535;g142a8b75624_19_0"/>
          <p:cNvGrpSpPr/>
          <p:nvPr/>
        </p:nvGrpSpPr>
        <p:grpSpPr>
          <a:xfrm>
            <a:off x="8161007" y="5585223"/>
            <a:ext cx="528787" cy="307592"/>
            <a:chOff x="6038485" y="1602013"/>
            <a:chExt cx="396600" cy="230700"/>
          </a:xfrm>
        </p:grpSpPr>
        <p:sp>
          <p:nvSpPr>
            <p:cNvPr id="536" name="Google Shape;536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7" name="Google Shape;537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 10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8" name="Google Shape;538;g142a8b75624_19_0"/>
          <p:cNvGrpSpPr/>
          <p:nvPr/>
        </p:nvGrpSpPr>
        <p:grpSpPr>
          <a:xfrm>
            <a:off x="8560751" y="5520688"/>
            <a:ext cx="528787" cy="307592"/>
            <a:chOff x="6038485" y="1602013"/>
            <a:chExt cx="396600" cy="230700"/>
          </a:xfrm>
        </p:grpSpPr>
        <p:sp>
          <p:nvSpPr>
            <p:cNvPr id="539" name="Google Shape;539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0" name="Google Shape;540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g142a8b75624_19_0"/>
          <p:cNvGrpSpPr/>
          <p:nvPr/>
        </p:nvGrpSpPr>
        <p:grpSpPr>
          <a:xfrm>
            <a:off x="7619951" y="5243673"/>
            <a:ext cx="528787" cy="307592"/>
            <a:chOff x="6038485" y="1602013"/>
            <a:chExt cx="396600" cy="230700"/>
          </a:xfrm>
        </p:grpSpPr>
        <p:sp>
          <p:nvSpPr>
            <p:cNvPr id="542" name="Google Shape;542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3" name="Google Shape;543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4" name="Google Shape;544;g142a8b75624_19_0"/>
          <p:cNvGrpSpPr/>
          <p:nvPr/>
        </p:nvGrpSpPr>
        <p:grpSpPr>
          <a:xfrm>
            <a:off x="7876331" y="5441575"/>
            <a:ext cx="528787" cy="307592"/>
            <a:chOff x="6038485" y="1602013"/>
            <a:chExt cx="396600" cy="230700"/>
          </a:xfrm>
        </p:grpSpPr>
        <p:sp>
          <p:nvSpPr>
            <p:cNvPr id="545" name="Google Shape;545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6" name="Google Shape;546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g142a8b75624_19_0"/>
          <p:cNvSpPr txBox="1"/>
          <p:nvPr/>
        </p:nvSpPr>
        <p:spPr>
          <a:xfrm>
            <a:off x="6142556" y="5173407"/>
            <a:ext cx="1640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Mangalore</a:t>
            </a:r>
            <a:endParaRPr sz="1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8" name="Google Shape;548;g142a8b75624_19_0"/>
          <p:cNvSpPr txBox="1"/>
          <p:nvPr/>
        </p:nvSpPr>
        <p:spPr>
          <a:xfrm>
            <a:off x="5743536" y="4839181"/>
            <a:ext cx="1640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Chikmagalur</a:t>
            </a:r>
            <a:endParaRPr sz="1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49" name="Google Shape;549;g142a8b75624_19_0"/>
          <p:cNvCxnSpPr/>
          <p:nvPr/>
        </p:nvCxnSpPr>
        <p:spPr>
          <a:xfrm>
            <a:off x="7263581" y="5086769"/>
            <a:ext cx="852900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50" name="Google Shape;550;g142a8b75624_19_0"/>
          <p:cNvGrpSpPr/>
          <p:nvPr/>
        </p:nvGrpSpPr>
        <p:grpSpPr>
          <a:xfrm>
            <a:off x="7622107" y="5006051"/>
            <a:ext cx="528787" cy="307592"/>
            <a:chOff x="6038485" y="1602013"/>
            <a:chExt cx="396600" cy="230700"/>
          </a:xfrm>
        </p:grpSpPr>
        <p:sp>
          <p:nvSpPr>
            <p:cNvPr id="551" name="Google Shape;551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2" name="Google Shape;552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g142a8b75624_19_0"/>
          <p:cNvGrpSpPr/>
          <p:nvPr/>
        </p:nvGrpSpPr>
        <p:grpSpPr>
          <a:xfrm>
            <a:off x="7875100" y="5206735"/>
            <a:ext cx="528787" cy="307592"/>
            <a:chOff x="6038485" y="1602013"/>
            <a:chExt cx="396600" cy="230700"/>
          </a:xfrm>
        </p:grpSpPr>
        <p:sp>
          <p:nvSpPr>
            <p:cNvPr id="554" name="Google Shape;554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5" name="Google Shape;555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6" name="Google Shape;556;g142a8b75624_19_0"/>
          <p:cNvSpPr txBox="1"/>
          <p:nvPr/>
        </p:nvSpPr>
        <p:spPr>
          <a:xfrm>
            <a:off x="6403811" y="5391120"/>
            <a:ext cx="1640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Surathkal</a:t>
            </a:r>
            <a:endParaRPr sz="1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57" name="Google Shape;557;g142a8b75624_19_0"/>
          <p:cNvCxnSpPr>
            <a:endCxn id="555" idx="0"/>
          </p:cNvCxnSpPr>
          <p:nvPr/>
        </p:nvCxnSpPr>
        <p:spPr>
          <a:xfrm>
            <a:off x="8114594" y="5088835"/>
            <a:ext cx="24900" cy="1179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58" name="Google Shape;558;g142a8b75624_19_0"/>
          <p:cNvGrpSpPr/>
          <p:nvPr/>
        </p:nvGrpSpPr>
        <p:grpSpPr>
          <a:xfrm>
            <a:off x="8663743" y="2258624"/>
            <a:ext cx="528787" cy="307592"/>
            <a:chOff x="6038485" y="1602013"/>
            <a:chExt cx="396600" cy="230700"/>
          </a:xfrm>
        </p:grpSpPr>
        <p:sp>
          <p:nvSpPr>
            <p:cNvPr id="559" name="Google Shape;559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0" name="Google Shape;560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g142a8b75624_19_0"/>
          <p:cNvGrpSpPr/>
          <p:nvPr/>
        </p:nvGrpSpPr>
        <p:grpSpPr>
          <a:xfrm>
            <a:off x="8496327" y="2110877"/>
            <a:ext cx="528787" cy="307592"/>
            <a:chOff x="6038485" y="1602013"/>
            <a:chExt cx="396600" cy="230700"/>
          </a:xfrm>
        </p:grpSpPr>
        <p:sp>
          <p:nvSpPr>
            <p:cNvPr id="562" name="Google Shape;562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3" name="Google Shape;563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g142a8b75624_19_0"/>
          <p:cNvGrpSpPr/>
          <p:nvPr/>
        </p:nvGrpSpPr>
        <p:grpSpPr>
          <a:xfrm>
            <a:off x="8655496" y="2479992"/>
            <a:ext cx="528787" cy="307592"/>
            <a:chOff x="6038485" y="1602013"/>
            <a:chExt cx="396600" cy="230700"/>
          </a:xfrm>
        </p:grpSpPr>
        <p:sp>
          <p:nvSpPr>
            <p:cNvPr id="565" name="Google Shape;565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6" name="Google Shape;566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7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7" name="Google Shape;567;g142a8b75624_19_0"/>
          <p:cNvSpPr txBox="1"/>
          <p:nvPr/>
        </p:nvSpPr>
        <p:spPr>
          <a:xfrm>
            <a:off x="8988168" y="2133288"/>
            <a:ext cx="1107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Moradabad</a:t>
            </a:r>
            <a:endParaRPr sz="1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68" name="Google Shape;568;g142a8b75624_19_0"/>
          <p:cNvGrpSpPr/>
          <p:nvPr/>
        </p:nvGrpSpPr>
        <p:grpSpPr>
          <a:xfrm>
            <a:off x="7786023" y="3176024"/>
            <a:ext cx="528787" cy="307592"/>
            <a:chOff x="6038485" y="1602013"/>
            <a:chExt cx="396600" cy="230700"/>
          </a:xfrm>
        </p:grpSpPr>
        <p:sp>
          <p:nvSpPr>
            <p:cNvPr id="569" name="Google Shape;569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0" name="Google Shape;570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g142a8b75624_19_0"/>
          <p:cNvSpPr txBox="1"/>
          <p:nvPr/>
        </p:nvSpPr>
        <p:spPr>
          <a:xfrm>
            <a:off x="7218956" y="3113049"/>
            <a:ext cx="794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Indore</a:t>
            </a:r>
            <a:endParaRPr sz="1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72" name="Google Shape;572;g142a8b75624_19_0"/>
          <p:cNvGrpSpPr/>
          <p:nvPr/>
        </p:nvGrpSpPr>
        <p:grpSpPr>
          <a:xfrm>
            <a:off x="8522629" y="2967980"/>
            <a:ext cx="528787" cy="307592"/>
            <a:chOff x="6038485" y="1602013"/>
            <a:chExt cx="396600" cy="230700"/>
          </a:xfrm>
        </p:grpSpPr>
        <p:sp>
          <p:nvSpPr>
            <p:cNvPr id="573" name="Google Shape;573;g142a8b75624_19_0"/>
            <p:cNvSpPr/>
            <p:nvPr/>
          </p:nvSpPr>
          <p:spPr>
            <a:xfrm>
              <a:off x="6128582" y="1622321"/>
              <a:ext cx="200700" cy="200700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4" name="Google Shape;574;g142a8b75624_19_0"/>
            <p:cNvSpPr txBox="1"/>
            <p:nvPr/>
          </p:nvSpPr>
          <p:spPr>
            <a:xfrm>
              <a:off x="6038485" y="1602013"/>
              <a:ext cx="396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g142a8b75624_19_0"/>
          <p:cNvSpPr txBox="1"/>
          <p:nvPr/>
        </p:nvSpPr>
        <p:spPr>
          <a:xfrm>
            <a:off x="8850671" y="2889251"/>
            <a:ext cx="1090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Bareli (MP)</a:t>
            </a:r>
            <a:endParaRPr sz="1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6" name="Google Shape;576;g142a8b75624_19_0"/>
          <p:cNvPicPr preferRelativeResize="0"/>
          <p:nvPr/>
        </p:nvPicPr>
        <p:blipFill rotWithShape="1">
          <a:blip r:embed="rId3">
            <a:alphaModFix/>
          </a:blip>
          <a:srcRect l="7624" t="10634" r="83341" b="62026"/>
          <a:stretch/>
        </p:blipFill>
        <p:spPr>
          <a:xfrm>
            <a:off x="566533" y="1132133"/>
            <a:ext cx="550800" cy="80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g142a8b75624_19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5191" y="997780"/>
            <a:ext cx="6096527" cy="23817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8" name="Google Shape;578;g142a8b75624_19_0"/>
          <p:cNvGrpSpPr/>
          <p:nvPr/>
        </p:nvGrpSpPr>
        <p:grpSpPr>
          <a:xfrm>
            <a:off x="566519" y="2629434"/>
            <a:ext cx="1217903" cy="547986"/>
            <a:chOff x="424900" y="1972125"/>
            <a:chExt cx="913450" cy="411000"/>
          </a:xfrm>
        </p:grpSpPr>
        <p:sp>
          <p:nvSpPr>
            <p:cNvPr id="579" name="Google Shape;579;g142a8b75624_19_0"/>
            <p:cNvSpPr txBox="1"/>
            <p:nvPr/>
          </p:nvSpPr>
          <p:spPr>
            <a:xfrm>
              <a:off x="424900" y="2048325"/>
              <a:ext cx="248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rgbClr val="F57A25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300" b="1" i="0" u="none" strike="noStrike" cap="none">
                <a:solidFill>
                  <a:srgbClr val="F57A2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0" name="Google Shape;580;g142a8b75624_19_0"/>
            <p:cNvSpPr txBox="1"/>
            <p:nvPr/>
          </p:nvSpPr>
          <p:spPr>
            <a:xfrm>
              <a:off x="584600" y="1996075"/>
              <a:ext cx="356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22</a:t>
              </a:r>
              <a:endParaRPr sz="13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1" name="Google Shape;581;g142a8b75624_19_0"/>
            <p:cNvSpPr txBox="1"/>
            <p:nvPr/>
          </p:nvSpPr>
          <p:spPr>
            <a:xfrm>
              <a:off x="783950" y="1972125"/>
              <a:ext cx="5544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2,259</a:t>
              </a:r>
              <a:endParaRPr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82" name="Google Shape;582;g142a8b75624_19_0"/>
          <p:cNvGrpSpPr/>
          <p:nvPr/>
        </p:nvGrpSpPr>
        <p:grpSpPr>
          <a:xfrm>
            <a:off x="1779388" y="2527834"/>
            <a:ext cx="1217903" cy="547986"/>
            <a:chOff x="348700" y="1972125"/>
            <a:chExt cx="913450" cy="411000"/>
          </a:xfrm>
        </p:grpSpPr>
        <p:sp>
          <p:nvSpPr>
            <p:cNvPr id="583" name="Google Shape;583;g142a8b75624_19_0"/>
            <p:cNvSpPr txBox="1"/>
            <p:nvPr/>
          </p:nvSpPr>
          <p:spPr>
            <a:xfrm>
              <a:off x="348700" y="2048325"/>
              <a:ext cx="248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rgbClr val="F57A25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 sz="1300" b="1" i="0" u="none" strike="noStrike" cap="none">
                <a:solidFill>
                  <a:srgbClr val="F57A2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4" name="Google Shape;584;g142a8b75624_19_0"/>
            <p:cNvSpPr txBox="1"/>
            <p:nvPr/>
          </p:nvSpPr>
          <p:spPr>
            <a:xfrm>
              <a:off x="508400" y="1996075"/>
              <a:ext cx="356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40</a:t>
              </a:r>
              <a:endParaRPr sz="13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5" name="Google Shape;585;g142a8b75624_19_0"/>
            <p:cNvSpPr txBox="1"/>
            <p:nvPr/>
          </p:nvSpPr>
          <p:spPr>
            <a:xfrm>
              <a:off x="707750" y="1972125"/>
              <a:ext cx="5544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3,453</a:t>
              </a:r>
              <a:endParaRPr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86" name="Google Shape;586;g142a8b75624_19_0"/>
          <p:cNvGrpSpPr/>
          <p:nvPr/>
        </p:nvGrpSpPr>
        <p:grpSpPr>
          <a:xfrm>
            <a:off x="3098922" y="2236807"/>
            <a:ext cx="1259569" cy="791147"/>
            <a:chOff x="348700" y="1789750"/>
            <a:chExt cx="944700" cy="593375"/>
          </a:xfrm>
        </p:grpSpPr>
        <p:sp>
          <p:nvSpPr>
            <p:cNvPr id="587" name="Google Shape;587;g142a8b75624_19_0"/>
            <p:cNvSpPr txBox="1"/>
            <p:nvPr/>
          </p:nvSpPr>
          <p:spPr>
            <a:xfrm>
              <a:off x="348700" y="2048325"/>
              <a:ext cx="248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rgbClr val="F57A25"/>
                  </a:solidFill>
                  <a:latin typeface="Lato"/>
                  <a:ea typeface="Lato"/>
                  <a:cs typeface="Lato"/>
                  <a:sym typeface="Lato"/>
                </a:rPr>
                <a:t>9</a:t>
              </a:r>
              <a:endParaRPr sz="1300" b="1" i="0" u="none" strike="noStrike" cap="none">
                <a:solidFill>
                  <a:srgbClr val="F57A2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8" name="Google Shape;588;g142a8b75624_19_0"/>
            <p:cNvSpPr txBox="1"/>
            <p:nvPr/>
          </p:nvSpPr>
          <p:spPr>
            <a:xfrm>
              <a:off x="508400" y="1996075"/>
              <a:ext cx="356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58</a:t>
              </a:r>
              <a:endParaRPr sz="13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9" name="Google Shape;589;g142a8b75624_19_0"/>
            <p:cNvSpPr txBox="1"/>
            <p:nvPr/>
          </p:nvSpPr>
          <p:spPr>
            <a:xfrm>
              <a:off x="673000" y="1789750"/>
              <a:ext cx="6204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13,095</a:t>
              </a:r>
              <a:endParaRPr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90" name="Google Shape;590;g142a8b75624_19_0"/>
          <p:cNvGrpSpPr/>
          <p:nvPr/>
        </p:nvGrpSpPr>
        <p:grpSpPr>
          <a:xfrm>
            <a:off x="4345389" y="977616"/>
            <a:ext cx="1302134" cy="1807138"/>
            <a:chOff x="316775" y="1027750"/>
            <a:chExt cx="976625" cy="1355388"/>
          </a:xfrm>
        </p:grpSpPr>
        <p:sp>
          <p:nvSpPr>
            <p:cNvPr id="591" name="Google Shape;591;g142a8b75624_19_0"/>
            <p:cNvSpPr txBox="1"/>
            <p:nvPr/>
          </p:nvSpPr>
          <p:spPr>
            <a:xfrm>
              <a:off x="316775" y="2048338"/>
              <a:ext cx="356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rgbClr val="F57A25"/>
                  </a:solidFill>
                  <a:latin typeface="Lato"/>
                  <a:ea typeface="Lato"/>
                  <a:cs typeface="Lato"/>
                  <a:sym typeface="Lato"/>
                </a:rPr>
                <a:t>36</a:t>
              </a:r>
              <a:endParaRPr sz="1300" b="1" i="0" u="none" strike="noStrike" cap="none">
                <a:solidFill>
                  <a:srgbClr val="F57A2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2" name="Google Shape;592;g142a8b75624_19_0"/>
            <p:cNvSpPr txBox="1"/>
            <p:nvPr/>
          </p:nvSpPr>
          <p:spPr>
            <a:xfrm>
              <a:off x="470300" y="1934513"/>
              <a:ext cx="461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147</a:t>
              </a:r>
              <a:endParaRPr sz="13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3" name="Google Shape;593;g142a8b75624_19_0"/>
            <p:cNvSpPr txBox="1"/>
            <p:nvPr/>
          </p:nvSpPr>
          <p:spPr>
            <a:xfrm>
              <a:off x="673000" y="1027750"/>
              <a:ext cx="6204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44,821</a:t>
              </a:r>
              <a:endParaRPr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94" name="Google Shape;594;g142a8b75624_19_0"/>
          <p:cNvGrpSpPr/>
          <p:nvPr/>
        </p:nvGrpSpPr>
        <p:grpSpPr>
          <a:xfrm>
            <a:off x="505487" y="3208236"/>
            <a:ext cx="4778964" cy="707998"/>
            <a:chOff x="379125" y="2406238"/>
            <a:chExt cx="3584313" cy="531012"/>
          </a:xfrm>
        </p:grpSpPr>
        <p:sp>
          <p:nvSpPr>
            <p:cNvPr id="595" name="Google Shape;595;g142a8b75624_19_0"/>
            <p:cNvSpPr txBox="1"/>
            <p:nvPr/>
          </p:nvSpPr>
          <p:spPr>
            <a:xfrm>
              <a:off x="379125" y="2406250"/>
              <a:ext cx="6945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IN" sz="15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April’22</a:t>
              </a:r>
              <a:endParaRPr sz="15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6" name="Google Shape;596;g142a8b75624_19_0"/>
            <p:cNvSpPr txBox="1"/>
            <p:nvPr/>
          </p:nvSpPr>
          <p:spPr>
            <a:xfrm>
              <a:off x="1360200" y="2406250"/>
              <a:ext cx="6945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IN" sz="15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May’22</a:t>
              </a:r>
              <a:endParaRPr sz="15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7" name="Google Shape;597;g142a8b75624_19_0"/>
            <p:cNvSpPr txBox="1"/>
            <p:nvPr/>
          </p:nvSpPr>
          <p:spPr>
            <a:xfrm>
              <a:off x="2358413" y="2406238"/>
              <a:ext cx="6945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IN" sz="15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June’22</a:t>
              </a:r>
              <a:endParaRPr sz="15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8" name="Google Shape;598;g142a8b75624_19_0"/>
            <p:cNvSpPr txBox="1"/>
            <p:nvPr/>
          </p:nvSpPr>
          <p:spPr>
            <a:xfrm>
              <a:off x="3268938" y="2406250"/>
              <a:ext cx="6945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IN" sz="15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July’22</a:t>
              </a:r>
              <a:endParaRPr sz="15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99" name="Google Shape;599;g142a8b75624_19_0"/>
          <p:cNvSpPr txBox="1"/>
          <p:nvPr/>
        </p:nvSpPr>
        <p:spPr>
          <a:xfrm>
            <a:off x="971867" y="1035867"/>
            <a:ext cx="198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IN"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No. of cities live</a:t>
            </a:r>
            <a:endParaRPr sz="15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0" name="Google Shape;600;g142a8b75624_19_0"/>
          <p:cNvSpPr txBox="1"/>
          <p:nvPr/>
        </p:nvSpPr>
        <p:spPr>
          <a:xfrm>
            <a:off x="971867" y="1298367"/>
            <a:ext cx="198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IN"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No. of sellers live</a:t>
            </a:r>
            <a:endParaRPr sz="15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1" name="Google Shape;601;g142a8b75624_19_0"/>
          <p:cNvSpPr txBox="1"/>
          <p:nvPr/>
        </p:nvSpPr>
        <p:spPr>
          <a:xfrm>
            <a:off x="971867" y="1539667"/>
            <a:ext cx="198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IN"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No. of SKUs live</a:t>
            </a:r>
            <a:endParaRPr sz="15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42a8b75624_19_354"/>
          <p:cNvSpPr/>
          <p:nvPr/>
        </p:nvSpPr>
        <p:spPr>
          <a:xfrm>
            <a:off x="0" y="1535722"/>
            <a:ext cx="12192000" cy="1248300"/>
          </a:xfrm>
          <a:prstGeom prst="rect">
            <a:avLst/>
          </a:prstGeom>
          <a:solidFill>
            <a:srgbClr val="E1EFD8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142a8b75624_19_354"/>
          <p:cNvSpPr/>
          <p:nvPr/>
        </p:nvSpPr>
        <p:spPr>
          <a:xfrm>
            <a:off x="-1" y="2869162"/>
            <a:ext cx="12192000" cy="1460400"/>
          </a:xfrm>
          <a:prstGeom prst="rect">
            <a:avLst/>
          </a:prstGeom>
          <a:solidFill>
            <a:srgbClr val="F7CAAC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142a8b75624_19_354"/>
          <p:cNvSpPr/>
          <p:nvPr/>
        </p:nvSpPr>
        <p:spPr>
          <a:xfrm>
            <a:off x="497054" y="361950"/>
            <a:ext cx="474900" cy="47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g142a8b75624_19_354"/>
          <p:cNvSpPr txBox="1"/>
          <p:nvPr/>
        </p:nvSpPr>
        <p:spPr>
          <a:xfrm>
            <a:off x="1048559" y="329730"/>
            <a:ext cx="104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Current visibility of Network Participants</a:t>
            </a:r>
            <a:endParaRPr sz="2400" b="1" i="0" u="none" strike="noStrike" cap="non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0" name="Google Shape;610;g142a8b75624_19_354"/>
          <p:cNvSpPr txBox="1">
            <a:spLocks noGrp="1"/>
          </p:cNvSpPr>
          <p:nvPr>
            <p:ph type="sldNum" idx="12"/>
          </p:nvPr>
        </p:nvSpPr>
        <p:spPr>
          <a:xfrm>
            <a:off x="15698237" y="8657167"/>
            <a:ext cx="557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IN"/>
              <a:t>12</a:t>
            </a:fld>
            <a:endParaRPr/>
          </a:p>
        </p:txBody>
      </p:sp>
      <p:sp>
        <p:nvSpPr>
          <p:cNvPr id="611" name="Google Shape;611;g142a8b75624_19_354"/>
          <p:cNvSpPr txBox="1"/>
          <p:nvPr/>
        </p:nvSpPr>
        <p:spPr>
          <a:xfrm>
            <a:off x="11773678" y="6492875"/>
            <a:ext cx="41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IN" sz="1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12</a:t>
            </a:fld>
            <a:endParaRPr sz="11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12" name="Google Shape;612;g142a8b75624_19_354"/>
          <p:cNvCxnSpPr/>
          <p:nvPr/>
        </p:nvCxnSpPr>
        <p:spPr>
          <a:xfrm flipH="1">
            <a:off x="5808270" y="1532183"/>
            <a:ext cx="6000" cy="4950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3" name="Google Shape;613;g142a8b75624_19_354"/>
          <p:cNvCxnSpPr/>
          <p:nvPr/>
        </p:nvCxnSpPr>
        <p:spPr>
          <a:xfrm flipH="1">
            <a:off x="8771216" y="1532183"/>
            <a:ext cx="14700" cy="4950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614" name="Google Shape;614;g142a8b75624_19_3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9762" y="1990851"/>
            <a:ext cx="1440000" cy="3554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5" name="Google Shape;615;g142a8b75624_19_354"/>
          <p:cNvCxnSpPr/>
          <p:nvPr/>
        </p:nvCxnSpPr>
        <p:spPr>
          <a:xfrm>
            <a:off x="1539395" y="1532183"/>
            <a:ext cx="13500" cy="4938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616" name="Google Shape;616;g142a8b75624_19_3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1062" y="1909778"/>
            <a:ext cx="10080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g142a8b75624_19_3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6994" y="1672468"/>
            <a:ext cx="136271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g142a8b75624_19_3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2102" y="2008608"/>
            <a:ext cx="1213845" cy="28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g142a8b75624_19_3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10841" y="1674926"/>
            <a:ext cx="1226086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g142a8b75624_19_3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49884" y="2316851"/>
            <a:ext cx="1548001" cy="31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g142a8b75624_19_3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9067" y="2302047"/>
            <a:ext cx="111857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g142a8b75624_19_354"/>
          <p:cNvSpPr txBox="1"/>
          <p:nvPr/>
        </p:nvSpPr>
        <p:spPr>
          <a:xfrm rot="656">
            <a:off x="23839" y="1532334"/>
            <a:ext cx="1571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Live Participants</a:t>
            </a:r>
            <a:endParaRPr sz="1600" b="1" i="0" u="none" strike="noStrike" cap="non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3" name="Google Shape;623;g142a8b75624_19_354"/>
          <p:cNvSpPr txBox="1"/>
          <p:nvPr/>
        </p:nvSpPr>
        <p:spPr>
          <a:xfrm rot="1215">
            <a:off x="6044030" y="1113560"/>
            <a:ext cx="2545500" cy="3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N" sz="17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Buyer-side Applications</a:t>
            </a:r>
            <a:endParaRPr sz="17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4" name="Google Shape;624;g142a8b75624_19_354"/>
          <p:cNvSpPr txBox="1"/>
          <p:nvPr/>
        </p:nvSpPr>
        <p:spPr>
          <a:xfrm rot="1215">
            <a:off x="2294684" y="1135616"/>
            <a:ext cx="2545500" cy="3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N" sz="17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Seller-side Applications</a:t>
            </a:r>
            <a:endParaRPr sz="17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5" name="Google Shape;625;g142a8b75624_19_354"/>
          <p:cNvSpPr txBox="1"/>
          <p:nvPr/>
        </p:nvSpPr>
        <p:spPr>
          <a:xfrm rot="1215">
            <a:off x="9262778" y="1113560"/>
            <a:ext cx="2545500" cy="3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N" sz="17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Logistics Applications</a:t>
            </a:r>
            <a:endParaRPr sz="17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26" name="Google Shape;626;g142a8b75624_19_354"/>
          <p:cNvPicPr preferRelativeResize="0"/>
          <p:nvPr/>
        </p:nvPicPr>
        <p:blipFill rotWithShape="1">
          <a:blip r:embed="rId10">
            <a:alphaModFix/>
          </a:blip>
          <a:srcRect t="10201"/>
          <a:stretch/>
        </p:blipFill>
        <p:spPr>
          <a:xfrm>
            <a:off x="10809257" y="3801255"/>
            <a:ext cx="809401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g142a8b75624_19_35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65405" y="3807037"/>
            <a:ext cx="100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g142a8b75624_19_35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99957" y="2941266"/>
            <a:ext cx="82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142a8b75624_19_354"/>
          <p:cNvPicPr preferRelativeResize="0"/>
          <p:nvPr/>
        </p:nvPicPr>
        <p:blipFill rotWithShape="1">
          <a:blip r:embed="rId13">
            <a:alphaModFix/>
          </a:blip>
          <a:srcRect t="14052"/>
          <a:stretch/>
        </p:blipFill>
        <p:spPr>
          <a:xfrm>
            <a:off x="9237971" y="3021784"/>
            <a:ext cx="76686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g142a8b75624_19_354"/>
          <p:cNvPicPr preferRelativeResize="0"/>
          <p:nvPr/>
        </p:nvPicPr>
        <p:blipFill rotWithShape="1">
          <a:blip r:embed="rId14">
            <a:alphaModFix/>
          </a:blip>
          <a:srcRect l="7451" t="41591" r="7272" b="41946"/>
          <a:stretch/>
        </p:blipFill>
        <p:spPr>
          <a:xfrm>
            <a:off x="6623329" y="3906848"/>
            <a:ext cx="1289277" cy="27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g142a8b75624_19_354"/>
          <p:cNvPicPr preferRelativeResize="0"/>
          <p:nvPr/>
        </p:nvPicPr>
        <p:blipFill rotWithShape="1">
          <a:blip r:embed="rId15">
            <a:alphaModFix/>
          </a:blip>
          <a:srcRect l="12888" t="36732" r="11157" b="35583"/>
          <a:stretch/>
        </p:blipFill>
        <p:spPr>
          <a:xfrm>
            <a:off x="7328254" y="2926312"/>
            <a:ext cx="1440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g142a8b75624_19_354"/>
          <p:cNvPicPr preferRelativeResize="0"/>
          <p:nvPr/>
        </p:nvPicPr>
        <p:blipFill rotWithShape="1">
          <a:blip r:embed="rId16">
            <a:alphaModFix/>
          </a:blip>
          <a:srcRect l="6614" r="11503"/>
          <a:stretch/>
        </p:blipFill>
        <p:spPr>
          <a:xfrm>
            <a:off x="2301410" y="3405936"/>
            <a:ext cx="684866" cy="37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g142a8b75624_19_354"/>
          <p:cNvPicPr preferRelativeResize="0"/>
          <p:nvPr/>
        </p:nvPicPr>
        <p:blipFill rotWithShape="1">
          <a:blip r:embed="rId17">
            <a:alphaModFix/>
          </a:blip>
          <a:srcRect l="24942" t="33052" r="24710" b="30351"/>
          <a:stretch/>
        </p:blipFill>
        <p:spPr>
          <a:xfrm>
            <a:off x="3117240" y="3414374"/>
            <a:ext cx="1116000" cy="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g142a8b75624_19_35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10751" y="3383362"/>
            <a:ext cx="870488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g142a8b75624_19_354"/>
          <p:cNvPicPr preferRelativeResize="0"/>
          <p:nvPr/>
        </p:nvPicPr>
        <p:blipFill rotWithShape="1">
          <a:blip r:embed="rId19">
            <a:alphaModFix/>
          </a:blip>
          <a:srcRect t="19965" b="28932"/>
          <a:stretch/>
        </p:blipFill>
        <p:spPr>
          <a:xfrm>
            <a:off x="3771227" y="3826727"/>
            <a:ext cx="1529397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g142a8b75624_19_354"/>
          <p:cNvPicPr preferRelativeResize="0"/>
          <p:nvPr/>
        </p:nvPicPr>
        <p:blipFill rotWithShape="1">
          <a:blip r:embed="rId20">
            <a:alphaModFix/>
          </a:blip>
          <a:srcRect l="22722" t="39081" r="20684" b="37971"/>
          <a:stretch/>
        </p:blipFill>
        <p:spPr>
          <a:xfrm>
            <a:off x="2305301" y="3819331"/>
            <a:ext cx="1404000" cy="28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g142a8b75624_19_35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592234" y="2824980"/>
            <a:ext cx="108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g142a8b75624_19_35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951111" y="2970019"/>
            <a:ext cx="1008000" cy="30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42a8b75624_19_35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774946" y="3356805"/>
            <a:ext cx="986041" cy="493021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42a8b75624_19_354"/>
          <p:cNvSpPr txBox="1"/>
          <p:nvPr/>
        </p:nvSpPr>
        <p:spPr>
          <a:xfrm rot="656">
            <a:off x="-29170" y="2953121"/>
            <a:ext cx="1571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Final Stages of Integration</a:t>
            </a:r>
            <a:endParaRPr sz="1600" b="1" i="0" u="none" strike="noStrike" cap="non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1" name="Google Shape;641;g142a8b75624_19_354"/>
          <p:cNvSpPr/>
          <p:nvPr/>
        </p:nvSpPr>
        <p:spPr>
          <a:xfrm>
            <a:off x="0" y="4400114"/>
            <a:ext cx="12192000" cy="2065200"/>
          </a:xfrm>
          <a:prstGeom prst="rect">
            <a:avLst/>
          </a:prstGeom>
          <a:solidFill>
            <a:schemeClr val="lt2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g142a8b75624_19_35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412768" y="4847930"/>
            <a:ext cx="1620001" cy="30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g142a8b75624_19_354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9403793" y="4634324"/>
            <a:ext cx="811931" cy="68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g142a8b75624_19_354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961469" y="5481245"/>
            <a:ext cx="1487917" cy="40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g142a8b75624_19_354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511721" y="5465851"/>
            <a:ext cx="1487918" cy="35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g142a8b75624_19_354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128645" y="4708936"/>
            <a:ext cx="73105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g142a8b75624_19_354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566892" y="5585635"/>
            <a:ext cx="828138" cy="39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g142a8b75624_19_354"/>
          <p:cNvPicPr preferRelativeResize="0"/>
          <p:nvPr/>
        </p:nvPicPr>
        <p:blipFill rotWithShape="1">
          <a:blip r:embed="rId29">
            <a:alphaModFix/>
          </a:blip>
          <a:srcRect t="25678"/>
          <a:stretch/>
        </p:blipFill>
        <p:spPr>
          <a:xfrm>
            <a:off x="5932630" y="5587706"/>
            <a:ext cx="1413327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142a8b75624_19_354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6984675" y="4882704"/>
            <a:ext cx="1620000" cy="39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g142a8b75624_19_354"/>
          <p:cNvPicPr preferRelativeResize="0"/>
          <p:nvPr/>
        </p:nvPicPr>
        <p:blipFill rotWithShape="1">
          <a:blip r:embed="rId31">
            <a:alphaModFix/>
          </a:blip>
          <a:srcRect t="9033"/>
          <a:stretch/>
        </p:blipFill>
        <p:spPr>
          <a:xfrm>
            <a:off x="2447148" y="5801635"/>
            <a:ext cx="1120292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g142a8b75624_19_354"/>
          <p:cNvPicPr preferRelativeResize="0"/>
          <p:nvPr/>
        </p:nvPicPr>
        <p:blipFill rotWithShape="1">
          <a:blip r:embed="rId32">
            <a:alphaModFix/>
          </a:blip>
          <a:srcRect t="12425"/>
          <a:stretch/>
        </p:blipFill>
        <p:spPr>
          <a:xfrm>
            <a:off x="1724744" y="5344772"/>
            <a:ext cx="1263036" cy="36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g142a8b75624_19_354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3714267" y="5797210"/>
            <a:ext cx="955801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g142a8b75624_19_354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4355569" y="4636674"/>
            <a:ext cx="1156644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g142a8b75624_19_354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063079" y="4608514"/>
            <a:ext cx="720000" cy="61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g142a8b75624_19_354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4288464" y="5281150"/>
            <a:ext cx="1290855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g142a8b75624_19_354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3327594" y="4657415"/>
            <a:ext cx="642472" cy="46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g142a8b75624_19_354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3156459" y="5369166"/>
            <a:ext cx="1043264" cy="278099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g142a8b75624_19_354"/>
          <p:cNvSpPr txBox="1"/>
          <p:nvPr/>
        </p:nvSpPr>
        <p:spPr>
          <a:xfrm rot="656">
            <a:off x="21" y="4647174"/>
            <a:ext cx="1571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N" sz="19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Initial Connects</a:t>
            </a:r>
            <a:endParaRPr sz="1900" b="1" i="0" u="none" strike="noStrike" cap="non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9" name="Google Shape;659;g142a8b75624_19_354"/>
          <p:cNvSpPr/>
          <p:nvPr/>
        </p:nvSpPr>
        <p:spPr>
          <a:xfrm>
            <a:off x="466719" y="2094309"/>
            <a:ext cx="640800" cy="640800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N" sz="19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142a8b75624_19_354"/>
          <p:cNvSpPr/>
          <p:nvPr/>
        </p:nvSpPr>
        <p:spPr>
          <a:xfrm>
            <a:off x="411770" y="3592767"/>
            <a:ext cx="766800" cy="688800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N" sz="19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20+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1" name="Google Shape;661;g142a8b75624_19_354"/>
          <p:cNvPicPr preferRelativeResize="0"/>
          <p:nvPr/>
        </p:nvPicPr>
        <p:blipFill rotWithShape="1">
          <a:blip r:embed="rId39">
            <a:alphaModFix/>
          </a:blip>
          <a:srcRect t="9248" b="9263"/>
          <a:stretch/>
        </p:blipFill>
        <p:spPr>
          <a:xfrm>
            <a:off x="10708802" y="2005264"/>
            <a:ext cx="1290850" cy="3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g142a8b75624_19_354"/>
          <p:cNvSpPr/>
          <p:nvPr/>
        </p:nvSpPr>
        <p:spPr>
          <a:xfrm>
            <a:off x="332500" y="5277433"/>
            <a:ext cx="870300" cy="861900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N" sz="19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200+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142a8b75624_19_354"/>
          <p:cNvSpPr txBox="1"/>
          <p:nvPr/>
        </p:nvSpPr>
        <p:spPr>
          <a:xfrm rot="656">
            <a:off x="4523958" y="6139438"/>
            <a:ext cx="157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And more…</a:t>
            </a:r>
            <a:endParaRPr sz="1900" b="1" i="0" u="none" strike="noStrike" cap="non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4" name="Google Shape;664;g142a8b75624_19_354"/>
          <p:cNvSpPr txBox="1"/>
          <p:nvPr/>
        </p:nvSpPr>
        <p:spPr>
          <a:xfrm rot="656">
            <a:off x="7549135" y="6164608"/>
            <a:ext cx="157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And more…</a:t>
            </a:r>
            <a:endParaRPr sz="1900" b="1" i="0" u="none" strike="noStrike" cap="non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5" name="Google Shape;665;g142a8b75624_19_354"/>
          <p:cNvSpPr txBox="1"/>
          <p:nvPr/>
        </p:nvSpPr>
        <p:spPr>
          <a:xfrm rot="656">
            <a:off x="10935837" y="6164607"/>
            <a:ext cx="157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And more…</a:t>
            </a:r>
            <a:endParaRPr sz="1900" b="1" i="0" u="none" strike="noStrike" cap="non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66" name="Google Shape;666;g142a8b75624_19_354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3885573" y="2945895"/>
            <a:ext cx="1039822" cy="30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g142a8b75624_19_354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5235150" y="1770947"/>
            <a:ext cx="474900" cy="524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489f1c0ab6_1_0"/>
          <p:cNvSpPr txBox="1"/>
          <p:nvPr/>
        </p:nvSpPr>
        <p:spPr>
          <a:xfrm>
            <a:off x="1242558" y="331787"/>
            <a:ext cx="104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Let’s understand buying journey on ONDC*</a:t>
            </a:r>
            <a:endParaRPr sz="2400" b="1" i="0" u="none" strike="noStrike" cap="non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3" name="Google Shape;673;g1489f1c0ab6_1_0"/>
          <p:cNvSpPr txBox="1">
            <a:spLocks noGrp="1"/>
          </p:cNvSpPr>
          <p:nvPr>
            <p:ph type="sldNum" idx="12"/>
          </p:nvPr>
        </p:nvSpPr>
        <p:spPr>
          <a:xfrm>
            <a:off x="11773678" y="6492875"/>
            <a:ext cx="41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IN"/>
              <a:t>13</a:t>
            </a:fld>
            <a:endParaRPr/>
          </a:p>
        </p:txBody>
      </p:sp>
      <p:sp>
        <p:nvSpPr>
          <p:cNvPr id="674" name="Google Shape;674;g1489f1c0ab6_1_0"/>
          <p:cNvSpPr txBox="1"/>
          <p:nvPr/>
        </p:nvSpPr>
        <p:spPr>
          <a:xfrm>
            <a:off x="145122" y="6471450"/>
            <a:ext cx="4337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50" tIns="60950" rIns="121950" bIns="609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*All logos are used for illustrative purposes only</a:t>
            </a:r>
            <a:endParaRPr sz="1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g1489f1c0ab6_1_0"/>
          <p:cNvSpPr/>
          <p:nvPr/>
        </p:nvSpPr>
        <p:spPr>
          <a:xfrm>
            <a:off x="497055" y="335121"/>
            <a:ext cx="474600" cy="47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g1489f1c0ab6_1_0"/>
          <p:cNvSpPr/>
          <p:nvPr/>
        </p:nvSpPr>
        <p:spPr>
          <a:xfrm>
            <a:off x="-3103872" y="1472379"/>
            <a:ext cx="3913200" cy="3913200"/>
          </a:xfrm>
          <a:prstGeom prst="ellipse">
            <a:avLst/>
          </a:prstGeom>
          <a:noFill/>
          <a:ln w="320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7" name="Google Shape;677;g1489f1c0ab6_1_0" title="Demo 22 Jun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215" y="945887"/>
            <a:ext cx="2663867" cy="575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489f1c0ab6_1_96"/>
          <p:cNvSpPr/>
          <p:nvPr/>
        </p:nvSpPr>
        <p:spPr>
          <a:xfrm>
            <a:off x="9315977" y="654460"/>
            <a:ext cx="5663100" cy="5663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1489f1c0ab6_1_96"/>
          <p:cNvSpPr/>
          <p:nvPr/>
        </p:nvSpPr>
        <p:spPr>
          <a:xfrm>
            <a:off x="722181" y="-1035999"/>
            <a:ext cx="5674500" cy="68580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1489f1c0ab6_1_96"/>
          <p:cNvSpPr/>
          <p:nvPr/>
        </p:nvSpPr>
        <p:spPr>
          <a:xfrm>
            <a:off x="169732" y="654460"/>
            <a:ext cx="914400" cy="914400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1489f1c0ab6_1_96"/>
          <p:cNvSpPr/>
          <p:nvPr/>
        </p:nvSpPr>
        <p:spPr>
          <a:xfrm>
            <a:off x="5939469" y="3359559"/>
            <a:ext cx="1318500" cy="1318500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1489f1c0ab6_1_96"/>
          <p:cNvSpPr txBox="1"/>
          <p:nvPr/>
        </p:nvSpPr>
        <p:spPr>
          <a:xfrm>
            <a:off x="1526479" y="1921067"/>
            <a:ext cx="40245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IN" sz="5333" b="1" i="0" u="none" strike="noStrike" cap="none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rPr>
              <a:t>Q&amp;A</a:t>
            </a:r>
            <a:endParaRPr sz="5333" b="1" i="0" u="none" strike="noStrike" cap="none">
              <a:solidFill>
                <a:srgbClr val="F2F2F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g1489f1c0ab6_1_191"/>
          <p:cNvGrpSpPr/>
          <p:nvPr/>
        </p:nvGrpSpPr>
        <p:grpSpPr>
          <a:xfrm>
            <a:off x="-1" y="0"/>
            <a:ext cx="12191697" cy="6857828"/>
            <a:chOff x="-1" y="0"/>
            <a:chExt cx="9144001" cy="5143500"/>
          </a:xfrm>
        </p:grpSpPr>
        <p:pic>
          <p:nvPicPr>
            <p:cNvPr id="116" name="Google Shape;116;g1489f1c0ab6_1_191"/>
            <p:cNvPicPr preferRelativeResize="0"/>
            <p:nvPr/>
          </p:nvPicPr>
          <p:blipFill rotWithShape="1">
            <a:blip r:embed="rId3">
              <a:alphaModFix/>
            </a:blip>
            <a:srcRect l="1069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g1489f1c0ab6_1_191"/>
            <p:cNvPicPr preferRelativeResize="0"/>
            <p:nvPr/>
          </p:nvPicPr>
          <p:blipFill rotWithShape="1">
            <a:blip r:embed="rId4">
              <a:alphaModFix/>
            </a:blip>
            <a:srcRect l="18712" t="4516"/>
            <a:stretch/>
          </p:blipFill>
          <p:spPr>
            <a:xfrm>
              <a:off x="0" y="1616149"/>
              <a:ext cx="3497030" cy="1218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g1489f1c0ab6_1_191"/>
            <p:cNvPicPr preferRelativeResize="0"/>
            <p:nvPr/>
          </p:nvPicPr>
          <p:blipFill rotWithShape="1">
            <a:blip r:embed="rId5">
              <a:alphaModFix/>
            </a:blip>
            <a:srcRect l="24986" t="-17070" b="-11"/>
            <a:stretch/>
          </p:blipFill>
          <p:spPr>
            <a:xfrm>
              <a:off x="-1" y="3143700"/>
              <a:ext cx="3286024" cy="622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g1489f1c0ab6_1_191"/>
            <p:cNvPicPr preferRelativeResize="0"/>
            <p:nvPr/>
          </p:nvPicPr>
          <p:blipFill rotWithShape="1">
            <a:blip r:embed="rId6">
              <a:alphaModFix/>
            </a:blip>
            <a:srcRect l="7475"/>
            <a:stretch/>
          </p:blipFill>
          <p:spPr>
            <a:xfrm>
              <a:off x="0" y="2297625"/>
              <a:ext cx="3286025" cy="846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0" name="Google Shape;120;g1489f1c0ab6_1_1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034" y="6365857"/>
            <a:ext cx="772296" cy="40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489f1c0ab6_1_191"/>
          <p:cNvSpPr/>
          <p:nvPr/>
        </p:nvSpPr>
        <p:spPr>
          <a:xfrm>
            <a:off x="554167" y="1410033"/>
            <a:ext cx="11083500" cy="476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489f1c0ab6_1_191"/>
          <p:cNvSpPr txBox="1"/>
          <p:nvPr/>
        </p:nvSpPr>
        <p:spPr>
          <a:xfrm>
            <a:off x="554167" y="316670"/>
            <a:ext cx="41985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48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sz="4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23" name="Google Shape;123;g1489f1c0ab6_1_191"/>
          <p:cNvGraphicFramePr/>
          <p:nvPr/>
        </p:nvGraphicFramePr>
        <p:xfrm>
          <a:off x="651825" y="1513900"/>
          <a:ext cx="11083525" cy="4644942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{56D11E22-2284-438A-9CD8-797AE747270E}</a:tableStyleId>
              </a:tblPr>
              <a:tblGrid>
                <a:gridCol w="2050450"/>
                <a:gridCol w="6354550"/>
                <a:gridCol w="2678525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Session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2:30 - 2:35 PM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Inaugural Session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·</a:t>
                      </a: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Directorate of Industries and Commerce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Directorate of Industries and Commerce, GoK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2:35 - 2:40 PM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Inaugural Session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·</a:t>
                      </a: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Sector Restructuring and Internal Audit Board (RIAB)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RIAB, GoK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2:40 - 2:55 PM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ONDC Concept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·</a:t>
                      </a: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 of an ONDC Transaction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ONDC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2:55 - 3:05 PM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Q/A Session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ONDC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3:05 - 3:30 PM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Roles of participants on ONDC network and introduction to Network Participants (NPs)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·</a:t>
                      </a: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presentation/introduction by NPs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ONDC and NPs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3:30- 3: 40 PM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Closing remarks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GoK and ONDC</a:t>
                      </a:r>
                      <a:endParaRPr sz="16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2375" y="3342366"/>
            <a:ext cx="3275826" cy="214518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/>
          <p:nvPr/>
        </p:nvSpPr>
        <p:spPr>
          <a:xfrm>
            <a:off x="497055" y="335121"/>
            <a:ext cx="474600" cy="47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1242558" y="328919"/>
            <a:ext cx="104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ONDC’s goal is to dramatically step change eCommerce penetration 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8478077" y="2346923"/>
            <a:ext cx="31701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>
                <a:solidFill>
                  <a:srgbClr val="ED7D31"/>
                </a:solidFill>
                <a:latin typeface="Lato"/>
                <a:ea typeface="Lato"/>
                <a:cs typeface="Lato"/>
                <a:sym typeface="Lato"/>
              </a:rPr>
              <a:t>Limited reach to smaller towns and rural area</a:t>
            </a:r>
            <a:endParaRPr sz="1800" b="1" i="0" u="none" strike="noStrike" cap="none" baseline="30000">
              <a:solidFill>
                <a:srgbClr val="ED7D3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0248" y="3575422"/>
            <a:ext cx="2962650" cy="162222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"/>
          <p:cNvSpPr txBox="1"/>
          <p:nvPr/>
        </p:nvSpPr>
        <p:spPr>
          <a:xfrm>
            <a:off x="935121" y="6309367"/>
            <a:ext cx="11079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Sources: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1. </a:t>
            </a:r>
            <a:r>
              <a:rPr lang="en-IN" sz="9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Financial Express Article </a:t>
            </a:r>
            <a:r>
              <a:rPr lang="en-IN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2. </a:t>
            </a:r>
            <a:r>
              <a:rPr lang="en-IN" sz="9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Economic Times Article</a:t>
            </a:r>
            <a:r>
              <a:rPr lang="en-IN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   3. </a:t>
            </a:r>
            <a:r>
              <a:rPr lang="en-IN" sz="9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UNCTAD Report</a:t>
            </a:r>
            <a:r>
              <a:rPr lang="en-IN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4. MapsofIndia Business Article	          5. </a:t>
            </a:r>
            <a:r>
              <a:rPr lang="en-IN" sz="9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Livemint coverage on online retail (July’21)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1242551" y="2346925"/>
            <a:ext cx="3006600" cy="1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>
                <a:solidFill>
                  <a:srgbClr val="ED7D31"/>
                </a:solidFill>
                <a:latin typeface="Lato"/>
                <a:ea typeface="Lato"/>
                <a:cs typeface="Lato"/>
                <a:sym typeface="Lato"/>
              </a:rPr>
              <a:t>Significant part of retail sector is not digitally enabled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4341185" y="2237663"/>
            <a:ext cx="4137000" cy="1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>
                <a:solidFill>
                  <a:srgbClr val="ED7D31"/>
                </a:solidFill>
                <a:latin typeface="Lato"/>
                <a:ea typeface="Lato"/>
                <a:cs typeface="Lato"/>
                <a:sym typeface="Lato"/>
              </a:rPr>
              <a:t>E-retail penetration is only 4.3% in India; well below China (25%), South Korea (26%), and the UK (23%)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1250808" y="1439051"/>
            <a:ext cx="10452300" cy="369300"/>
          </a:xfrm>
          <a:prstGeom prst="rect">
            <a:avLst/>
          </a:prstGeom>
          <a:solidFill>
            <a:srgbClr val="2581C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Limited Reach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2" descr="Why e-commerce companies find it difficult to win rural consumers -  BusinessTod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34375" y="3570700"/>
            <a:ext cx="2713800" cy="185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-3103872" y="1472379"/>
            <a:ext cx="3913200" cy="3913200"/>
          </a:xfrm>
          <a:prstGeom prst="ellipse">
            <a:avLst/>
          </a:prstGeom>
          <a:noFill/>
          <a:ln w="320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>
            <a:spLocks noGrp="1"/>
          </p:cNvSpPr>
          <p:nvPr>
            <p:ph type="sldNum" idx="12"/>
          </p:nvPr>
        </p:nvSpPr>
        <p:spPr>
          <a:xfrm>
            <a:off x="11773678" y="6492875"/>
            <a:ext cx="41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/>
          <p:nvPr/>
        </p:nvSpPr>
        <p:spPr>
          <a:xfrm>
            <a:off x="497054" y="361950"/>
            <a:ext cx="474600" cy="47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1242551" y="298575"/>
            <a:ext cx="972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We are working towards enabling population scale inclusion of merchants and buyers</a:t>
            </a:r>
            <a:endParaRPr sz="2400" b="1" i="0" u="none" strike="noStrike" cap="non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9274219" y="5589500"/>
            <a:ext cx="233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…in the next 5 years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>
            <a:spLocks noGrp="1"/>
          </p:cNvSpPr>
          <p:nvPr>
            <p:ph type="sldNum" idx="12"/>
          </p:nvPr>
        </p:nvSpPr>
        <p:spPr>
          <a:xfrm>
            <a:off x="11773678" y="6492875"/>
            <a:ext cx="41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grpSp>
        <p:nvGrpSpPr>
          <p:cNvPr id="148" name="Google Shape;148;p3"/>
          <p:cNvGrpSpPr/>
          <p:nvPr/>
        </p:nvGrpSpPr>
        <p:grpSpPr>
          <a:xfrm>
            <a:off x="1242553" y="2056242"/>
            <a:ext cx="713300" cy="634200"/>
            <a:chOff x="3164" y="3022"/>
            <a:chExt cx="900" cy="708"/>
          </a:xfrm>
        </p:grpSpPr>
        <p:sp>
          <p:nvSpPr>
            <p:cNvPr id="149" name="Google Shape;149;p3"/>
            <p:cNvSpPr/>
            <p:nvPr/>
          </p:nvSpPr>
          <p:spPr>
            <a:xfrm>
              <a:off x="3164" y="3022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164" y="3022"/>
              <a:ext cx="762" cy="506"/>
            </a:xfrm>
            <a:custGeom>
              <a:avLst/>
              <a:gdLst/>
              <a:ahLst/>
              <a:cxnLst/>
              <a:rect l="l" t="t" r="r" b="b"/>
              <a:pathLst>
                <a:path w="762" h="506" extrusionOk="0">
                  <a:moveTo>
                    <a:pt x="762" y="506"/>
                  </a:moveTo>
                  <a:lnTo>
                    <a:pt x="0" y="50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6" y="0"/>
                  </a:lnTo>
                  <a:lnTo>
                    <a:pt x="734" y="4"/>
                  </a:lnTo>
                  <a:lnTo>
                    <a:pt x="742" y="8"/>
                  </a:lnTo>
                  <a:lnTo>
                    <a:pt x="748" y="14"/>
                  </a:lnTo>
                  <a:lnTo>
                    <a:pt x="754" y="20"/>
                  </a:lnTo>
                  <a:lnTo>
                    <a:pt x="758" y="28"/>
                  </a:lnTo>
                  <a:lnTo>
                    <a:pt x="760" y="36"/>
                  </a:lnTo>
                  <a:lnTo>
                    <a:pt x="762" y="46"/>
                  </a:lnTo>
                  <a:lnTo>
                    <a:pt x="762" y="506"/>
                  </a:lnTo>
                  <a:close/>
                  <a:moveTo>
                    <a:pt x="18" y="488"/>
                  </a:moveTo>
                  <a:lnTo>
                    <a:pt x="744" y="488"/>
                  </a:lnTo>
                  <a:lnTo>
                    <a:pt x="744" y="46"/>
                  </a:lnTo>
                  <a:lnTo>
                    <a:pt x="744" y="46"/>
                  </a:lnTo>
                  <a:lnTo>
                    <a:pt x="742" y="34"/>
                  </a:lnTo>
                  <a:lnTo>
                    <a:pt x="736" y="26"/>
                  </a:lnTo>
                  <a:lnTo>
                    <a:pt x="728" y="20"/>
                  </a:lnTo>
                  <a:lnTo>
                    <a:pt x="71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36" y="20"/>
                  </a:lnTo>
                  <a:lnTo>
                    <a:pt x="26" y="26"/>
                  </a:lnTo>
                  <a:lnTo>
                    <a:pt x="22" y="34"/>
                  </a:lnTo>
                  <a:lnTo>
                    <a:pt x="18" y="46"/>
                  </a:lnTo>
                  <a:lnTo>
                    <a:pt x="18" y="48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164" y="3510"/>
              <a:ext cx="762" cy="116"/>
            </a:xfrm>
            <a:custGeom>
              <a:avLst/>
              <a:gdLst/>
              <a:ahLst/>
              <a:cxnLst/>
              <a:rect l="l" t="t" r="r" b="b"/>
              <a:pathLst>
                <a:path w="762" h="116" extrusionOk="0">
                  <a:moveTo>
                    <a:pt x="734" y="116"/>
                  </a:moveTo>
                  <a:lnTo>
                    <a:pt x="28" y="116"/>
                  </a:lnTo>
                  <a:lnTo>
                    <a:pt x="28" y="116"/>
                  </a:lnTo>
                  <a:lnTo>
                    <a:pt x="18" y="114"/>
                  </a:lnTo>
                  <a:lnTo>
                    <a:pt x="8" y="108"/>
                  </a:lnTo>
                  <a:lnTo>
                    <a:pt x="4" y="100"/>
                  </a:lnTo>
                  <a:lnTo>
                    <a:pt x="0" y="88"/>
                  </a:lnTo>
                  <a:lnTo>
                    <a:pt x="0" y="0"/>
                  </a:lnTo>
                  <a:lnTo>
                    <a:pt x="762" y="0"/>
                  </a:lnTo>
                  <a:lnTo>
                    <a:pt x="762" y="88"/>
                  </a:lnTo>
                  <a:lnTo>
                    <a:pt x="762" y="88"/>
                  </a:lnTo>
                  <a:lnTo>
                    <a:pt x="760" y="100"/>
                  </a:lnTo>
                  <a:lnTo>
                    <a:pt x="754" y="108"/>
                  </a:lnTo>
                  <a:lnTo>
                    <a:pt x="746" y="114"/>
                  </a:lnTo>
                  <a:lnTo>
                    <a:pt x="734" y="116"/>
                  </a:lnTo>
                  <a:lnTo>
                    <a:pt x="734" y="116"/>
                  </a:lnTo>
                  <a:close/>
                  <a:moveTo>
                    <a:pt x="18" y="18"/>
                  </a:moveTo>
                  <a:lnTo>
                    <a:pt x="18" y="88"/>
                  </a:lnTo>
                  <a:lnTo>
                    <a:pt x="18" y="88"/>
                  </a:lnTo>
                  <a:lnTo>
                    <a:pt x="20" y="92"/>
                  </a:lnTo>
                  <a:lnTo>
                    <a:pt x="22" y="94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8" y="96"/>
                  </a:lnTo>
                  <a:lnTo>
                    <a:pt x="742" y="94"/>
                  </a:lnTo>
                  <a:lnTo>
                    <a:pt x="744" y="92"/>
                  </a:lnTo>
                  <a:lnTo>
                    <a:pt x="744" y="88"/>
                  </a:lnTo>
                  <a:lnTo>
                    <a:pt x="744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500" y="3554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434" y="3608"/>
              <a:ext cx="222" cy="122"/>
            </a:xfrm>
            <a:custGeom>
              <a:avLst/>
              <a:gdLst/>
              <a:ahLst/>
              <a:cxnLst/>
              <a:rect l="l" t="t" r="r" b="b"/>
              <a:pathLst>
                <a:path w="222" h="122" extrusionOk="0">
                  <a:moveTo>
                    <a:pt x="222" y="122"/>
                  </a:moveTo>
                  <a:lnTo>
                    <a:pt x="0" y="122"/>
                  </a:lnTo>
                  <a:lnTo>
                    <a:pt x="22" y="0"/>
                  </a:lnTo>
                  <a:lnTo>
                    <a:pt x="202" y="0"/>
                  </a:lnTo>
                  <a:lnTo>
                    <a:pt x="222" y="122"/>
                  </a:lnTo>
                  <a:close/>
                  <a:moveTo>
                    <a:pt x="22" y="104"/>
                  </a:moveTo>
                  <a:lnTo>
                    <a:pt x="202" y="104"/>
                  </a:lnTo>
                  <a:lnTo>
                    <a:pt x="186" y="18"/>
                  </a:lnTo>
                  <a:lnTo>
                    <a:pt x="36" y="18"/>
                  </a:lnTo>
                  <a:lnTo>
                    <a:pt x="22" y="10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352" y="3712"/>
              <a:ext cx="30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224" y="3088"/>
              <a:ext cx="166" cy="72"/>
            </a:xfrm>
            <a:custGeom>
              <a:avLst/>
              <a:gdLst/>
              <a:ahLst/>
              <a:cxnLst/>
              <a:rect l="l" t="t" r="r" b="b"/>
              <a:pathLst>
                <a:path w="166" h="72" extrusionOk="0">
                  <a:moveTo>
                    <a:pt x="166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72"/>
                  </a:lnTo>
                  <a:close/>
                  <a:moveTo>
                    <a:pt x="18" y="54"/>
                  </a:moveTo>
                  <a:lnTo>
                    <a:pt x="148" y="54"/>
                  </a:lnTo>
                  <a:lnTo>
                    <a:pt x="148" y="18"/>
                  </a:lnTo>
                  <a:lnTo>
                    <a:pt x="18" y="18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430" y="3088"/>
              <a:ext cx="166" cy="72"/>
            </a:xfrm>
            <a:custGeom>
              <a:avLst/>
              <a:gdLst/>
              <a:ahLst/>
              <a:cxnLst/>
              <a:rect l="l" t="t" r="r" b="b"/>
              <a:pathLst>
                <a:path w="166" h="72" extrusionOk="0">
                  <a:moveTo>
                    <a:pt x="166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72"/>
                  </a:lnTo>
                  <a:close/>
                  <a:moveTo>
                    <a:pt x="18" y="54"/>
                  </a:moveTo>
                  <a:lnTo>
                    <a:pt x="148" y="54"/>
                  </a:lnTo>
                  <a:lnTo>
                    <a:pt x="148" y="18"/>
                  </a:lnTo>
                  <a:lnTo>
                    <a:pt x="18" y="18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636" y="3088"/>
              <a:ext cx="30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236" y="3440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284" y="3422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330" y="3374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376" y="3390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422" y="3436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468" y="3390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514" y="3332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560" y="3370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606" y="3436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652" y="3338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698" y="3380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744" y="3274"/>
              <a:ext cx="0" cy="30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790" y="3338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836" y="3390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224" y="3222"/>
              <a:ext cx="630" cy="192"/>
            </a:xfrm>
            <a:custGeom>
              <a:avLst/>
              <a:gdLst/>
              <a:ahLst/>
              <a:cxnLst/>
              <a:rect l="l" t="t" r="r" b="b"/>
              <a:pathLst>
                <a:path w="630" h="192" extrusionOk="0">
                  <a:moveTo>
                    <a:pt x="42" y="192"/>
                  </a:moveTo>
                  <a:lnTo>
                    <a:pt x="0" y="192"/>
                  </a:lnTo>
                  <a:lnTo>
                    <a:pt x="0" y="174"/>
                  </a:lnTo>
                  <a:lnTo>
                    <a:pt x="34" y="174"/>
                  </a:lnTo>
                  <a:lnTo>
                    <a:pt x="100" y="106"/>
                  </a:lnTo>
                  <a:lnTo>
                    <a:pt x="212" y="106"/>
                  </a:lnTo>
                  <a:lnTo>
                    <a:pt x="266" y="52"/>
                  </a:lnTo>
                  <a:lnTo>
                    <a:pt x="440" y="52"/>
                  </a:lnTo>
                  <a:lnTo>
                    <a:pt x="494" y="0"/>
                  </a:lnTo>
                  <a:lnTo>
                    <a:pt x="630" y="0"/>
                  </a:lnTo>
                  <a:lnTo>
                    <a:pt x="630" y="18"/>
                  </a:lnTo>
                  <a:lnTo>
                    <a:pt x="502" y="18"/>
                  </a:lnTo>
                  <a:lnTo>
                    <a:pt x="448" y="70"/>
                  </a:lnTo>
                  <a:lnTo>
                    <a:pt x="274" y="70"/>
                  </a:lnTo>
                  <a:lnTo>
                    <a:pt x="220" y="124"/>
                  </a:lnTo>
                  <a:lnTo>
                    <a:pt x="108" y="124"/>
                  </a:lnTo>
                  <a:lnTo>
                    <a:pt x="42" y="19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3"/>
          <p:cNvSpPr txBox="1"/>
          <p:nvPr/>
        </p:nvSpPr>
        <p:spPr>
          <a:xfrm>
            <a:off x="2095700" y="2016193"/>
            <a:ext cx="90753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Increasing the </a:t>
            </a:r>
            <a:r>
              <a:rPr lang="en-IN" sz="18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Gross Merchandise Value (GMV)</a:t>
            </a:r>
            <a:r>
              <a:rPr lang="en-IN" sz="1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digital transactions from ~INR 4.5 lakh crore annually, to more than INR 7.5 lakh crore </a:t>
            </a:r>
            <a:endParaRPr sz="1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2152100" y="2866481"/>
            <a:ext cx="89625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Expanding the </a:t>
            </a:r>
            <a:r>
              <a:rPr lang="en-IN" sz="18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coverage of retailers</a:t>
            </a:r>
            <a:r>
              <a:rPr lang="en-IN" sz="1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using digital commerce from ~15,000 out of 1.2 crores retailers  today, to more than 20 lakhs</a:t>
            </a:r>
            <a:endParaRPr sz="1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75" name="Google Shape;175;p3"/>
          <p:cNvGrpSpPr/>
          <p:nvPr/>
        </p:nvGrpSpPr>
        <p:grpSpPr>
          <a:xfrm>
            <a:off x="1242553" y="2932178"/>
            <a:ext cx="713300" cy="582900"/>
            <a:chOff x="3190" y="892"/>
            <a:chExt cx="900" cy="708"/>
          </a:xfrm>
        </p:grpSpPr>
        <p:sp>
          <p:nvSpPr>
            <p:cNvPr id="176" name="Google Shape;176;p3"/>
            <p:cNvSpPr/>
            <p:nvPr/>
          </p:nvSpPr>
          <p:spPr>
            <a:xfrm>
              <a:off x="3190" y="892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294" y="1000"/>
              <a:ext cx="322" cy="310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274" y="310"/>
                  </a:moveTo>
                  <a:lnTo>
                    <a:pt x="48" y="310"/>
                  </a:lnTo>
                  <a:lnTo>
                    <a:pt x="48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18"/>
                  </a:lnTo>
                  <a:lnTo>
                    <a:pt x="116" y="26"/>
                  </a:lnTo>
                  <a:lnTo>
                    <a:pt x="122" y="34"/>
                  </a:lnTo>
                  <a:lnTo>
                    <a:pt x="128" y="42"/>
                  </a:lnTo>
                  <a:lnTo>
                    <a:pt x="134" y="48"/>
                  </a:lnTo>
                  <a:lnTo>
                    <a:pt x="142" y="52"/>
                  </a:lnTo>
                  <a:lnTo>
                    <a:pt x="152" y="56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6"/>
                  </a:lnTo>
                  <a:lnTo>
                    <a:pt x="180" y="52"/>
                  </a:lnTo>
                  <a:lnTo>
                    <a:pt x="188" y="48"/>
                  </a:lnTo>
                  <a:lnTo>
                    <a:pt x="194" y="42"/>
                  </a:lnTo>
                  <a:lnTo>
                    <a:pt x="200" y="34"/>
                  </a:lnTo>
                  <a:lnTo>
                    <a:pt x="206" y="26"/>
                  </a:lnTo>
                  <a:lnTo>
                    <a:pt x="208" y="18"/>
                  </a:lnTo>
                  <a:lnTo>
                    <a:pt x="208" y="8"/>
                  </a:lnTo>
                  <a:lnTo>
                    <a:pt x="208" y="0"/>
                  </a:lnTo>
                  <a:lnTo>
                    <a:pt x="322" y="0"/>
                  </a:lnTo>
                  <a:lnTo>
                    <a:pt x="322" y="86"/>
                  </a:lnTo>
                  <a:lnTo>
                    <a:pt x="274" y="86"/>
                  </a:lnTo>
                  <a:lnTo>
                    <a:pt x="274" y="310"/>
                  </a:lnTo>
                  <a:close/>
                  <a:moveTo>
                    <a:pt x="66" y="292"/>
                  </a:moveTo>
                  <a:lnTo>
                    <a:pt x="256" y="292"/>
                  </a:lnTo>
                  <a:lnTo>
                    <a:pt x="256" y="68"/>
                  </a:lnTo>
                  <a:lnTo>
                    <a:pt x="304" y="68"/>
                  </a:lnTo>
                  <a:lnTo>
                    <a:pt x="304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24" y="28"/>
                  </a:lnTo>
                  <a:lnTo>
                    <a:pt x="218" y="40"/>
                  </a:lnTo>
                  <a:lnTo>
                    <a:pt x="212" y="50"/>
                  </a:lnTo>
                  <a:lnTo>
                    <a:pt x="204" y="58"/>
                  </a:lnTo>
                  <a:lnTo>
                    <a:pt x="196" y="64"/>
                  </a:lnTo>
                  <a:lnTo>
                    <a:pt x="184" y="70"/>
                  </a:lnTo>
                  <a:lnTo>
                    <a:pt x="174" y="72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48" y="72"/>
                  </a:lnTo>
                  <a:lnTo>
                    <a:pt x="138" y="70"/>
                  </a:lnTo>
                  <a:lnTo>
                    <a:pt x="126" y="64"/>
                  </a:lnTo>
                  <a:lnTo>
                    <a:pt x="118" y="58"/>
                  </a:lnTo>
                  <a:lnTo>
                    <a:pt x="110" y="50"/>
                  </a:lnTo>
                  <a:lnTo>
                    <a:pt x="104" y="40"/>
                  </a:lnTo>
                  <a:lnTo>
                    <a:pt x="98" y="28"/>
                  </a:lnTo>
                  <a:lnTo>
                    <a:pt x="96" y="18"/>
                  </a:lnTo>
                  <a:lnTo>
                    <a:pt x="18" y="18"/>
                  </a:lnTo>
                  <a:lnTo>
                    <a:pt x="18" y="68"/>
                  </a:lnTo>
                  <a:lnTo>
                    <a:pt x="66" y="68"/>
                  </a:lnTo>
                  <a:lnTo>
                    <a:pt x="66" y="29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446" y="1126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446" y="1200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190" y="892"/>
              <a:ext cx="760" cy="506"/>
            </a:xfrm>
            <a:custGeom>
              <a:avLst/>
              <a:gdLst/>
              <a:ahLst/>
              <a:cxnLst/>
              <a:rect l="l" t="t" r="r" b="b"/>
              <a:pathLst>
                <a:path w="760" h="506" extrusionOk="0">
                  <a:moveTo>
                    <a:pt x="760" y="506"/>
                  </a:moveTo>
                  <a:lnTo>
                    <a:pt x="0" y="50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4" y="0"/>
                  </a:lnTo>
                  <a:lnTo>
                    <a:pt x="732" y="4"/>
                  </a:lnTo>
                  <a:lnTo>
                    <a:pt x="740" y="8"/>
                  </a:lnTo>
                  <a:lnTo>
                    <a:pt x="748" y="14"/>
                  </a:lnTo>
                  <a:lnTo>
                    <a:pt x="752" y="20"/>
                  </a:lnTo>
                  <a:lnTo>
                    <a:pt x="756" y="28"/>
                  </a:lnTo>
                  <a:lnTo>
                    <a:pt x="760" y="36"/>
                  </a:lnTo>
                  <a:lnTo>
                    <a:pt x="760" y="46"/>
                  </a:lnTo>
                  <a:lnTo>
                    <a:pt x="760" y="506"/>
                  </a:lnTo>
                  <a:close/>
                  <a:moveTo>
                    <a:pt x="18" y="488"/>
                  </a:moveTo>
                  <a:lnTo>
                    <a:pt x="742" y="488"/>
                  </a:lnTo>
                  <a:lnTo>
                    <a:pt x="742" y="46"/>
                  </a:lnTo>
                  <a:lnTo>
                    <a:pt x="742" y="46"/>
                  </a:lnTo>
                  <a:lnTo>
                    <a:pt x="740" y="34"/>
                  </a:lnTo>
                  <a:lnTo>
                    <a:pt x="734" y="26"/>
                  </a:lnTo>
                  <a:lnTo>
                    <a:pt x="726" y="20"/>
                  </a:lnTo>
                  <a:lnTo>
                    <a:pt x="716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20" y="34"/>
                  </a:lnTo>
                  <a:lnTo>
                    <a:pt x="18" y="46"/>
                  </a:lnTo>
                  <a:lnTo>
                    <a:pt x="18" y="48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190" y="1380"/>
              <a:ext cx="760" cy="116"/>
            </a:xfrm>
            <a:custGeom>
              <a:avLst/>
              <a:gdLst/>
              <a:ahLst/>
              <a:cxnLst/>
              <a:rect l="l" t="t" r="r" b="b"/>
              <a:pathLst>
                <a:path w="760" h="116" extrusionOk="0">
                  <a:moveTo>
                    <a:pt x="734" y="116"/>
                  </a:moveTo>
                  <a:lnTo>
                    <a:pt x="26" y="116"/>
                  </a:lnTo>
                  <a:lnTo>
                    <a:pt x="26" y="116"/>
                  </a:lnTo>
                  <a:lnTo>
                    <a:pt x="16" y="114"/>
                  </a:lnTo>
                  <a:lnTo>
                    <a:pt x="8" y="108"/>
                  </a:lnTo>
                  <a:lnTo>
                    <a:pt x="2" y="100"/>
                  </a:lnTo>
                  <a:lnTo>
                    <a:pt x="0" y="88"/>
                  </a:lnTo>
                  <a:lnTo>
                    <a:pt x="0" y="0"/>
                  </a:lnTo>
                  <a:lnTo>
                    <a:pt x="760" y="0"/>
                  </a:lnTo>
                  <a:lnTo>
                    <a:pt x="760" y="88"/>
                  </a:lnTo>
                  <a:lnTo>
                    <a:pt x="760" y="88"/>
                  </a:lnTo>
                  <a:lnTo>
                    <a:pt x="758" y="100"/>
                  </a:lnTo>
                  <a:lnTo>
                    <a:pt x="752" y="108"/>
                  </a:lnTo>
                  <a:lnTo>
                    <a:pt x="744" y="114"/>
                  </a:lnTo>
                  <a:lnTo>
                    <a:pt x="734" y="116"/>
                  </a:lnTo>
                  <a:lnTo>
                    <a:pt x="734" y="116"/>
                  </a:lnTo>
                  <a:close/>
                  <a:moveTo>
                    <a:pt x="18" y="18"/>
                  </a:moveTo>
                  <a:lnTo>
                    <a:pt x="18" y="88"/>
                  </a:lnTo>
                  <a:lnTo>
                    <a:pt x="18" y="88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6" y="96"/>
                  </a:lnTo>
                  <a:lnTo>
                    <a:pt x="740" y="94"/>
                  </a:lnTo>
                  <a:lnTo>
                    <a:pt x="742" y="92"/>
                  </a:lnTo>
                  <a:lnTo>
                    <a:pt x="742" y="88"/>
                  </a:lnTo>
                  <a:lnTo>
                    <a:pt x="74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526" y="1424"/>
              <a:ext cx="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458" y="1478"/>
              <a:ext cx="224" cy="122"/>
            </a:xfrm>
            <a:custGeom>
              <a:avLst/>
              <a:gdLst/>
              <a:ahLst/>
              <a:cxnLst/>
              <a:rect l="l" t="t" r="r" b="b"/>
              <a:pathLst>
                <a:path w="224" h="122" extrusionOk="0">
                  <a:moveTo>
                    <a:pt x="224" y="122"/>
                  </a:moveTo>
                  <a:lnTo>
                    <a:pt x="0" y="122"/>
                  </a:lnTo>
                  <a:lnTo>
                    <a:pt x="22" y="0"/>
                  </a:lnTo>
                  <a:lnTo>
                    <a:pt x="202" y="0"/>
                  </a:lnTo>
                  <a:lnTo>
                    <a:pt x="224" y="122"/>
                  </a:lnTo>
                  <a:close/>
                  <a:moveTo>
                    <a:pt x="22" y="104"/>
                  </a:moveTo>
                  <a:lnTo>
                    <a:pt x="202" y="104"/>
                  </a:lnTo>
                  <a:lnTo>
                    <a:pt x="186" y="18"/>
                  </a:lnTo>
                  <a:lnTo>
                    <a:pt x="36" y="18"/>
                  </a:lnTo>
                  <a:lnTo>
                    <a:pt x="22" y="10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376" y="1582"/>
              <a:ext cx="300" cy="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02" y="1132"/>
              <a:ext cx="168" cy="174"/>
            </a:xfrm>
            <a:custGeom>
              <a:avLst/>
              <a:gdLst/>
              <a:ahLst/>
              <a:cxnLst/>
              <a:rect l="l" t="t" r="r" b="b"/>
              <a:pathLst>
                <a:path w="168" h="174" extrusionOk="0">
                  <a:moveTo>
                    <a:pt x="76" y="174"/>
                  </a:moveTo>
                  <a:lnTo>
                    <a:pt x="76" y="174"/>
                  </a:lnTo>
                  <a:lnTo>
                    <a:pt x="72" y="172"/>
                  </a:lnTo>
                  <a:lnTo>
                    <a:pt x="68" y="16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60" y="68"/>
                  </a:lnTo>
                  <a:lnTo>
                    <a:pt x="160" y="68"/>
                  </a:lnTo>
                  <a:lnTo>
                    <a:pt x="164" y="72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4" y="80"/>
                  </a:lnTo>
                  <a:lnTo>
                    <a:pt x="160" y="84"/>
                  </a:lnTo>
                  <a:lnTo>
                    <a:pt x="128" y="98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68" y="138"/>
                  </a:lnTo>
                  <a:lnTo>
                    <a:pt x="168" y="142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66" y="148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40" y="172"/>
                  </a:lnTo>
                  <a:lnTo>
                    <a:pt x="136" y="172"/>
                  </a:lnTo>
                  <a:lnTo>
                    <a:pt x="134" y="172"/>
                  </a:lnTo>
                  <a:lnTo>
                    <a:pt x="130" y="170"/>
                  </a:lnTo>
                  <a:lnTo>
                    <a:pt x="94" y="134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2" y="172"/>
                  </a:lnTo>
                  <a:lnTo>
                    <a:pt x="76" y="174"/>
                  </a:lnTo>
                  <a:lnTo>
                    <a:pt x="76" y="174"/>
                  </a:lnTo>
                  <a:lnTo>
                    <a:pt x="76" y="174"/>
                  </a:lnTo>
                  <a:lnTo>
                    <a:pt x="76" y="174"/>
                  </a:lnTo>
                  <a:close/>
                  <a:moveTo>
                    <a:pt x="90" y="108"/>
                  </a:moveTo>
                  <a:lnTo>
                    <a:pt x="90" y="108"/>
                  </a:lnTo>
                  <a:lnTo>
                    <a:pt x="92" y="108"/>
                  </a:lnTo>
                  <a:lnTo>
                    <a:pt x="96" y="110"/>
                  </a:lnTo>
                  <a:lnTo>
                    <a:pt x="136" y="150"/>
                  </a:lnTo>
                  <a:lnTo>
                    <a:pt x="146" y="142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02" y="96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34" y="76"/>
                  </a:lnTo>
                  <a:lnTo>
                    <a:pt x="24" y="24"/>
                  </a:lnTo>
                  <a:lnTo>
                    <a:pt x="74" y="138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4" y="110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90" y="108"/>
                  </a:lnTo>
                  <a:lnTo>
                    <a:pt x="90" y="10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654" y="1056"/>
              <a:ext cx="18" cy="38"/>
            </a:xfrm>
            <a:custGeom>
              <a:avLst/>
              <a:gdLst/>
              <a:ahLst/>
              <a:cxnLst/>
              <a:rect l="l" t="t" r="r" b="b"/>
              <a:pathLst>
                <a:path w="18" h="38" extrusionOk="0">
                  <a:moveTo>
                    <a:pt x="8" y="38"/>
                  </a:moveTo>
                  <a:lnTo>
                    <a:pt x="8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654" y="1106"/>
              <a:ext cx="18" cy="38"/>
            </a:xfrm>
            <a:custGeom>
              <a:avLst/>
              <a:gdLst/>
              <a:ahLst/>
              <a:cxnLst/>
              <a:rect l="l" t="t" r="r" b="b"/>
              <a:pathLst>
                <a:path w="18" h="38" extrusionOk="0">
                  <a:moveTo>
                    <a:pt x="8" y="38"/>
                  </a:moveTo>
                  <a:lnTo>
                    <a:pt x="8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668" y="1090"/>
              <a:ext cx="38" cy="18"/>
            </a:xfrm>
            <a:custGeom>
              <a:avLst/>
              <a:gdLst/>
              <a:ahLst/>
              <a:cxnLst/>
              <a:rect l="l" t="t" r="r" b="b"/>
              <a:pathLst>
                <a:path w="38" h="18" extrusionOk="0">
                  <a:moveTo>
                    <a:pt x="28" y="18"/>
                  </a:move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620" y="1090"/>
              <a:ext cx="36" cy="18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28" y="18"/>
                  </a:move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34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3"/>
          <p:cNvSpPr txBox="1"/>
          <p:nvPr/>
        </p:nvSpPr>
        <p:spPr>
          <a:xfrm>
            <a:off x="2152100" y="3807763"/>
            <a:ext cx="90753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Expanding the </a:t>
            </a:r>
            <a:r>
              <a:rPr lang="en-IN" sz="18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share of Indians using eCommerce</a:t>
            </a:r>
            <a:r>
              <a:rPr lang="en-IN" sz="1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buy online from ~9 crore users currently, to more than 25 Crores</a:t>
            </a:r>
            <a:endParaRPr sz="1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550" y="3849912"/>
            <a:ext cx="713300" cy="58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"/>
          <p:cNvSpPr/>
          <p:nvPr/>
        </p:nvSpPr>
        <p:spPr>
          <a:xfrm>
            <a:off x="10860030" y="-2463289"/>
            <a:ext cx="3913200" cy="3913200"/>
          </a:xfrm>
          <a:prstGeom prst="ellipse">
            <a:avLst/>
          </a:prstGeom>
          <a:noFill/>
          <a:ln w="320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2152100" y="4769618"/>
            <a:ext cx="896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Amplifying the </a:t>
            </a:r>
            <a:r>
              <a:rPr lang="en-IN" sz="1800" b="1" i="1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geographic coverage of eCommerce</a:t>
            </a:r>
            <a:r>
              <a:rPr lang="en-IN" sz="1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cover 75% of the total PIN Codes</a:t>
            </a:r>
            <a:endParaRPr sz="1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p3"/>
          <p:cNvPicPr preferRelativeResize="0"/>
          <p:nvPr/>
        </p:nvPicPr>
        <p:blipFill rotWithShape="1">
          <a:blip r:embed="rId4">
            <a:alphaModFix/>
          </a:blip>
          <a:srcRect l="17719" t="4933" r="19666" b="24787"/>
          <a:stretch/>
        </p:blipFill>
        <p:spPr>
          <a:xfrm>
            <a:off x="1242550" y="4632485"/>
            <a:ext cx="713300" cy="8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/>
          <p:nvPr/>
        </p:nvSpPr>
        <p:spPr>
          <a:xfrm>
            <a:off x="497055" y="335121"/>
            <a:ext cx="474600" cy="47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1242551" y="328925"/>
            <a:ext cx="9617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ONDC has been designed to solve key factors across the value chain holding back participation</a:t>
            </a:r>
            <a:endParaRPr sz="2400" b="1" i="0" u="none" strike="noStrike" cap="non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-2997222" y="1529167"/>
            <a:ext cx="3913200" cy="3913200"/>
          </a:xfrm>
          <a:prstGeom prst="ellipse">
            <a:avLst/>
          </a:prstGeom>
          <a:noFill/>
          <a:ln w="320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sldNum" idx="12"/>
          </p:nvPr>
        </p:nvSpPr>
        <p:spPr>
          <a:xfrm>
            <a:off x="11773678" y="6492875"/>
            <a:ext cx="41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10860030" y="-2463289"/>
            <a:ext cx="3913200" cy="3913200"/>
          </a:xfrm>
          <a:prstGeom prst="ellipse">
            <a:avLst/>
          </a:prstGeom>
          <a:noFill/>
          <a:ln w="320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1467630" y="1927005"/>
            <a:ext cx="9392400" cy="2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50" tIns="121950" rIns="121950" bIns="121950" anchor="t" anchorCtr="0">
            <a:spAutoFit/>
          </a:bodyPr>
          <a:lstStyle/>
          <a:p>
            <a:pPr marL="6096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➔"/>
            </a:pPr>
            <a:r>
              <a:rPr lang="en-IN"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Choices </a:t>
            </a:r>
            <a:r>
              <a:rPr lang="en-IN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sellers to be online </a:t>
            </a:r>
            <a:endParaRPr sz="1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marR="0" lvl="0" indent="-4191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➔"/>
            </a:pPr>
            <a:r>
              <a:rPr lang="en-IN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Ability for retailers and merchants to</a:t>
            </a:r>
            <a:r>
              <a:rPr lang="en-IN"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set their own terms</a:t>
            </a:r>
            <a:r>
              <a:rPr lang="en-IN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conditions</a:t>
            </a:r>
            <a:endParaRPr sz="1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marR="0" lvl="0" indent="-4191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➔"/>
            </a:pPr>
            <a:r>
              <a:rPr lang="en-IN"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Discoverability</a:t>
            </a:r>
            <a:r>
              <a:rPr lang="en-IN" sz="1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IN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buyers and sellers beyond large eCommerce platforms</a:t>
            </a:r>
            <a:endParaRPr sz="1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marR="0" lvl="0" indent="-41910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ato"/>
              <a:buChar char="➔"/>
            </a:pPr>
            <a:r>
              <a:rPr lang="en-IN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Opportunities for small eCommerce players - </a:t>
            </a:r>
            <a:r>
              <a:rPr lang="en-IN"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barriers to stitching the value chain</a:t>
            </a:r>
            <a:endParaRPr sz="1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/>
          <p:nvPr/>
        </p:nvSpPr>
        <p:spPr>
          <a:xfrm>
            <a:off x="497055" y="335121"/>
            <a:ext cx="474600" cy="47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1242558" y="328919"/>
            <a:ext cx="104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The design revolves around 2 interrelated principles </a:t>
            </a:r>
            <a:endParaRPr sz="2400" b="1" i="0" u="none" strike="noStrike" cap="non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-2997222" y="1529167"/>
            <a:ext cx="3913200" cy="3913200"/>
          </a:xfrm>
          <a:prstGeom prst="ellipse">
            <a:avLst/>
          </a:prstGeom>
          <a:noFill/>
          <a:ln w="320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 txBox="1">
            <a:spLocks noGrp="1"/>
          </p:cNvSpPr>
          <p:nvPr>
            <p:ph type="sldNum" idx="12"/>
          </p:nvPr>
        </p:nvSpPr>
        <p:spPr>
          <a:xfrm>
            <a:off x="11773678" y="6492875"/>
            <a:ext cx="41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10860030" y="-2463289"/>
            <a:ext cx="3913200" cy="3913200"/>
          </a:xfrm>
          <a:prstGeom prst="ellipse">
            <a:avLst/>
          </a:prstGeom>
          <a:noFill/>
          <a:ln w="320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7098416" y="2926727"/>
            <a:ext cx="3927900" cy="1312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79950" tIns="0" rIns="17995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26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INTEROPERABILITY</a:t>
            </a:r>
            <a:endParaRPr sz="1800" b="1" i="0" u="sng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between platforms/ applications for greater market access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1794327" y="2926727"/>
            <a:ext cx="3927900" cy="1312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79950" tIns="0" rIns="7195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26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UNBUNDLING</a:t>
            </a:r>
            <a:endParaRPr sz="26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of customer &amp; seller acquisition to reduce Go-to-market efforts</a:t>
            </a: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6096000" y="3252627"/>
            <a:ext cx="626400" cy="660300"/>
          </a:xfrm>
          <a:prstGeom prst="plus">
            <a:avLst>
              <a:gd name="adj" fmla="val 25000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"/>
          <p:cNvPicPr preferRelativeResize="0"/>
          <p:nvPr/>
        </p:nvPicPr>
        <p:blipFill rotWithShape="1">
          <a:blip r:embed="rId3">
            <a:alphaModFix/>
          </a:blip>
          <a:srcRect l="5267"/>
          <a:stretch/>
        </p:blipFill>
        <p:spPr>
          <a:xfrm>
            <a:off x="6649278" y="2454850"/>
            <a:ext cx="5343938" cy="359099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"/>
          <p:cNvSpPr/>
          <p:nvPr/>
        </p:nvSpPr>
        <p:spPr>
          <a:xfrm>
            <a:off x="497055" y="335121"/>
            <a:ext cx="474600" cy="47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 txBox="1"/>
          <p:nvPr/>
        </p:nvSpPr>
        <p:spPr>
          <a:xfrm>
            <a:off x="1242558" y="328919"/>
            <a:ext cx="1082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Platform to Open Network enables any buyer to transact with any seller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055" y="2454850"/>
            <a:ext cx="4724432" cy="339943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"/>
          <p:cNvSpPr/>
          <p:nvPr/>
        </p:nvSpPr>
        <p:spPr>
          <a:xfrm>
            <a:off x="1242558" y="6165214"/>
            <a:ext cx="3913200" cy="3913200"/>
          </a:xfrm>
          <a:prstGeom prst="ellipse">
            <a:avLst/>
          </a:prstGeom>
          <a:noFill/>
          <a:ln w="320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"/>
          <p:cNvSpPr/>
          <p:nvPr/>
        </p:nvSpPr>
        <p:spPr>
          <a:xfrm rot="5400000">
            <a:off x="5174821" y="3919129"/>
            <a:ext cx="1602900" cy="3639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"/>
          <p:cNvSpPr txBox="1">
            <a:spLocks noGrp="1"/>
          </p:cNvSpPr>
          <p:nvPr>
            <p:ph type="sldNum" idx="12"/>
          </p:nvPr>
        </p:nvSpPr>
        <p:spPr>
          <a:xfrm>
            <a:off x="11773678" y="6492875"/>
            <a:ext cx="41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sp>
        <p:nvSpPr>
          <p:cNvPr id="228" name="Google Shape;228;p5"/>
          <p:cNvSpPr/>
          <p:nvPr/>
        </p:nvSpPr>
        <p:spPr>
          <a:xfrm>
            <a:off x="1685813" y="1254913"/>
            <a:ext cx="8580900" cy="735600"/>
          </a:xfrm>
          <a:prstGeom prst="rect">
            <a:avLst/>
          </a:prstGeom>
          <a:solidFill>
            <a:srgbClr val="ABD4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Each Buyer and Seller needs to register only once</a:t>
            </a:r>
            <a:endParaRPr sz="18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Discoverable by the entire  ONDC universe</a:t>
            </a:r>
            <a:endParaRPr sz="18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95e48033a_0_8"/>
          <p:cNvSpPr/>
          <p:nvPr/>
        </p:nvSpPr>
        <p:spPr>
          <a:xfrm>
            <a:off x="497055" y="335121"/>
            <a:ext cx="474600" cy="47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195e48033a_0_8"/>
          <p:cNvSpPr txBox="1"/>
          <p:nvPr/>
        </p:nvSpPr>
        <p:spPr>
          <a:xfrm>
            <a:off x="1242558" y="331787"/>
            <a:ext cx="10452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Unbundled, interoperable Commerce - buying journey of Vijay the ONDC way*</a:t>
            </a:r>
            <a:endParaRPr sz="2400" b="1" i="0" u="none" strike="noStrike" cap="non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1195e48033a_0_8"/>
          <p:cNvSpPr txBox="1">
            <a:spLocks noGrp="1"/>
          </p:cNvSpPr>
          <p:nvPr>
            <p:ph type="sldNum" idx="12"/>
          </p:nvPr>
        </p:nvSpPr>
        <p:spPr>
          <a:xfrm>
            <a:off x="11773678" y="6492875"/>
            <a:ext cx="41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sp>
        <p:nvSpPr>
          <p:cNvPr id="236" name="Google Shape;236;g1195e48033a_0_8"/>
          <p:cNvSpPr txBox="1"/>
          <p:nvPr/>
        </p:nvSpPr>
        <p:spPr>
          <a:xfrm>
            <a:off x="145122" y="6471450"/>
            <a:ext cx="4337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50" tIns="60950" rIns="121950" bIns="609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*All logos are used for illustrative purposes only</a:t>
            </a:r>
            <a:endParaRPr sz="1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1195e48033a_0_8"/>
          <p:cNvSpPr/>
          <p:nvPr/>
        </p:nvSpPr>
        <p:spPr>
          <a:xfrm>
            <a:off x="438250" y="1979875"/>
            <a:ext cx="4548000" cy="3915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238" name="Google Shape;238;g1195e48033a_0_8"/>
          <p:cNvCxnSpPr>
            <a:stCxn id="239" idx="1"/>
            <a:endCxn id="240" idx="3"/>
          </p:cNvCxnSpPr>
          <p:nvPr/>
        </p:nvCxnSpPr>
        <p:spPr>
          <a:xfrm flipH="1">
            <a:off x="1265154" y="2371220"/>
            <a:ext cx="853200" cy="451800"/>
          </a:xfrm>
          <a:prstGeom prst="straightConnector1">
            <a:avLst/>
          </a:prstGeom>
          <a:noFill/>
          <a:ln w="12700" cap="flat" cmpd="sng">
            <a:solidFill>
              <a:srgbClr val="77779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41" name="Google Shape;241;g1195e48033a_0_8"/>
          <p:cNvCxnSpPr>
            <a:endCxn id="242" idx="0"/>
          </p:cNvCxnSpPr>
          <p:nvPr/>
        </p:nvCxnSpPr>
        <p:spPr>
          <a:xfrm flipH="1">
            <a:off x="1720150" y="2666867"/>
            <a:ext cx="711900" cy="2295300"/>
          </a:xfrm>
          <a:prstGeom prst="straightConnector1">
            <a:avLst/>
          </a:prstGeom>
          <a:noFill/>
          <a:ln w="12700" cap="flat" cmpd="sng">
            <a:solidFill>
              <a:srgbClr val="77779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43" name="Google Shape;243;g1195e48033a_0_8"/>
          <p:cNvSpPr txBox="1"/>
          <p:nvPr/>
        </p:nvSpPr>
        <p:spPr>
          <a:xfrm>
            <a:off x="1251452" y="2043517"/>
            <a:ext cx="81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Buyer Node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g1195e48033a_0_8"/>
          <p:cNvCxnSpPr>
            <a:endCxn id="239" idx="0"/>
          </p:cNvCxnSpPr>
          <p:nvPr/>
        </p:nvCxnSpPr>
        <p:spPr>
          <a:xfrm>
            <a:off x="2751654" y="1831220"/>
            <a:ext cx="0" cy="244500"/>
          </a:xfrm>
          <a:prstGeom prst="straightConnector1">
            <a:avLst/>
          </a:prstGeom>
          <a:noFill/>
          <a:ln w="12700" cap="flat" cmpd="sng">
            <a:solidFill>
              <a:srgbClr val="77779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5" name="Google Shape;245;g1195e48033a_0_8"/>
          <p:cNvCxnSpPr>
            <a:endCxn id="246" idx="0"/>
          </p:cNvCxnSpPr>
          <p:nvPr/>
        </p:nvCxnSpPr>
        <p:spPr>
          <a:xfrm>
            <a:off x="2751699" y="2676700"/>
            <a:ext cx="123900" cy="4416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246" name="Google Shape;246;g1195e48033a_0_8"/>
          <p:cNvSpPr txBox="1"/>
          <p:nvPr/>
        </p:nvSpPr>
        <p:spPr>
          <a:xfrm>
            <a:off x="2468349" y="3118300"/>
            <a:ext cx="814500" cy="4311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36025" tIns="45725" rIns="360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Gateway</a:t>
            </a:r>
            <a:endParaRPr sz="11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(multiple)</a:t>
            </a:r>
            <a:endParaRPr sz="11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7" name="Google Shape;247;g1195e48033a_0_8"/>
          <p:cNvCxnSpPr>
            <a:stCxn id="246" idx="2"/>
            <a:endCxn id="248" idx="0"/>
          </p:cNvCxnSpPr>
          <p:nvPr/>
        </p:nvCxnSpPr>
        <p:spPr>
          <a:xfrm>
            <a:off x="2875599" y="3549400"/>
            <a:ext cx="529500" cy="364200"/>
          </a:xfrm>
          <a:prstGeom prst="straightConnector1">
            <a:avLst/>
          </a:prstGeom>
          <a:noFill/>
          <a:ln w="12700" cap="flat" cmpd="sng">
            <a:solidFill>
              <a:srgbClr val="777790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249" name="Google Shape;249;g1195e48033a_0_8"/>
          <p:cNvSpPr txBox="1"/>
          <p:nvPr/>
        </p:nvSpPr>
        <p:spPr>
          <a:xfrm>
            <a:off x="2377066" y="5294465"/>
            <a:ext cx="826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Modern Kirana Store</a:t>
            </a:r>
            <a:endParaRPr sz="11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1195e48033a_0_8"/>
          <p:cNvSpPr txBox="1"/>
          <p:nvPr/>
        </p:nvSpPr>
        <p:spPr>
          <a:xfrm>
            <a:off x="3620153" y="5355875"/>
            <a:ext cx="119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Supermarket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1" name="Google Shape;251;g1195e48033a_0_8"/>
          <p:cNvCxnSpPr>
            <a:stCxn id="252" idx="2"/>
          </p:cNvCxnSpPr>
          <p:nvPr/>
        </p:nvCxnSpPr>
        <p:spPr>
          <a:xfrm>
            <a:off x="3423585" y="4864595"/>
            <a:ext cx="652800" cy="283500"/>
          </a:xfrm>
          <a:prstGeom prst="straightConnector1">
            <a:avLst/>
          </a:prstGeom>
          <a:noFill/>
          <a:ln w="12700" cap="flat" cmpd="sng">
            <a:solidFill>
              <a:srgbClr val="777790"/>
            </a:solidFill>
            <a:prstDash val="dash"/>
            <a:round/>
            <a:headEnd type="triangle" w="med" len="med"/>
            <a:tailEnd type="triangle" w="med" len="med"/>
          </a:ln>
        </p:spPr>
      </p:cxnSp>
      <p:pic>
        <p:nvPicPr>
          <p:cNvPr id="253" name="Google Shape;253;g1195e48033a_0_8" descr="Delivery Partner For Small Businesses | Hyperlocal Delivery | Last Mile  Delivery Service - Dunzo For Business (D4B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58" y="3739836"/>
            <a:ext cx="330324" cy="33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1195e48033a_0_8" descr="Bigbasket – Logos Download"/>
          <p:cNvPicPr preferRelativeResize="0"/>
          <p:nvPr/>
        </p:nvPicPr>
        <p:blipFill rotWithShape="1">
          <a:blip r:embed="rId4">
            <a:alphaModFix/>
          </a:blip>
          <a:srcRect b="24698"/>
          <a:stretch/>
        </p:blipFill>
        <p:spPr>
          <a:xfrm>
            <a:off x="3244911" y="3913657"/>
            <a:ext cx="320642" cy="3203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195e48033a_0_8"/>
          <p:cNvSpPr txBox="1"/>
          <p:nvPr/>
        </p:nvSpPr>
        <p:spPr>
          <a:xfrm>
            <a:off x="2790285" y="4633595"/>
            <a:ext cx="1266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Seller Node (Retail)</a:t>
            </a:r>
            <a:endParaRPr sz="13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g1195e48033a_0_8"/>
          <p:cNvSpPr txBox="1"/>
          <p:nvPr/>
        </p:nvSpPr>
        <p:spPr>
          <a:xfrm>
            <a:off x="3025551" y="4196350"/>
            <a:ext cx="1053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Big Basket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g1195e48033a_0_8" descr="Grocery Store Icons - Download Free Vector Icons | Noun Proj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8982" y="4977559"/>
            <a:ext cx="331901" cy="33267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195e48033a_0_8"/>
          <p:cNvSpPr txBox="1"/>
          <p:nvPr/>
        </p:nvSpPr>
        <p:spPr>
          <a:xfrm>
            <a:off x="366046" y="4536856"/>
            <a:ext cx="98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1100" b="1" i="0" u="none" strike="noStrike" cap="none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Seller Node (Logistic)</a:t>
            </a:r>
            <a:endParaRPr sz="11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1195e48033a_0_8"/>
          <p:cNvSpPr txBox="1"/>
          <p:nvPr/>
        </p:nvSpPr>
        <p:spPr>
          <a:xfrm>
            <a:off x="1086850" y="4962167"/>
            <a:ext cx="1266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Seller Node (Retail)</a:t>
            </a:r>
            <a:endParaRPr sz="13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7" name="Google Shape;257;g1195e48033a_0_8"/>
          <p:cNvCxnSpPr>
            <a:stCxn id="246" idx="2"/>
            <a:endCxn id="242" idx="0"/>
          </p:cNvCxnSpPr>
          <p:nvPr/>
        </p:nvCxnSpPr>
        <p:spPr>
          <a:xfrm flipH="1">
            <a:off x="1720299" y="3549400"/>
            <a:ext cx="1155300" cy="1412700"/>
          </a:xfrm>
          <a:prstGeom prst="straightConnector1">
            <a:avLst/>
          </a:prstGeom>
          <a:noFill/>
          <a:ln w="12700" cap="flat" cmpd="sng">
            <a:solidFill>
              <a:srgbClr val="777790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258" name="Google Shape;258;g1195e48033a_0_8"/>
          <p:cNvCxnSpPr>
            <a:stCxn id="252" idx="2"/>
            <a:endCxn id="255" idx="3"/>
          </p:cNvCxnSpPr>
          <p:nvPr/>
        </p:nvCxnSpPr>
        <p:spPr>
          <a:xfrm flipH="1">
            <a:off x="2900985" y="4864595"/>
            <a:ext cx="522600" cy="279300"/>
          </a:xfrm>
          <a:prstGeom prst="straightConnector1">
            <a:avLst/>
          </a:prstGeom>
          <a:noFill/>
          <a:ln w="12700" cap="flat" cmpd="sng">
            <a:solidFill>
              <a:srgbClr val="777790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259" name="Google Shape;259;g1195e48033a_0_8"/>
          <p:cNvCxnSpPr/>
          <p:nvPr/>
        </p:nvCxnSpPr>
        <p:spPr>
          <a:xfrm flipH="1">
            <a:off x="1193783" y="3219581"/>
            <a:ext cx="1214400" cy="762000"/>
          </a:xfrm>
          <a:prstGeom prst="straightConnector1">
            <a:avLst/>
          </a:prstGeom>
          <a:noFill/>
          <a:ln w="12700" cap="flat" cmpd="sng">
            <a:solidFill>
              <a:srgbClr val="777790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260" name="Google Shape;260;g1195e48033a_0_8"/>
          <p:cNvCxnSpPr>
            <a:endCxn id="261" idx="3"/>
          </p:cNvCxnSpPr>
          <p:nvPr/>
        </p:nvCxnSpPr>
        <p:spPr>
          <a:xfrm flipH="1">
            <a:off x="1401884" y="3310214"/>
            <a:ext cx="1084800" cy="1126500"/>
          </a:xfrm>
          <a:prstGeom prst="straightConnector1">
            <a:avLst/>
          </a:prstGeom>
          <a:noFill/>
          <a:ln w="12700" cap="flat" cmpd="sng">
            <a:solidFill>
              <a:srgbClr val="777790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262" name="Google Shape;262;g1195e48033a_0_8"/>
          <p:cNvSpPr txBox="1"/>
          <p:nvPr/>
        </p:nvSpPr>
        <p:spPr>
          <a:xfrm>
            <a:off x="3732785" y="3127486"/>
            <a:ext cx="1190400" cy="646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36025" tIns="45725" rIns="360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Multi-domain Network registry</a:t>
            </a:r>
            <a:endParaRPr sz="12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g1195e48033a_0_8"/>
          <p:cNvSpPr txBox="1"/>
          <p:nvPr/>
        </p:nvSpPr>
        <p:spPr>
          <a:xfrm>
            <a:off x="3657331" y="2086026"/>
            <a:ext cx="1266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3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ONDC Network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g1195e48033a_0_8"/>
          <p:cNvSpPr/>
          <p:nvPr/>
        </p:nvSpPr>
        <p:spPr>
          <a:xfrm flipH="1">
            <a:off x="5137395" y="1766971"/>
            <a:ext cx="371100" cy="39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3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g1195e48033a_0_8"/>
          <p:cNvSpPr txBox="1"/>
          <p:nvPr/>
        </p:nvSpPr>
        <p:spPr>
          <a:xfrm>
            <a:off x="5718824" y="1178600"/>
            <a:ext cx="63597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Vijay logs onto a Consumer Application and searches for options to buy </a:t>
            </a:r>
            <a:r>
              <a:rPr lang="en-IN" sz="1400" b="1" i="0" u="none" strike="noStrike" cap="none">
                <a:solidFill>
                  <a:srgbClr val="FF6D00"/>
                </a:solidFill>
                <a:latin typeface="Lato"/>
                <a:ea typeface="Lato"/>
                <a:cs typeface="Lato"/>
                <a:sym typeface="Lato"/>
              </a:rPr>
              <a:t>Atta</a:t>
            </a:r>
            <a:endParaRPr sz="1400" b="1" i="0" u="none" strike="noStrike" cap="none">
              <a:solidFill>
                <a:srgbClr val="FF6D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g1195e48033a_0_8"/>
          <p:cNvSpPr txBox="1"/>
          <p:nvPr/>
        </p:nvSpPr>
        <p:spPr>
          <a:xfrm>
            <a:off x="5749540" y="2061152"/>
            <a:ext cx="59454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following search results are displayed to Vijay to choose from: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Gupta Kirana Store– INR 50 (without delivery)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BigBasket (fulfilled by Modern Kirana Store) – INR 150 (with Delivery)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g1195e48033a_0_8"/>
          <p:cNvSpPr txBox="1"/>
          <p:nvPr/>
        </p:nvSpPr>
        <p:spPr>
          <a:xfrm>
            <a:off x="5715431" y="2996610"/>
            <a:ext cx="59454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Vijay places order for Atta through </a:t>
            </a:r>
            <a:r>
              <a:rPr lang="en-IN"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Gupta Kirana Store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(without delivery)</a:t>
            </a: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g1195e48033a_0_8"/>
          <p:cNvSpPr txBox="1"/>
          <p:nvPr/>
        </p:nvSpPr>
        <p:spPr>
          <a:xfrm>
            <a:off x="5709399" y="4333880"/>
            <a:ext cx="5945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Vijay is informed that </a:t>
            </a:r>
            <a:r>
              <a:rPr lang="en-IN" sz="1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Dunzo</a:t>
            </a: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will deliver from </a:t>
            </a:r>
            <a:r>
              <a:rPr lang="en-IN"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Gupta Kirana Store</a:t>
            </a:r>
            <a:r>
              <a:rPr lang="en-I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 INR 50 and Goodbox at INR 70 in his Pincode.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g1195e48033a_0_8"/>
          <p:cNvSpPr txBox="1"/>
          <p:nvPr/>
        </p:nvSpPr>
        <p:spPr>
          <a:xfrm>
            <a:off x="5718835" y="5161093"/>
            <a:ext cx="5945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Vijay is told through consumer app that he can make payment through UPI or COD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g1195e48033a_0_8"/>
          <p:cNvSpPr txBox="1"/>
          <p:nvPr/>
        </p:nvSpPr>
        <p:spPr>
          <a:xfrm>
            <a:off x="5718670" y="4858937"/>
            <a:ext cx="559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Vijay selects Dunzo for delivery.</a:t>
            </a: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g1195e48033a_0_8"/>
          <p:cNvSpPr txBox="1"/>
          <p:nvPr/>
        </p:nvSpPr>
        <p:spPr>
          <a:xfrm>
            <a:off x="5718670" y="5643149"/>
            <a:ext cx="55932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Vijay makes payment of INR 50 through UPI via VPA for Atta from </a:t>
            </a:r>
            <a:r>
              <a:rPr lang="en-I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Gupta Kirana Store </a:t>
            </a: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&amp; INR 50 for delivery via  Dunzo.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g1195e48033a_0_8"/>
          <p:cNvSpPr txBox="1"/>
          <p:nvPr/>
        </p:nvSpPr>
        <p:spPr>
          <a:xfrm>
            <a:off x="5749379" y="1543596"/>
            <a:ext cx="59454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gateways will check the multi-domain registry and broadcast search to retailer seller nodes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g1195e48033a_0_8"/>
          <p:cNvSpPr txBox="1"/>
          <p:nvPr/>
        </p:nvSpPr>
        <p:spPr>
          <a:xfrm>
            <a:off x="5728111" y="3514167"/>
            <a:ext cx="5859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Vijay searches for delivery services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g1195e48033a_0_8"/>
          <p:cNvSpPr txBox="1"/>
          <p:nvPr/>
        </p:nvSpPr>
        <p:spPr>
          <a:xfrm>
            <a:off x="5752943" y="3816323"/>
            <a:ext cx="59019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gateway will check the multi-domain registry and broadcast search to delivery seller nodes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g1195e48033a_0_8"/>
          <p:cNvSpPr/>
          <p:nvPr/>
        </p:nvSpPr>
        <p:spPr>
          <a:xfrm>
            <a:off x="5538525" y="1178600"/>
            <a:ext cx="185400" cy="1644300"/>
          </a:xfrm>
          <a:prstGeom prst="leftBrace">
            <a:avLst>
              <a:gd name="adj1" fmla="val 14968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76" name="Google Shape;276;g1195e48033a_0_8"/>
          <p:cNvSpPr/>
          <p:nvPr/>
        </p:nvSpPr>
        <p:spPr>
          <a:xfrm>
            <a:off x="5531634" y="2996601"/>
            <a:ext cx="185400" cy="2063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77" name="Google Shape;277;g1195e48033a_0_8"/>
          <p:cNvSpPr/>
          <p:nvPr/>
        </p:nvSpPr>
        <p:spPr>
          <a:xfrm>
            <a:off x="5528600" y="5161076"/>
            <a:ext cx="188400" cy="993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278" name="Google Shape;278;g1195e48033a_0_8"/>
          <p:cNvCxnSpPr>
            <a:stCxn id="246" idx="3"/>
            <a:endCxn id="262" idx="1"/>
          </p:cNvCxnSpPr>
          <p:nvPr/>
        </p:nvCxnSpPr>
        <p:spPr>
          <a:xfrm>
            <a:off x="3282849" y="3333850"/>
            <a:ext cx="450000" cy="117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79" name="Google Shape;279;g1195e48033a_0_8"/>
          <p:cNvCxnSpPr>
            <a:endCxn id="253" idx="0"/>
          </p:cNvCxnSpPr>
          <p:nvPr/>
        </p:nvCxnSpPr>
        <p:spPr>
          <a:xfrm flipH="1">
            <a:off x="1028620" y="2746836"/>
            <a:ext cx="1214100" cy="993000"/>
          </a:xfrm>
          <a:prstGeom prst="straightConnector1">
            <a:avLst/>
          </a:prstGeom>
          <a:noFill/>
          <a:ln w="12700" cap="flat" cmpd="sng">
            <a:solidFill>
              <a:srgbClr val="77779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40" name="Google Shape;240;g1195e48033a_0_8"/>
          <p:cNvSpPr txBox="1"/>
          <p:nvPr/>
        </p:nvSpPr>
        <p:spPr>
          <a:xfrm>
            <a:off x="655742" y="2692295"/>
            <a:ext cx="609300" cy="261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36025" tIns="45725" rIns="360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VPA</a:t>
            </a:r>
            <a:endParaRPr sz="11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g1195e48033a_0_8"/>
          <p:cNvSpPr txBox="1"/>
          <p:nvPr/>
        </p:nvSpPr>
        <p:spPr>
          <a:xfrm>
            <a:off x="1086846" y="5503706"/>
            <a:ext cx="126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1" i="0" u="none" strike="noStrike" cap="none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Gupta Kirana Store</a:t>
            </a:r>
            <a:endParaRPr sz="1100" b="1" i="0" u="none" strike="noStrike" cap="non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1" name="Google Shape;281;g1195e48033a_0_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7772" y="1287786"/>
            <a:ext cx="574198" cy="57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1195e48033a_0_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0474" y="5121462"/>
            <a:ext cx="814586" cy="24030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1195e48033a_0_8"/>
          <p:cNvSpPr/>
          <p:nvPr/>
        </p:nvSpPr>
        <p:spPr>
          <a:xfrm flipH="1">
            <a:off x="5107404" y="3795142"/>
            <a:ext cx="371100" cy="390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3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3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g1195e48033a_0_8"/>
          <p:cNvSpPr/>
          <p:nvPr/>
        </p:nvSpPr>
        <p:spPr>
          <a:xfrm flipH="1">
            <a:off x="5111233" y="5432421"/>
            <a:ext cx="371100" cy="39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3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3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5" name="Google Shape;285;g1195e48033a_0_8" descr="Shopify Review | PCMag"/>
          <p:cNvPicPr preferRelativeResize="0"/>
          <p:nvPr/>
        </p:nvPicPr>
        <p:blipFill rotWithShape="1">
          <a:blip r:embed="rId8">
            <a:alphaModFix/>
          </a:blip>
          <a:srcRect l="38789" t="13046" r="42111" b="48927"/>
          <a:stretch/>
        </p:blipFill>
        <p:spPr>
          <a:xfrm>
            <a:off x="1574176" y="5203629"/>
            <a:ext cx="285823" cy="321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195e48033a_0_8"/>
          <p:cNvPicPr preferRelativeResize="0"/>
          <p:nvPr/>
        </p:nvPicPr>
        <p:blipFill rotWithShape="1">
          <a:blip r:embed="rId9">
            <a:alphaModFix/>
          </a:blip>
          <a:srcRect r="51580"/>
          <a:stretch/>
        </p:blipFill>
        <p:spPr>
          <a:xfrm>
            <a:off x="1004533" y="4250124"/>
            <a:ext cx="397351" cy="37318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195e48033a_0_8"/>
          <p:cNvSpPr/>
          <p:nvPr/>
        </p:nvSpPr>
        <p:spPr>
          <a:xfrm>
            <a:off x="2118354" y="2075720"/>
            <a:ext cx="1266600" cy="591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121950" tIns="121950" rIns="121950" bIns="121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IN" sz="1333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Consumer application</a:t>
            </a:r>
            <a:endParaRPr sz="1333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6" name="Google Shape;286;g1195e48033a_0_8" descr="Google Pay - Learn What the Google Pay App Is &amp;amp; How To Use It"/>
          <p:cNvPicPr preferRelativeResize="0"/>
          <p:nvPr/>
        </p:nvPicPr>
        <p:blipFill rotWithShape="1">
          <a:blip r:embed="rId10">
            <a:alphaModFix/>
          </a:blip>
          <a:srcRect l="39370" t="19658" r="39170" b="49758"/>
          <a:stretch/>
        </p:blipFill>
        <p:spPr>
          <a:xfrm>
            <a:off x="3406852" y="2303056"/>
            <a:ext cx="276140" cy="2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195e48033a_0_8" descr="Whatsapp Logo Images, Stock Photos &amp;amp; Vectors | Shutterstock"/>
          <p:cNvPicPr preferRelativeResize="0"/>
          <p:nvPr/>
        </p:nvPicPr>
        <p:blipFill rotWithShape="1">
          <a:blip r:embed="rId11">
            <a:alphaModFix/>
          </a:blip>
          <a:srcRect l="14313" t="5461" r="13758" b="12166"/>
          <a:stretch/>
        </p:blipFill>
        <p:spPr>
          <a:xfrm>
            <a:off x="3435716" y="2030904"/>
            <a:ext cx="229974" cy="23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195e48033a_0_8" descr="JioChat: Another Original Product From Jio Which Looks Way Too Similar To  Whatsapp"/>
          <p:cNvPicPr preferRelativeResize="0"/>
          <p:nvPr/>
        </p:nvPicPr>
        <p:blipFill rotWithShape="1">
          <a:blip r:embed="rId12">
            <a:alphaModFix/>
          </a:blip>
          <a:srcRect l="31781" t="2541" r="33337" b="34868"/>
          <a:stretch/>
        </p:blipFill>
        <p:spPr>
          <a:xfrm>
            <a:off x="1907288" y="2493642"/>
            <a:ext cx="234058" cy="235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body" idx="1"/>
          </p:nvPr>
        </p:nvSpPr>
        <p:spPr>
          <a:xfrm>
            <a:off x="9243557" y="6105899"/>
            <a:ext cx="26748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N" sz="2000" b="1">
                <a:latin typeface="Lato"/>
                <a:ea typeface="Lato"/>
                <a:cs typeface="Lato"/>
                <a:sym typeface="Lato"/>
              </a:rPr>
              <a:t>and many more..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497054" y="351317"/>
            <a:ext cx="474600" cy="47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1242559" y="309892"/>
            <a:ext cx="1067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 network with potential to democratize multiple domains across sectors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16"/>
          <p:cNvGrpSpPr/>
          <p:nvPr/>
        </p:nvGrpSpPr>
        <p:grpSpPr>
          <a:xfrm>
            <a:off x="926873" y="1355271"/>
            <a:ext cx="10420350" cy="2193511"/>
            <a:chOff x="926873" y="1355271"/>
            <a:chExt cx="10420350" cy="2193511"/>
          </a:xfrm>
        </p:grpSpPr>
        <p:grpSp>
          <p:nvGrpSpPr>
            <p:cNvPr id="297" name="Google Shape;297;p16"/>
            <p:cNvGrpSpPr/>
            <p:nvPr/>
          </p:nvGrpSpPr>
          <p:grpSpPr>
            <a:xfrm>
              <a:off x="926873" y="1355271"/>
              <a:ext cx="2865666" cy="2193511"/>
              <a:chOff x="1242559" y="1355271"/>
              <a:chExt cx="2865666" cy="2193511"/>
            </a:xfrm>
          </p:grpSpPr>
          <p:pic>
            <p:nvPicPr>
              <p:cNvPr id="298" name="Google Shape;298;p16" descr="Tourism &amp; Hospitality Sector: Taking India To The World - Dalal Street  Investment Journal"/>
              <p:cNvPicPr preferRelativeResize="0"/>
              <p:nvPr/>
            </p:nvPicPr>
            <p:blipFill rotWithShape="1">
              <a:blip r:embed="rId3">
                <a:alphaModFix/>
              </a:blip>
              <a:srcRect b="26090"/>
              <a:stretch/>
            </p:blipFill>
            <p:spPr>
              <a:xfrm>
                <a:off x="1242559" y="1355271"/>
                <a:ext cx="2865666" cy="16809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9" name="Google Shape;299;p16"/>
              <p:cNvSpPr txBox="1"/>
              <p:nvPr/>
            </p:nvSpPr>
            <p:spPr>
              <a:xfrm>
                <a:off x="1242559" y="3153682"/>
                <a:ext cx="2865600" cy="39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581C1"/>
                  </a:buClr>
                  <a:buSzPts val="2000"/>
                  <a:buFont typeface="Arial"/>
                  <a:buNone/>
                </a:pPr>
                <a:r>
                  <a:rPr lang="en-IN" sz="2000" b="0" i="0" u="none" strike="noStrike" cap="none">
                    <a:solidFill>
                      <a:srgbClr val="2581C1"/>
                    </a:solidFill>
                    <a:latin typeface="Lato"/>
                    <a:ea typeface="Lato"/>
                    <a:cs typeface="Lato"/>
                    <a:sym typeface="Lato"/>
                  </a:rPr>
                  <a:t>Tourism &amp; Hospitality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16"/>
            <p:cNvGrpSpPr/>
            <p:nvPr/>
          </p:nvGrpSpPr>
          <p:grpSpPr>
            <a:xfrm>
              <a:off x="4704215" y="1355271"/>
              <a:ext cx="2865666" cy="2193511"/>
              <a:chOff x="5063443" y="1355271"/>
              <a:chExt cx="2865666" cy="2193511"/>
            </a:xfrm>
          </p:grpSpPr>
          <p:pic>
            <p:nvPicPr>
              <p:cNvPr id="301" name="Google Shape;301;p16" descr="100+ Airport Terminal Pictures [HD] | Download Free Images on Unsplash"/>
              <p:cNvPicPr preferRelativeResize="0"/>
              <p:nvPr/>
            </p:nvPicPr>
            <p:blipFill rotWithShape="1">
              <a:blip r:embed="rId4">
                <a:alphaModFix/>
              </a:blip>
              <a:srcRect b="12049"/>
              <a:stretch/>
            </p:blipFill>
            <p:spPr>
              <a:xfrm>
                <a:off x="5063444" y="1355271"/>
                <a:ext cx="2865665" cy="16809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2" name="Google Shape;302;p16"/>
              <p:cNvSpPr txBox="1"/>
              <p:nvPr/>
            </p:nvSpPr>
            <p:spPr>
              <a:xfrm>
                <a:off x="5063443" y="3153682"/>
                <a:ext cx="2865600" cy="39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581C1"/>
                  </a:buClr>
                  <a:buSzPts val="2000"/>
                  <a:buFont typeface="Arial"/>
                  <a:buNone/>
                </a:pPr>
                <a:r>
                  <a:rPr lang="en-IN" sz="2000" b="0" i="0" u="none" strike="noStrike" cap="none">
                    <a:solidFill>
                      <a:srgbClr val="2581C1"/>
                    </a:solidFill>
                    <a:latin typeface="Lato"/>
                    <a:ea typeface="Lato"/>
                    <a:cs typeface="Lato"/>
                    <a:sym typeface="Lato"/>
                  </a:rPr>
                  <a:t>Travel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" name="Google Shape;303;p16"/>
            <p:cNvGrpSpPr/>
            <p:nvPr/>
          </p:nvGrpSpPr>
          <p:grpSpPr>
            <a:xfrm>
              <a:off x="8481557" y="1355271"/>
              <a:ext cx="2865666" cy="2193511"/>
              <a:chOff x="8481557" y="1355271"/>
              <a:chExt cx="2865666" cy="2193511"/>
            </a:xfrm>
          </p:grpSpPr>
          <p:sp>
            <p:nvSpPr>
              <p:cNvPr id="304" name="Google Shape;304;p16"/>
              <p:cNvSpPr txBox="1"/>
              <p:nvPr/>
            </p:nvSpPr>
            <p:spPr>
              <a:xfrm>
                <a:off x="8481557" y="3153682"/>
                <a:ext cx="2865600" cy="39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581C1"/>
                  </a:buClr>
                  <a:buSzPts val="2000"/>
                  <a:buFont typeface="Arial"/>
                  <a:buNone/>
                </a:pPr>
                <a:r>
                  <a:rPr lang="en-IN" sz="2000" b="0" i="0" u="none" strike="noStrike" cap="none">
                    <a:solidFill>
                      <a:srgbClr val="2581C1"/>
                    </a:solidFill>
                    <a:latin typeface="Lato"/>
                    <a:ea typeface="Lato"/>
                    <a:cs typeface="Lato"/>
                    <a:sym typeface="Lato"/>
                  </a:rPr>
                  <a:t>Food Delivery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5" name="Google Shape;305;p16" descr="Food Delivery and special diet plans - Picture of Food Factory, Riga -  Tripadvisor"/>
              <p:cNvPicPr preferRelativeResize="0"/>
              <p:nvPr/>
            </p:nvPicPr>
            <p:blipFill rotWithShape="1">
              <a:blip r:embed="rId5">
                <a:alphaModFix/>
              </a:blip>
              <a:srcRect b="18506"/>
              <a:stretch/>
            </p:blipFill>
            <p:spPr>
              <a:xfrm>
                <a:off x="8481559" y="1355271"/>
                <a:ext cx="2865664" cy="1711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6" name="Google Shape;306;p16"/>
          <p:cNvGrpSpPr/>
          <p:nvPr/>
        </p:nvGrpSpPr>
        <p:grpSpPr>
          <a:xfrm>
            <a:off x="2864529" y="3872693"/>
            <a:ext cx="6643008" cy="2214094"/>
            <a:chOff x="2864529" y="3756430"/>
            <a:chExt cx="6643008" cy="2214094"/>
          </a:xfrm>
        </p:grpSpPr>
        <p:grpSp>
          <p:nvGrpSpPr>
            <p:cNvPr id="307" name="Google Shape;307;p16"/>
            <p:cNvGrpSpPr/>
            <p:nvPr/>
          </p:nvGrpSpPr>
          <p:grpSpPr>
            <a:xfrm>
              <a:off x="2864529" y="3756430"/>
              <a:ext cx="2865666" cy="2214094"/>
              <a:chOff x="926873" y="3821745"/>
              <a:chExt cx="2865666" cy="2214094"/>
            </a:xfrm>
          </p:grpSpPr>
          <p:pic>
            <p:nvPicPr>
              <p:cNvPr id="308" name="Google Shape;308;p16" descr="Uber, Ola, More App-Based Cab Aggregators Allowed to Charge 20 Percent  Commission on Ride Fares | Technology News"/>
              <p:cNvPicPr preferRelativeResize="0"/>
              <p:nvPr/>
            </p:nvPicPr>
            <p:blipFill rotWithShape="1">
              <a:blip r:embed="rId6">
                <a:alphaModFix/>
              </a:blip>
              <a:srcRect b="11846"/>
              <a:stretch/>
            </p:blipFill>
            <p:spPr>
              <a:xfrm>
                <a:off x="926875" y="3821745"/>
                <a:ext cx="2865664" cy="16809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9" name="Google Shape;309;p16"/>
              <p:cNvSpPr txBox="1"/>
              <p:nvPr/>
            </p:nvSpPr>
            <p:spPr>
              <a:xfrm>
                <a:off x="926873" y="5640739"/>
                <a:ext cx="2865600" cy="39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581C1"/>
                  </a:buClr>
                  <a:buSzPts val="2000"/>
                  <a:buFont typeface="Arial"/>
                  <a:buNone/>
                </a:pPr>
                <a:r>
                  <a:rPr lang="en-IN" sz="2000" b="0" i="0" u="none" strike="noStrike" cap="none">
                    <a:solidFill>
                      <a:srgbClr val="2581C1"/>
                    </a:solidFill>
                    <a:latin typeface="Lato"/>
                    <a:ea typeface="Lato"/>
                    <a:cs typeface="Lato"/>
                    <a:sym typeface="Lato"/>
                  </a:rPr>
                  <a:t>Mobility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" name="Google Shape;310;p16"/>
            <p:cNvGrpSpPr/>
            <p:nvPr/>
          </p:nvGrpSpPr>
          <p:grpSpPr>
            <a:xfrm>
              <a:off x="6641871" y="3756430"/>
              <a:ext cx="2865666" cy="2214093"/>
              <a:chOff x="4704215" y="3821745"/>
              <a:chExt cx="2865666" cy="2214093"/>
            </a:xfrm>
          </p:grpSpPr>
          <p:pic>
            <p:nvPicPr>
              <p:cNvPr id="311" name="Google Shape;311;p16" descr="Wholesale Pictures, Wholesale Stock Photos &amp; Images | Depositphotos®"/>
              <p:cNvPicPr preferRelativeResize="0"/>
              <p:nvPr/>
            </p:nvPicPr>
            <p:blipFill rotWithShape="1">
              <a:blip r:embed="rId7">
                <a:alphaModFix/>
              </a:blip>
              <a:srcRect b="11846"/>
              <a:stretch/>
            </p:blipFill>
            <p:spPr>
              <a:xfrm>
                <a:off x="4704217" y="3821745"/>
                <a:ext cx="2865664" cy="16809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2" name="Google Shape;312;p16"/>
              <p:cNvSpPr txBox="1"/>
              <p:nvPr/>
            </p:nvSpPr>
            <p:spPr>
              <a:xfrm>
                <a:off x="4704215" y="5640738"/>
                <a:ext cx="2865600" cy="39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581C1"/>
                  </a:buClr>
                  <a:buSzPts val="2000"/>
                  <a:buFont typeface="Arial"/>
                  <a:buNone/>
                </a:pPr>
                <a:r>
                  <a:rPr lang="en-IN" sz="2000" b="0" i="0" u="none" strike="noStrike" cap="none">
                    <a:solidFill>
                      <a:srgbClr val="2581C1"/>
                    </a:solidFill>
                    <a:latin typeface="Lato"/>
                    <a:ea typeface="Lato"/>
                    <a:cs typeface="Lato"/>
                    <a:sym typeface="Lato"/>
                  </a:rPr>
                  <a:t>Wholesale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3" name="Google Shape;313;p16"/>
          <p:cNvSpPr/>
          <p:nvPr/>
        </p:nvSpPr>
        <p:spPr>
          <a:xfrm>
            <a:off x="-1682888" y="4959076"/>
            <a:ext cx="3913200" cy="3913200"/>
          </a:xfrm>
          <a:prstGeom prst="ellipse">
            <a:avLst/>
          </a:prstGeom>
          <a:noFill/>
          <a:ln w="320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Widescreen</PresentationFormat>
  <Paragraphs>245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Roboto</vt:lpstr>
      <vt:lpstr>Inter Light</vt:lpstr>
      <vt:lpstr>Raleway SemiBold</vt:lpstr>
      <vt:lpstr>Noto Sans Symbols</vt:lpstr>
      <vt:lpstr>Calibri</vt:lpstr>
      <vt:lpstr>Gill Sans</vt:lpstr>
      <vt:lpstr>Times New Roman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Dhruv Mangal</dc:creator>
  <cp:lastModifiedBy>INDUSTRIES</cp:lastModifiedBy>
  <cp:revision>1</cp:revision>
  <dcterms:modified xsi:type="dcterms:W3CDTF">2024-12-24T09:55:58Z</dcterms:modified>
</cp:coreProperties>
</file>